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1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06" r:id="rId2"/>
    <p:sldId id="258" r:id="rId3"/>
    <p:sldId id="262" r:id="rId4"/>
    <p:sldId id="272" r:id="rId5"/>
    <p:sldId id="308" r:id="rId6"/>
    <p:sldId id="269" r:id="rId7"/>
    <p:sldId id="260" r:id="rId8"/>
    <p:sldId id="279" r:id="rId9"/>
    <p:sldId id="261" r:id="rId10"/>
    <p:sldId id="288" r:id="rId11"/>
    <p:sldId id="309" r:id="rId12"/>
    <p:sldId id="299" r:id="rId13"/>
    <p:sldId id="310" r:id="rId14"/>
  </p:sldIdLst>
  <p:sldSz cx="9144000" cy="5145088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84"/>
  </p:normalViewPr>
  <p:slideViewPr>
    <p:cSldViewPr>
      <p:cViewPr varScale="1">
        <p:scale>
          <a:sx n="141" d="100"/>
          <a:sy n="141" d="100"/>
        </p:scale>
        <p:origin x="704" y="184"/>
      </p:cViewPr>
      <p:guideLst>
        <p:guide orient="horz" pos="162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FB9567-E316-4F98-A1D3-96235779063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372CD8-8591-4F3C-87BB-F67CE7A96C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0968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72CD8-8591-4F3C-87BB-F67CE7A96C3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44438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72CD8-8591-4F3C-87BB-F67CE7A96C3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7783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72CD8-8591-4F3C-87BB-F67CE7A96C3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0748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72CD8-8591-4F3C-87BB-F67CE7A96C3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40472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72CD8-8591-4F3C-87BB-F67CE7A96C3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8503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79C96-F519-4B7C-A90E-9C0DC9BE00D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4897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72CD8-8591-4F3C-87BB-F67CE7A96C3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674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72CD8-8591-4F3C-87BB-F67CE7A96C3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3829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79C96-F519-4B7C-A90E-9C0DC9BE00D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657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/>
              <a:t>www.515ppt.com</a:t>
            </a:r>
          </a:p>
        </p:txBody>
      </p:sp>
      <p:sp>
        <p:nvSpPr>
          <p:cNvPr id="553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eaLnBrk="1" hangingPunct="1"/>
            <a:fld id="{F29F30F2-4CB5-443F-BED5-2B64D08E49ED}" type="slidenum">
              <a:rPr lang="zh-CN" altLang="en-US" smtClean="0"/>
              <a:pPr eaLnBrk="1" hangingPunct="1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72CD8-8591-4F3C-87BB-F67CE7A96C3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3720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72CD8-8591-4F3C-87BB-F67CE7A96C3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59265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www.515ppt.com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72CD8-8591-4F3C-87BB-F67CE7A96C3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4408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29"/>
            <a:ext cx="2057400" cy="329309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829"/>
            <a:ext cx="6019800" cy="329309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两栏内容">
    <p:bg>
      <p:bgPr>
        <a:blipFill dpi="0"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4911972"/>
      </p:ext>
    </p:extLst>
  </p:cSld>
  <p:clrMapOvr>
    <a:masterClrMapping/>
  </p:clrMapOvr>
  <p:transition spd="slow" advTm="2000"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两栏内容">
    <p:bg>
      <p:bgPr>
        <a:blipFill dpi="0"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4911972"/>
      </p:ext>
    </p:extLst>
  </p:cSld>
  <p:clrMapOvr>
    <a:masterClrMapping/>
  </p:clrMapOvr>
  <p:transition spd="slow" advTm="2000">
    <p:rand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两栏内容">
    <p:bg>
      <p:bgPr>
        <a:blipFill dpi="0"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4911972"/>
      </p:ext>
    </p:extLst>
  </p:cSld>
  <p:clrMapOvr>
    <a:masterClrMapping/>
  </p:clrMapOvr>
  <p:transition spd="slow" advTm="2000">
    <p:random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内容与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 userDrawn="1"/>
        </p:nvSpPr>
        <p:spPr>
          <a:xfrm>
            <a:off x="0" y="0"/>
            <a:ext cx="9144000" cy="8489395"/>
          </a:xfrm>
          <a:prstGeom prst="rect">
            <a:avLst/>
          </a:prstGeom>
          <a:blipFill dpi="0" rotWithShape="1">
            <a:blip r:embed="rId2">
              <a:alphaModFix amt="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955009"/>
      </p:ext>
    </p:extLst>
  </p:cSld>
  <p:clrMapOvr>
    <a:masterClrMapping/>
  </p:clrMapOvr>
  <p:transition spd="slow" advTm="2000">
    <p:random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内容与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 userDrawn="1"/>
        </p:nvSpPr>
        <p:spPr>
          <a:xfrm>
            <a:off x="0" y="0"/>
            <a:ext cx="9144000" cy="8489395"/>
          </a:xfrm>
          <a:prstGeom prst="rect">
            <a:avLst/>
          </a:prstGeom>
          <a:blipFill dpi="0" rotWithShape="1">
            <a:blip r:embed="rId2">
              <a:alphaModFix amt="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562732" y="625404"/>
            <a:ext cx="8290358" cy="0"/>
          </a:xfrm>
          <a:prstGeom prst="line">
            <a:avLst/>
          </a:prstGeom>
          <a:ln w="12700">
            <a:solidFill>
              <a:srgbClr val="0051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1"/>
          <p:cNvGrpSpPr/>
          <p:nvPr userDrawn="1"/>
        </p:nvGrpSpPr>
        <p:grpSpPr>
          <a:xfrm>
            <a:off x="8431708" y="180780"/>
            <a:ext cx="421382" cy="444624"/>
            <a:chOff x="4197350" y="2182813"/>
            <a:chExt cx="608013" cy="641350"/>
          </a:xfrm>
          <a:solidFill>
            <a:srgbClr val="005188"/>
          </a:solidFill>
        </p:grpSpPr>
        <p:sp>
          <p:nvSpPr>
            <p:cNvPr id="13" name="Freeform 166"/>
            <p:cNvSpPr/>
            <p:nvPr/>
          </p:nvSpPr>
          <p:spPr bwMode="auto">
            <a:xfrm>
              <a:off x="4229100" y="2211388"/>
              <a:ext cx="39688" cy="157163"/>
            </a:xfrm>
            <a:custGeom>
              <a:avLst/>
              <a:gdLst/>
              <a:ahLst/>
              <a:cxnLst>
                <a:cxn ang="0">
                  <a:pos x="63" y="2"/>
                </a:cxn>
                <a:cxn ang="0">
                  <a:pos x="63" y="2"/>
                </a:cxn>
                <a:cxn ang="0">
                  <a:pos x="58" y="14"/>
                </a:cxn>
                <a:cxn ang="0">
                  <a:pos x="54" y="25"/>
                </a:cxn>
                <a:cxn ang="0">
                  <a:pos x="47" y="49"/>
                </a:cxn>
                <a:cxn ang="0">
                  <a:pos x="34" y="96"/>
                </a:cxn>
                <a:cxn ang="0">
                  <a:pos x="34" y="96"/>
                </a:cxn>
                <a:cxn ang="0">
                  <a:pos x="27" y="122"/>
                </a:cxn>
                <a:cxn ang="0">
                  <a:pos x="21" y="149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6" y="222"/>
                </a:cxn>
                <a:cxn ang="0">
                  <a:pos x="3" y="243"/>
                </a:cxn>
                <a:cxn ang="0">
                  <a:pos x="1" y="263"/>
                </a:cxn>
                <a:cxn ang="0">
                  <a:pos x="0" y="283"/>
                </a:cxn>
                <a:cxn ang="0">
                  <a:pos x="0" y="283"/>
                </a:cxn>
                <a:cxn ang="0">
                  <a:pos x="1" y="290"/>
                </a:cxn>
                <a:cxn ang="0">
                  <a:pos x="2" y="292"/>
                </a:cxn>
                <a:cxn ang="0">
                  <a:pos x="3" y="294"/>
                </a:cxn>
                <a:cxn ang="0">
                  <a:pos x="6" y="296"/>
                </a:cxn>
                <a:cxn ang="0">
                  <a:pos x="8" y="296"/>
                </a:cxn>
                <a:cxn ang="0">
                  <a:pos x="11" y="296"/>
                </a:cxn>
                <a:cxn ang="0">
                  <a:pos x="14" y="294"/>
                </a:cxn>
                <a:cxn ang="0">
                  <a:pos x="14" y="294"/>
                </a:cxn>
                <a:cxn ang="0">
                  <a:pos x="15" y="293"/>
                </a:cxn>
                <a:cxn ang="0">
                  <a:pos x="16" y="291"/>
                </a:cxn>
                <a:cxn ang="0">
                  <a:pos x="15" y="287"/>
                </a:cxn>
                <a:cxn ang="0">
                  <a:pos x="14" y="285"/>
                </a:cxn>
                <a:cxn ang="0">
                  <a:pos x="12" y="285"/>
                </a:cxn>
                <a:cxn ang="0">
                  <a:pos x="11" y="284"/>
                </a:cxn>
                <a:cxn ang="0">
                  <a:pos x="9" y="285"/>
                </a:cxn>
                <a:cxn ang="0">
                  <a:pos x="9" y="285"/>
                </a:cxn>
                <a:cxn ang="0">
                  <a:pos x="11" y="282"/>
                </a:cxn>
                <a:cxn ang="0">
                  <a:pos x="12" y="276"/>
                </a:cxn>
                <a:cxn ang="0">
                  <a:pos x="14" y="259"/>
                </a:cxn>
                <a:cxn ang="0">
                  <a:pos x="14" y="232"/>
                </a:cxn>
                <a:cxn ang="0">
                  <a:pos x="14" y="232"/>
                </a:cxn>
                <a:cxn ang="0">
                  <a:pos x="17" y="212"/>
                </a:cxn>
                <a:cxn ang="0">
                  <a:pos x="21" y="193"/>
                </a:cxn>
                <a:cxn ang="0">
                  <a:pos x="29" y="155"/>
                </a:cxn>
                <a:cxn ang="0">
                  <a:pos x="29" y="155"/>
                </a:cxn>
                <a:cxn ang="0">
                  <a:pos x="38" y="119"/>
                </a:cxn>
                <a:cxn ang="0">
                  <a:pos x="48" y="83"/>
                </a:cxn>
                <a:cxn ang="0">
                  <a:pos x="48" y="83"/>
                </a:cxn>
                <a:cxn ang="0">
                  <a:pos x="58" y="45"/>
                </a:cxn>
                <a:cxn ang="0">
                  <a:pos x="64" y="25"/>
                </a:cxn>
                <a:cxn ang="0">
                  <a:pos x="68" y="16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73" y="5"/>
                </a:cxn>
                <a:cxn ang="0">
                  <a:pos x="73" y="3"/>
                </a:cxn>
                <a:cxn ang="0">
                  <a:pos x="72" y="2"/>
                </a:cxn>
                <a:cxn ang="0">
                  <a:pos x="71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5" y="1"/>
                </a:cxn>
                <a:cxn ang="0">
                  <a:pos x="63" y="2"/>
                </a:cxn>
                <a:cxn ang="0">
                  <a:pos x="63" y="2"/>
                </a:cxn>
              </a:cxnLst>
              <a:rect l="0" t="0" r="r" b="b"/>
              <a:pathLst>
                <a:path w="73" h="296">
                  <a:moveTo>
                    <a:pt x="63" y="2"/>
                  </a:moveTo>
                  <a:lnTo>
                    <a:pt x="63" y="2"/>
                  </a:lnTo>
                  <a:lnTo>
                    <a:pt x="58" y="14"/>
                  </a:lnTo>
                  <a:lnTo>
                    <a:pt x="54" y="25"/>
                  </a:lnTo>
                  <a:lnTo>
                    <a:pt x="47" y="49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27" y="122"/>
                  </a:lnTo>
                  <a:lnTo>
                    <a:pt x="21" y="149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6" y="222"/>
                  </a:lnTo>
                  <a:lnTo>
                    <a:pt x="3" y="243"/>
                  </a:lnTo>
                  <a:lnTo>
                    <a:pt x="1" y="263"/>
                  </a:lnTo>
                  <a:lnTo>
                    <a:pt x="0" y="283"/>
                  </a:lnTo>
                  <a:lnTo>
                    <a:pt x="0" y="283"/>
                  </a:lnTo>
                  <a:lnTo>
                    <a:pt x="1" y="290"/>
                  </a:lnTo>
                  <a:lnTo>
                    <a:pt x="2" y="292"/>
                  </a:lnTo>
                  <a:lnTo>
                    <a:pt x="3" y="294"/>
                  </a:lnTo>
                  <a:lnTo>
                    <a:pt x="6" y="296"/>
                  </a:lnTo>
                  <a:lnTo>
                    <a:pt x="8" y="296"/>
                  </a:lnTo>
                  <a:lnTo>
                    <a:pt x="11" y="296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5" y="293"/>
                  </a:lnTo>
                  <a:lnTo>
                    <a:pt x="16" y="291"/>
                  </a:lnTo>
                  <a:lnTo>
                    <a:pt x="15" y="287"/>
                  </a:lnTo>
                  <a:lnTo>
                    <a:pt x="14" y="285"/>
                  </a:lnTo>
                  <a:lnTo>
                    <a:pt x="12" y="285"/>
                  </a:lnTo>
                  <a:lnTo>
                    <a:pt x="11" y="284"/>
                  </a:lnTo>
                  <a:lnTo>
                    <a:pt x="9" y="285"/>
                  </a:lnTo>
                  <a:lnTo>
                    <a:pt x="9" y="285"/>
                  </a:lnTo>
                  <a:lnTo>
                    <a:pt x="11" y="282"/>
                  </a:lnTo>
                  <a:lnTo>
                    <a:pt x="12" y="276"/>
                  </a:lnTo>
                  <a:lnTo>
                    <a:pt x="14" y="259"/>
                  </a:lnTo>
                  <a:lnTo>
                    <a:pt x="14" y="232"/>
                  </a:lnTo>
                  <a:lnTo>
                    <a:pt x="14" y="232"/>
                  </a:lnTo>
                  <a:lnTo>
                    <a:pt x="17" y="212"/>
                  </a:lnTo>
                  <a:lnTo>
                    <a:pt x="21" y="193"/>
                  </a:lnTo>
                  <a:lnTo>
                    <a:pt x="29" y="155"/>
                  </a:lnTo>
                  <a:lnTo>
                    <a:pt x="29" y="155"/>
                  </a:lnTo>
                  <a:lnTo>
                    <a:pt x="38" y="119"/>
                  </a:lnTo>
                  <a:lnTo>
                    <a:pt x="48" y="83"/>
                  </a:lnTo>
                  <a:lnTo>
                    <a:pt x="48" y="83"/>
                  </a:lnTo>
                  <a:lnTo>
                    <a:pt x="58" y="45"/>
                  </a:lnTo>
                  <a:lnTo>
                    <a:pt x="64" y="25"/>
                  </a:lnTo>
                  <a:lnTo>
                    <a:pt x="68" y="16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2" y="2"/>
                  </a:lnTo>
                  <a:lnTo>
                    <a:pt x="71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5" y="1"/>
                  </a:lnTo>
                  <a:lnTo>
                    <a:pt x="63" y="2"/>
                  </a:lnTo>
                  <a:lnTo>
                    <a:pt x="6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4" name="Freeform 167"/>
            <p:cNvSpPr/>
            <p:nvPr/>
          </p:nvSpPr>
          <p:spPr bwMode="auto">
            <a:xfrm>
              <a:off x="4251325" y="2206625"/>
              <a:ext cx="39688" cy="177800"/>
            </a:xfrm>
            <a:custGeom>
              <a:avLst/>
              <a:gdLst/>
              <a:ahLst/>
              <a:cxnLst>
                <a:cxn ang="0">
                  <a:pos x="66" y="3"/>
                </a:cxn>
                <a:cxn ang="0">
                  <a:pos x="66" y="3"/>
                </a:cxn>
                <a:cxn ang="0">
                  <a:pos x="51" y="40"/>
                </a:cxn>
                <a:cxn ang="0">
                  <a:pos x="44" y="59"/>
                </a:cxn>
                <a:cxn ang="0">
                  <a:pos x="38" y="78"/>
                </a:cxn>
                <a:cxn ang="0">
                  <a:pos x="38" y="78"/>
                </a:cxn>
                <a:cxn ang="0">
                  <a:pos x="33" y="101"/>
                </a:cxn>
                <a:cxn ang="0">
                  <a:pos x="29" y="124"/>
                </a:cxn>
                <a:cxn ang="0">
                  <a:pos x="20" y="170"/>
                </a:cxn>
                <a:cxn ang="0">
                  <a:pos x="20" y="170"/>
                </a:cxn>
                <a:cxn ang="0">
                  <a:pos x="5" y="249"/>
                </a:cxn>
                <a:cxn ang="0">
                  <a:pos x="5" y="249"/>
                </a:cxn>
                <a:cxn ang="0">
                  <a:pos x="2" y="270"/>
                </a:cxn>
                <a:cxn ang="0">
                  <a:pos x="1" y="290"/>
                </a:cxn>
                <a:cxn ang="0">
                  <a:pos x="0" y="311"/>
                </a:cxn>
                <a:cxn ang="0">
                  <a:pos x="0" y="332"/>
                </a:cxn>
                <a:cxn ang="0">
                  <a:pos x="0" y="332"/>
                </a:cxn>
                <a:cxn ang="0">
                  <a:pos x="0" y="334"/>
                </a:cxn>
                <a:cxn ang="0">
                  <a:pos x="1" y="336"/>
                </a:cxn>
                <a:cxn ang="0">
                  <a:pos x="3" y="336"/>
                </a:cxn>
                <a:cxn ang="0">
                  <a:pos x="5" y="337"/>
                </a:cxn>
                <a:cxn ang="0">
                  <a:pos x="6" y="336"/>
                </a:cxn>
                <a:cxn ang="0">
                  <a:pos x="8" y="336"/>
                </a:cxn>
                <a:cxn ang="0">
                  <a:pos x="9" y="334"/>
                </a:cxn>
                <a:cxn ang="0">
                  <a:pos x="9" y="332"/>
                </a:cxn>
                <a:cxn ang="0">
                  <a:pos x="9" y="332"/>
                </a:cxn>
                <a:cxn ang="0">
                  <a:pos x="9" y="310"/>
                </a:cxn>
                <a:cxn ang="0">
                  <a:pos x="10" y="288"/>
                </a:cxn>
                <a:cxn ang="0">
                  <a:pos x="12" y="265"/>
                </a:cxn>
                <a:cxn ang="0">
                  <a:pos x="16" y="244"/>
                </a:cxn>
                <a:cxn ang="0">
                  <a:pos x="16" y="244"/>
                </a:cxn>
                <a:cxn ang="0">
                  <a:pos x="32" y="164"/>
                </a:cxn>
                <a:cxn ang="0">
                  <a:pos x="32" y="164"/>
                </a:cxn>
                <a:cxn ang="0">
                  <a:pos x="39" y="122"/>
                </a:cxn>
                <a:cxn ang="0">
                  <a:pos x="47" y="81"/>
                </a:cxn>
                <a:cxn ang="0">
                  <a:pos x="47" y="81"/>
                </a:cxn>
                <a:cxn ang="0">
                  <a:pos x="52" y="61"/>
                </a:cxn>
                <a:cxn ang="0">
                  <a:pos x="60" y="43"/>
                </a:cxn>
                <a:cxn ang="0">
                  <a:pos x="75" y="6"/>
                </a:cxn>
                <a:cxn ang="0">
                  <a:pos x="75" y="6"/>
                </a:cxn>
                <a:cxn ang="0">
                  <a:pos x="76" y="4"/>
                </a:cxn>
                <a:cxn ang="0">
                  <a:pos x="75" y="2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69" y="1"/>
                </a:cxn>
                <a:cxn ang="0">
                  <a:pos x="67" y="2"/>
                </a:cxn>
                <a:cxn ang="0">
                  <a:pos x="66" y="3"/>
                </a:cxn>
                <a:cxn ang="0">
                  <a:pos x="66" y="3"/>
                </a:cxn>
              </a:cxnLst>
              <a:rect l="0" t="0" r="r" b="b"/>
              <a:pathLst>
                <a:path w="76" h="337">
                  <a:moveTo>
                    <a:pt x="66" y="3"/>
                  </a:moveTo>
                  <a:lnTo>
                    <a:pt x="66" y="3"/>
                  </a:lnTo>
                  <a:lnTo>
                    <a:pt x="51" y="40"/>
                  </a:lnTo>
                  <a:lnTo>
                    <a:pt x="44" y="59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3" y="101"/>
                  </a:lnTo>
                  <a:lnTo>
                    <a:pt x="29" y="124"/>
                  </a:lnTo>
                  <a:lnTo>
                    <a:pt x="20" y="170"/>
                  </a:lnTo>
                  <a:lnTo>
                    <a:pt x="20" y="170"/>
                  </a:lnTo>
                  <a:lnTo>
                    <a:pt x="5" y="249"/>
                  </a:lnTo>
                  <a:lnTo>
                    <a:pt x="5" y="249"/>
                  </a:lnTo>
                  <a:lnTo>
                    <a:pt x="2" y="270"/>
                  </a:lnTo>
                  <a:lnTo>
                    <a:pt x="1" y="290"/>
                  </a:lnTo>
                  <a:lnTo>
                    <a:pt x="0" y="311"/>
                  </a:lnTo>
                  <a:lnTo>
                    <a:pt x="0" y="332"/>
                  </a:lnTo>
                  <a:lnTo>
                    <a:pt x="0" y="332"/>
                  </a:lnTo>
                  <a:lnTo>
                    <a:pt x="0" y="334"/>
                  </a:lnTo>
                  <a:lnTo>
                    <a:pt x="1" y="336"/>
                  </a:lnTo>
                  <a:lnTo>
                    <a:pt x="3" y="336"/>
                  </a:lnTo>
                  <a:lnTo>
                    <a:pt x="5" y="337"/>
                  </a:lnTo>
                  <a:lnTo>
                    <a:pt x="6" y="336"/>
                  </a:lnTo>
                  <a:lnTo>
                    <a:pt x="8" y="336"/>
                  </a:lnTo>
                  <a:lnTo>
                    <a:pt x="9" y="334"/>
                  </a:lnTo>
                  <a:lnTo>
                    <a:pt x="9" y="332"/>
                  </a:lnTo>
                  <a:lnTo>
                    <a:pt x="9" y="332"/>
                  </a:lnTo>
                  <a:lnTo>
                    <a:pt x="9" y="310"/>
                  </a:lnTo>
                  <a:lnTo>
                    <a:pt x="10" y="288"/>
                  </a:lnTo>
                  <a:lnTo>
                    <a:pt x="12" y="265"/>
                  </a:lnTo>
                  <a:lnTo>
                    <a:pt x="16" y="244"/>
                  </a:lnTo>
                  <a:lnTo>
                    <a:pt x="16" y="244"/>
                  </a:lnTo>
                  <a:lnTo>
                    <a:pt x="32" y="164"/>
                  </a:lnTo>
                  <a:lnTo>
                    <a:pt x="32" y="164"/>
                  </a:lnTo>
                  <a:lnTo>
                    <a:pt x="39" y="122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52" y="61"/>
                  </a:lnTo>
                  <a:lnTo>
                    <a:pt x="60" y="43"/>
                  </a:lnTo>
                  <a:lnTo>
                    <a:pt x="75" y="6"/>
                  </a:lnTo>
                  <a:lnTo>
                    <a:pt x="75" y="6"/>
                  </a:lnTo>
                  <a:lnTo>
                    <a:pt x="76" y="4"/>
                  </a:lnTo>
                  <a:lnTo>
                    <a:pt x="75" y="2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69" y="1"/>
                  </a:lnTo>
                  <a:lnTo>
                    <a:pt x="67" y="2"/>
                  </a:lnTo>
                  <a:lnTo>
                    <a:pt x="66" y="3"/>
                  </a:lnTo>
                  <a:lnTo>
                    <a:pt x="6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5" name="Freeform 168"/>
            <p:cNvSpPr/>
            <p:nvPr/>
          </p:nvSpPr>
          <p:spPr bwMode="auto">
            <a:xfrm>
              <a:off x="4271963" y="2197100"/>
              <a:ext cx="55563" cy="195263"/>
            </a:xfrm>
            <a:custGeom>
              <a:avLst/>
              <a:gdLst/>
              <a:ahLst/>
              <a:cxnLst>
                <a:cxn ang="0">
                  <a:pos x="98" y="2"/>
                </a:cxn>
                <a:cxn ang="0">
                  <a:pos x="98" y="2"/>
                </a:cxn>
                <a:cxn ang="0">
                  <a:pos x="84" y="26"/>
                </a:cxn>
                <a:cxn ang="0">
                  <a:pos x="71" y="51"/>
                </a:cxn>
                <a:cxn ang="0">
                  <a:pos x="61" y="77"/>
                </a:cxn>
                <a:cxn ang="0">
                  <a:pos x="51" y="103"/>
                </a:cxn>
                <a:cxn ang="0">
                  <a:pos x="42" y="128"/>
                </a:cxn>
                <a:cxn ang="0">
                  <a:pos x="34" y="155"/>
                </a:cxn>
                <a:cxn ang="0">
                  <a:pos x="27" y="182"/>
                </a:cxn>
                <a:cxn ang="0">
                  <a:pos x="21" y="209"/>
                </a:cxn>
                <a:cxn ang="0">
                  <a:pos x="21" y="209"/>
                </a:cxn>
                <a:cxn ang="0">
                  <a:pos x="14" y="234"/>
                </a:cxn>
                <a:cxn ang="0">
                  <a:pos x="9" y="259"/>
                </a:cxn>
                <a:cxn ang="0">
                  <a:pos x="6" y="283"/>
                </a:cxn>
                <a:cxn ang="0">
                  <a:pos x="3" y="308"/>
                </a:cxn>
                <a:cxn ang="0">
                  <a:pos x="3" y="308"/>
                </a:cxn>
                <a:cxn ang="0">
                  <a:pos x="1" y="323"/>
                </a:cxn>
                <a:cxn ang="0">
                  <a:pos x="0" y="340"/>
                </a:cxn>
                <a:cxn ang="0">
                  <a:pos x="0" y="349"/>
                </a:cxn>
                <a:cxn ang="0">
                  <a:pos x="1" y="356"/>
                </a:cxn>
                <a:cxn ang="0">
                  <a:pos x="4" y="363"/>
                </a:cxn>
                <a:cxn ang="0">
                  <a:pos x="6" y="366"/>
                </a:cxn>
                <a:cxn ang="0">
                  <a:pos x="8" y="368"/>
                </a:cxn>
                <a:cxn ang="0">
                  <a:pos x="8" y="368"/>
                </a:cxn>
                <a:cxn ang="0">
                  <a:pos x="11" y="370"/>
                </a:cxn>
                <a:cxn ang="0">
                  <a:pos x="13" y="369"/>
                </a:cxn>
                <a:cxn ang="0">
                  <a:pos x="15" y="368"/>
                </a:cxn>
                <a:cxn ang="0">
                  <a:pos x="16" y="365"/>
                </a:cxn>
                <a:cxn ang="0">
                  <a:pos x="16" y="361"/>
                </a:cxn>
                <a:cxn ang="0">
                  <a:pos x="16" y="361"/>
                </a:cxn>
                <a:cxn ang="0">
                  <a:pos x="16" y="359"/>
                </a:cxn>
                <a:cxn ang="0">
                  <a:pos x="15" y="357"/>
                </a:cxn>
                <a:cxn ang="0">
                  <a:pos x="13" y="356"/>
                </a:cxn>
                <a:cxn ang="0">
                  <a:pos x="11" y="356"/>
                </a:cxn>
                <a:cxn ang="0">
                  <a:pos x="11" y="356"/>
                </a:cxn>
                <a:cxn ang="0">
                  <a:pos x="10" y="349"/>
                </a:cxn>
                <a:cxn ang="0">
                  <a:pos x="10" y="339"/>
                </a:cxn>
                <a:cxn ang="0">
                  <a:pos x="11" y="324"/>
                </a:cxn>
                <a:cxn ang="0">
                  <a:pos x="11" y="324"/>
                </a:cxn>
                <a:cxn ang="0">
                  <a:pos x="12" y="304"/>
                </a:cxn>
                <a:cxn ang="0">
                  <a:pos x="14" y="283"/>
                </a:cxn>
                <a:cxn ang="0">
                  <a:pos x="14" y="283"/>
                </a:cxn>
                <a:cxn ang="0">
                  <a:pos x="19" y="259"/>
                </a:cxn>
                <a:cxn ang="0">
                  <a:pos x="24" y="235"/>
                </a:cxn>
                <a:cxn ang="0">
                  <a:pos x="35" y="185"/>
                </a:cxn>
                <a:cxn ang="0">
                  <a:pos x="35" y="185"/>
                </a:cxn>
                <a:cxn ang="0">
                  <a:pos x="47" y="143"/>
                </a:cxn>
                <a:cxn ang="0">
                  <a:pos x="61" y="102"/>
                </a:cxn>
                <a:cxn ang="0">
                  <a:pos x="61" y="102"/>
                </a:cxn>
                <a:cxn ang="0">
                  <a:pos x="70" y="77"/>
                </a:cxn>
                <a:cxn ang="0">
                  <a:pos x="80" y="53"/>
                </a:cxn>
                <a:cxn ang="0">
                  <a:pos x="93" y="30"/>
                </a:cxn>
                <a:cxn ang="0">
                  <a:pos x="106" y="8"/>
                </a:cxn>
                <a:cxn ang="0">
                  <a:pos x="106" y="8"/>
                </a:cxn>
                <a:cxn ang="0">
                  <a:pos x="106" y="6"/>
                </a:cxn>
                <a:cxn ang="0">
                  <a:pos x="106" y="3"/>
                </a:cxn>
                <a:cxn ang="0">
                  <a:pos x="105" y="2"/>
                </a:cxn>
                <a:cxn ang="0">
                  <a:pos x="104" y="0"/>
                </a:cxn>
                <a:cxn ang="0">
                  <a:pos x="102" y="0"/>
                </a:cxn>
                <a:cxn ang="0">
                  <a:pos x="101" y="0"/>
                </a:cxn>
                <a:cxn ang="0">
                  <a:pos x="99" y="0"/>
                </a:cxn>
                <a:cxn ang="0">
                  <a:pos x="98" y="2"/>
                </a:cxn>
                <a:cxn ang="0">
                  <a:pos x="98" y="2"/>
                </a:cxn>
              </a:cxnLst>
              <a:rect l="0" t="0" r="r" b="b"/>
              <a:pathLst>
                <a:path w="105" h="370">
                  <a:moveTo>
                    <a:pt x="98" y="2"/>
                  </a:moveTo>
                  <a:lnTo>
                    <a:pt x="98" y="2"/>
                  </a:lnTo>
                  <a:lnTo>
                    <a:pt x="84" y="26"/>
                  </a:lnTo>
                  <a:lnTo>
                    <a:pt x="71" y="51"/>
                  </a:lnTo>
                  <a:lnTo>
                    <a:pt x="61" y="77"/>
                  </a:lnTo>
                  <a:lnTo>
                    <a:pt x="51" y="103"/>
                  </a:lnTo>
                  <a:lnTo>
                    <a:pt x="42" y="128"/>
                  </a:lnTo>
                  <a:lnTo>
                    <a:pt x="34" y="155"/>
                  </a:lnTo>
                  <a:lnTo>
                    <a:pt x="27" y="182"/>
                  </a:lnTo>
                  <a:lnTo>
                    <a:pt x="21" y="209"/>
                  </a:lnTo>
                  <a:lnTo>
                    <a:pt x="21" y="209"/>
                  </a:lnTo>
                  <a:lnTo>
                    <a:pt x="14" y="234"/>
                  </a:lnTo>
                  <a:lnTo>
                    <a:pt x="9" y="259"/>
                  </a:lnTo>
                  <a:lnTo>
                    <a:pt x="6" y="283"/>
                  </a:lnTo>
                  <a:lnTo>
                    <a:pt x="3" y="308"/>
                  </a:lnTo>
                  <a:lnTo>
                    <a:pt x="3" y="308"/>
                  </a:lnTo>
                  <a:lnTo>
                    <a:pt x="1" y="323"/>
                  </a:lnTo>
                  <a:lnTo>
                    <a:pt x="0" y="340"/>
                  </a:lnTo>
                  <a:lnTo>
                    <a:pt x="0" y="349"/>
                  </a:lnTo>
                  <a:lnTo>
                    <a:pt x="1" y="356"/>
                  </a:lnTo>
                  <a:lnTo>
                    <a:pt x="4" y="363"/>
                  </a:lnTo>
                  <a:lnTo>
                    <a:pt x="6" y="366"/>
                  </a:lnTo>
                  <a:lnTo>
                    <a:pt x="8" y="368"/>
                  </a:lnTo>
                  <a:lnTo>
                    <a:pt x="8" y="368"/>
                  </a:lnTo>
                  <a:lnTo>
                    <a:pt x="11" y="370"/>
                  </a:lnTo>
                  <a:lnTo>
                    <a:pt x="13" y="369"/>
                  </a:lnTo>
                  <a:lnTo>
                    <a:pt x="15" y="368"/>
                  </a:lnTo>
                  <a:lnTo>
                    <a:pt x="16" y="365"/>
                  </a:lnTo>
                  <a:lnTo>
                    <a:pt x="16" y="361"/>
                  </a:lnTo>
                  <a:lnTo>
                    <a:pt x="16" y="361"/>
                  </a:lnTo>
                  <a:lnTo>
                    <a:pt x="16" y="359"/>
                  </a:lnTo>
                  <a:lnTo>
                    <a:pt x="15" y="357"/>
                  </a:lnTo>
                  <a:lnTo>
                    <a:pt x="13" y="356"/>
                  </a:lnTo>
                  <a:lnTo>
                    <a:pt x="11" y="356"/>
                  </a:lnTo>
                  <a:lnTo>
                    <a:pt x="11" y="356"/>
                  </a:lnTo>
                  <a:lnTo>
                    <a:pt x="10" y="349"/>
                  </a:lnTo>
                  <a:lnTo>
                    <a:pt x="10" y="339"/>
                  </a:lnTo>
                  <a:lnTo>
                    <a:pt x="11" y="324"/>
                  </a:lnTo>
                  <a:lnTo>
                    <a:pt x="11" y="324"/>
                  </a:lnTo>
                  <a:lnTo>
                    <a:pt x="12" y="304"/>
                  </a:lnTo>
                  <a:lnTo>
                    <a:pt x="14" y="283"/>
                  </a:lnTo>
                  <a:lnTo>
                    <a:pt x="14" y="283"/>
                  </a:lnTo>
                  <a:lnTo>
                    <a:pt x="19" y="259"/>
                  </a:lnTo>
                  <a:lnTo>
                    <a:pt x="24" y="235"/>
                  </a:lnTo>
                  <a:lnTo>
                    <a:pt x="35" y="185"/>
                  </a:lnTo>
                  <a:lnTo>
                    <a:pt x="35" y="185"/>
                  </a:lnTo>
                  <a:lnTo>
                    <a:pt x="47" y="143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70" y="77"/>
                  </a:lnTo>
                  <a:lnTo>
                    <a:pt x="80" y="53"/>
                  </a:lnTo>
                  <a:lnTo>
                    <a:pt x="93" y="30"/>
                  </a:lnTo>
                  <a:lnTo>
                    <a:pt x="106" y="8"/>
                  </a:lnTo>
                  <a:lnTo>
                    <a:pt x="106" y="8"/>
                  </a:lnTo>
                  <a:lnTo>
                    <a:pt x="106" y="6"/>
                  </a:lnTo>
                  <a:lnTo>
                    <a:pt x="106" y="3"/>
                  </a:lnTo>
                  <a:lnTo>
                    <a:pt x="105" y="2"/>
                  </a:lnTo>
                  <a:lnTo>
                    <a:pt x="104" y="0"/>
                  </a:lnTo>
                  <a:lnTo>
                    <a:pt x="102" y="0"/>
                  </a:lnTo>
                  <a:lnTo>
                    <a:pt x="101" y="0"/>
                  </a:lnTo>
                  <a:lnTo>
                    <a:pt x="99" y="0"/>
                  </a:lnTo>
                  <a:lnTo>
                    <a:pt x="98" y="2"/>
                  </a:lnTo>
                  <a:lnTo>
                    <a:pt x="9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6" name="Freeform 169"/>
            <p:cNvSpPr/>
            <p:nvPr/>
          </p:nvSpPr>
          <p:spPr bwMode="auto">
            <a:xfrm>
              <a:off x="4305300" y="2198688"/>
              <a:ext cx="39688" cy="146050"/>
            </a:xfrm>
            <a:custGeom>
              <a:avLst/>
              <a:gdLst/>
              <a:ahLst/>
              <a:cxnLst>
                <a:cxn ang="0">
                  <a:pos x="68" y="2"/>
                </a:cxn>
                <a:cxn ang="0">
                  <a:pos x="68" y="2"/>
                </a:cxn>
                <a:cxn ang="0">
                  <a:pos x="62" y="10"/>
                </a:cxn>
                <a:cxn ang="0">
                  <a:pos x="57" y="20"/>
                </a:cxn>
                <a:cxn ang="0">
                  <a:pos x="54" y="31"/>
                </a:cxn>
                <a:cxn ang="0">
                  <a:pos x="53" y="41"/>
                </a:cxn>
                <a:cxn ang="0">
                  <a:pos x="53" y="41"/>
                </a:cxn>
                <a:cxn ang="0">
                  <a:pos x="51" y="51"/>
                </a:cxn>
                <a:cxn ang="0">
                  <a:pos x="49" y="60"/>
                </a:cxn>
                <a:cxn ang="0">
                  <a:pos x="42" y="80"/>
                </a:cxn>
                <a:cxn ang="0">
                  <a:pos x="37" y="101"/>
                </a:cxn>
                <a:cxn ang="0">
                  <a:pos x="32" y="120"/>
                </a:cxn>
                <a:cxn ang="0">
                  <a:pos x="32" y="120"/>
                </a:cxn>
                <a:cxn ang="0">
                  <a:pos x="14" y="191"/>
                </a:cxn>
                <a:cxn ang="0">
                  <a:pos x="7" y="227"/>
                </a:cxn>
                <a:cxn ang="0">
                  <a:pos x="3" y="244"/>
                </a:cxn>
                <a:cxn ang="0">
                  <a:pos x="1" y="263"/>
                </a:cxn>
                <a:cxn ang="0">
                  <a:pos x="1" y="263"/>
                </a:cxn>
                <a:cxn ang="0">
                  <a:pos x="0" y="265"/>
                </a:cxn>
                <a:cxn ang="0">
                  <a:pos x="0" y="270"/>
                </a:cxn>
                <a:cxn ang="0">
                  <a:pos x="0" y="270"/>
                </a:cxn>
                <a:cxn ang="0">
                  <a:pos x="0" y="272"/>
                </a:cxn>
                <a:cxn ang="0">
                  <a:pos x="1" y="273"/>
                </a:cxn>
                <a:cxn ang="0">
                  <a:pos x="3" y="274"/>
                </a:cxn>
                <a:cxn ang="0">
                  <a:pos x="4" y="274"/>
                </a:cxn>
                <a:cxn ang="0">
                  <a:pos x="7" y="273"/>
                </a:cxn>
                <a:cxn ang="0">
                  <a:pos x="8" y="272"/>
                </a:cxn>
                <a:cxn ang="0">
                  <a:pos x="9" y="270"/>
                </a:cxn>
                <a:cxn ang="0">
                  <a:pos x="9" y="270"/>
                </a:cxn>
                <a:cxn ang="0">
                  <a:pos x="11" y="254"/>
                </a:cxn>
                <a:cxn ang="0">
                  <a:pos x="14" y="237"/>
                </a:cxn>
                <a:cxn ang="0">
                  <a:pos x="22" y="204"/>
                </a:cxn>
                <a:cxn ang="0">
                  <a:pos x="37" y="139"/>
                </a:cxn>
                <a:cxn ang="0">
                  <a:pos x="37" y="139"/>
                </a:cxn>
                <a:cxn ang="0">
                  <a:pos x="45" y="106"/>
                </a:cxn>
                <a:cxn ang="0">
                  <a:pos x="54" y="73"/>
                </a:cxn>
                <a:cxn ang="0">
                  <a:pos x="54" y="73"/>
                </a:cxn>
                <a:cxn ang="0">
                  <a:pos x="58" y="56"/>
                </a:cxn>
                <a:cxn ang="0">
                  <a:pos x="61" y="39"/>
                </a:cxn>
                <a:cxn ang="0">
                  <a:pos x="64" y="31"/>
                </a:cxn>
                <a:cxn ang="0">
                  <a:pos x="66" y="22"/>
                </a:cxn>
                <a:cxn ang="0">
                  <a:pos x="70" y="14"/>
                </a:cxn>
                <a:cxn ang="0">
                  <a:pos x="74" y="8"/>
                </a:cxn>
                <a:cxn ang="0">
                  <a:pos x="74" y="8"/>
                </a:cxn>
                <a:cxn ang="0">
                  <a:pos x="75" y="6"/>
                </a:cxn>
                <a:cxn ang="0">
                  <a:pos x="75" y="5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71" y="0"/>
                </a:cxn>
                <a:cxn ang="0">
                  <a:pos x="69" y="0"/>
                </a:cxn>
                <a:cxn ang="0">
                  <a:pos x="68" y="2"/>
                </a:cxn>
                <a:cxn ang="0">
                  <a:pos x="68" y="2"/>
                </a:cxn>
              </a:cxnLst>
              <a:rect l="0" t="0" r="r" b="b"/>
              <a:pathLst>
                <a:path w="75" h="274">
                  <a:moveTo>
                    <a:pt x="68" y="2"/>
                  </a:moveTo>
                  <a:lnTo>
                    <a:pt x="68" y="2"/>
                  </a:lnTo>
                  <a:lnTo>
                    <a:pt x="62" y="10"/>
                  </a:lnTo>
                  <a:lnTo>
                    <a:pt x="57" y="20"/>
                  </a:lnTo>
                  <a:lnTo>
                    <a:pt x="54" y="31"/>
                  </a:lnTo>
                  <a:lnTo>
                    <a:pt x="53" y="41"/>
                  </a:lnTo>
                  <a:lnTo>
                    <a:pt x="53" y="41"/>
                  </a:lnTo>
                  <a:lnTo>
                    <a:pt x="51" y="51"/>
                  </a:lnTo>
                  <a:lnTo>
                    <a:pt x="49" y="60"/>
                  </a:lnTo>
                  <a:lnTo>
                    <a:pt x="42" y="80"/>
                  </a:lnTo>
                  <a:lnTo>
                    <a:pt x="37" y="101"/>
                  </a:lnTo>
                  <a:lnTo>
                    <a:pt x="32" y="120"/>
                  </a:lnTo>
                  <a:lnTo>
                    <a:pt x="32" y="120"/>
                  </a:lnTo>
                  <a:lnTo>
                    <a:pt x="14" y="191"/>
                  </a:lnTo>
                  <a:lnTo>
                    <a:pt x="7" y="227"/>
                  </a:lnTo>
                  <a:lnTo>
                    <a:pt x="3" y="244"/>
                  </a:lnTo>
                  <a:lnTo>
                    <a:pt x="1" y="263"/>
                  </a:lnTo>
                  <a:lnTo>
                    <a:pt x="1" y="263"/>
                  </a:lnTo>
                  <a:lnTo>
                    <a:pt x="0" y="265"/>
                  </a:lnTo>
                  <a:lnTo>
                    <a:pt x="0" y="270"/>
                  </a:lnTo>
                  <a:lnTo>
                    <a:pt x="0" y="270"/>
                  </a:lnTo>
                  <a:lnTo>
                    <a:pt x="0" y="272"/>
                  </a:lnTo>
                  <a:lnTo>
                    <a:pt x="1" y="273"/>
                  </a:lnTo>
                  <a:lnTo>
                    <a:pt x="3" y="274"/>
                  </a:lnTo>
                  <a:lnTo>
                    <a:pt x="4" y="274"/>
                  </a:lnTo>
                  <a:lnTo>
                    <a:pt x="7" y="273"/>
                  </a:lnTo>
                  <a:lnTo>
                    <a:pt x="8" y="272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11" y="254"/>
                  </a:lnTo>
                  <a:lnTo>
                    <a:pt x="14" y="237"/>
                  </a:lnTo>
                  <a:lnTo>
                    <a:pt x="22" y="204"/>
                  </a:lnTo>
                  <a:lnTo>
                    <a:pt x="37" y="139"/>
                  </a:lnTo>
                  <a:lnTo>
                    <a:pt x="37" y="139"/>
                  </a:lnTo>
                  <a:lnTo>
                    <a:pt x="45" y="106"/>
                  </a:lnTo>
                  <a:lnTo>
                    <a:pt x="54" y="73"/>
                  </a:lnTo>
                  <a:lnTo>
                    <a:pt x="54" y="73"/>
                  </a:lnTo>
                  <a:lnTo>
                    <a:pt x="58" y="56"/>
                  </a:lnTo>
                  <a:lnTo>
                    <a:pt x="61" y="39"/>
                  </a:lnTo>
                  <a:lnTo>
                    <a:pt x="64" y="31"/>
                  </a:lnTo>
                  <a:lnTo>
                    <a:pt x="66" y="22"/>
                  </a:lnTo>
                  <a:lnTo>
                    <a:pt x="70" y="14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75" y="6"/>
                  </a:lnTo>
                  <a:lnTo>
                    <a:pt x="75" y="5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71" y="0"/>
                  </a:lnTo>
                  <a:lnTo>
                    <a:pt x="69" y="0"/>
                  </a:lnTo>
                  <a:lnTo>
                    <a:pt x="68" y="2"/>
                  </a:lnTo>
                  <a:lnTo>
                    <a:pt x="6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7" name="Freeform 170"/>
            <p:cNvSpPr/>
            <p:nvPr/>
          </p:nvSpPr>
          <p:spPr bwMode="auto">
            <a:xfrm>
              <a:off x="4338638" y="2201863"/>
              <a:ext cx="31750" cy="112713"/>
            </a:xfrm>
            <a:custGeom>
              <a:avLst/>
              <a:gdLst/>
              <a:ahLst/>
              <a:cxnLst>
                <a:cxn ang="0">
                  <a:pos x="52" y="4"/>
                </a:cxn>
                <a:cxn ang="0">
                  <a:pos x="52" y="4"/>
                </a:cxn>
                <a:cxn ang="0">
                  <a:pos x="51" y="10"/>
                </a:cxn>
                <a:cxn ang="0">
                  <a:pos x="48" y="16"/>
                </a:cxn>
                <a:cxn ang="0">
                  <a:pos x="43" y="29"/>
                </a:cxn>
                <a:cxn ang="0">
                  <a:pos x="38" y="41"/>
                </a:cxn>
                <a:cxn ang="0">
                  <a:pos x="36" y="47"/>
                </a:cxn>
                <a:cxn ang="0">
                  <a:pos x="34" y="54"/>
                </a:cxn>
                <a:cxn ang="0">
                  <a:pos x="34" y="54"/>
                </a:cxn>
                <a:cxn ang="0">
                  <a:pos x="25" y="103"/>
                </a:cxn>
                <a:cxn ang="0">
                  <a:pos x="25" y="103"/>
                </a:cxn>
                <a:cxn ang="0">
                  <a:pos x="23" y="116"/>
                </a:cxn>
                <a:cxn ang="0">
                  <a:pos x="19" y="129"/>
                </a:cxn>
                <a:cxn ang="0">
                  <a:pos x="10" y="156"/>
                </a:cxn>
                <a:cxn ang="0">
                  <a:pos x="3" y="181"/>
                </a:cxn>
                <a:cxn ang="0">
                  <a:pos x="1" y="195"/>
                </a:cxn>
                <a:cxn ang="0">
                  <a:pos x="0" y="208"/>
                </a:cxn>
                <a:cxn ang="0">
                  <a:pos x="0" y="208"/>
                </a:cxn>
                <a:cxn ang="0">
                  <a:pos x="0" y="210"/>
                </a:cxn>
                <a:cxn ang="0">
                  <a:pos x="1" y="211"/>
                </a:cxn>
                <a:cxn ang="0">
                  <a:pos x="2" y="212"/>
                </a:cxn>
                <a:cxn ang="0">
                  <a:pos x="4" y="212"/>
                </a:cxn>
                <a:cxn ang="0">
                  <a:pos x="6" y="212"/>
                </a:cxn>
                <a:cxn ang="0">
                  <a:pos x="7" y="211"/>
                </a:cxn>
                <a:cxn ang="0">
                  <a:pos x="8" y="210"/>
                </a:cxn>
                <a:cxn ang="0">
                  <a:pos x="9" y="208"/>
                </a:cxn>
                <a:cxn ang="0">
                  <a:pos x="9" y="208"/>
                </a:cxn>
                <a:cxn ang="0">
                  <a:pos x="10" y="200"/>
                </a:cxn>
                <a:cxn ang="0">
                  <a:pos x="11" y="192"/>
                </a:cxn>
                <a:cxn ang="0">
                  <a:pos x="15" y="176"/>
                </a:cxn>
                <a:cxn ang="0">
                  <a:pos x="26" y="144"/>
                </a:cxn>
                <a:cxn ang="0">
                  <a:pos x="26" y="144"/>
                </a:cxn>
                <a:cxn ang="0">
                  <a:pos x="29" y="131"/>
                </a:cxn>
                <a:cxn ang="0">
                  <a:pos x="32" y="117"/>
                </a:cxn>
                <a:cxn ang="0">
                  <a:pos x="37" y="91"/>
                </a:cxn>
                <a:cxn ang="0">
                  <a:pos x="37" y="91"/>
                </a:cxn>
                <a:cxn ang="0">
                  <a:pos x="41" y="67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50" y="33"/>
                </a:cxn>
                <a:cxn ang="0">
                  <a:pos x="55" y="23"/>
                </a:cxn>
                <a:cxn ang="0">
                  <a:pos x="59" y="14"/>
                </a:cxn>
                <a:cxn ang="0">
                  <a:pos x="60" y="9"/>
                </a:cxn>
                <a:cxn ang="0">
                  <a:pos x="61" y="4"/>
                </a:cxn>
                <a:cxn ang="0">
                  <a:pos x="61" y="4"/>
                </a:cxn>
                <a:cxn ang="0">
                  <a:pos x="61" y="3"/>
                </a:cxn>
                <a:cxn ang="0">
                  <a:pos x="60" y="1"/>
                </a:cxn>
                <a:cxn ang="0">
                  <a:pos x="59" y="0"/>
                </a:cxn>
                <a:cxn ang="0">
                  <a:pos x="57" y="0"/>
                </a:cxn>
                <a:cxn ang="0">
                  <a:pos x="54" y="1"/>
                </a:cxn>
                <a:cxn ang="0">
                  <a:pos x="53" y="3"/>
                </a:cxn>
                <a:cxn ang="0">
                  <a:pos x="52" y="4"/>
                </a:cxn>
                <a:cxn ang="0">
                  <a:pos x="52" y="4"/>
                </a:cxn>
              </a:cxnLst>
              <a:rect l="0" t="0" r="r" b="b"/>
              <a:pathLst>
                <a:path w="61" h="211">
                  <a:moveTo>
                    <a:pt x="52" y="4"/>
                  </a:moveTo>
                  <a:lnTo>
                    <a:pt x="52" y="4"/>
                  </a:lnTo>
                  <a:lnTo>
                    <a:pt x="51" y="10"/>
                  </a:lnTo>
                  <a:lnTo>
                    <a:pt x="48" y="16"/>
                  </a:lnTo>
                  <a:lnTo>
                    <a:pt x="43" y="29"/>
                  </a:lnTo>
                  <a:lnTo>
                    <a:pt x="38" y="41"/>
                  </a:lnTo>
                  <a:lnTo>
                    <a:pt x="36" y="47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3" y="116"/>
                  </a:lnTo>
                  <a:lnTo>
                    <a:pt x="19" y="129"/>
                  </a:lnTo>
                  <a:lnTo>
                    <a:pt x="10" y="156"/>
                  </a:lnTo>
                  <a:lnTo>
                    <a:pt x="3" y="181"/>
                  </a:lnTo>
                  <a:lnTo>
                    <a:pt x="1" y="195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0" y="210"/>
                  </a:lnTo>
                  <a:lnTo>
                    <a:pt x="1" y="211"/>
                  </a:lnTo>
                  <a:lnTo>
                    <a:pt x="2" y="212"/>
                  </a:lnTo>
                  <a:lnTo>
                    <a:pt x="4" y="212"/>
                  </a:lnTo>
                  <a:lnTo>
                    <a:pt x="6" y="212"/>
                  </a:lnTo>
                  <a:lnTo>
                    <a:pt x="7" y="211"/>
                  </a:lnTo>
                  <a:lnTo>
                    <a:pt x="8" y="210"/>
                  </a:lnTo>
                  <a:lnTo>
                    <a:pt x="9" y="208"/>
                  </a:lnTo>
                  <a:lnTo>
                    <a:pt x="9" y="208"/>
                  </a:lnTo>
                  <a:lnTo>
                    <a:pt x="10" y="200"/>
                  </a:lnTo>
                  <a:lnTo>
                    <a:pt x="11" y="192"/>
                  </a:lnTo>
                  <a:lnTo>
                    <a:pt x="15" y="176"/>
                  </a:lnTo>
                  <a:lnTo>
                    <a:pt x="26" y="144"/>
                  </a:lnTo>
                  <a:lnTo>
                    <a:pt x="26" y="144"/>
                  </a:lnTo>
                  <a:lnTo>
                    <a:pt x="29" y="131"/>
                  </a:lnTo>
                  <a:lnTo>
                    <a:pt x="32" y="117"/>
                  </a:lnTo>
                  <a:lnTo>
                    <a:pt x="37" y="91"/>
                  </a:lnTo>
                  <a:lnTo>
                    <a:pt x="37" y="91"/>
                  </a:lnTo>
                  <a:lnTo>
                    <a:pt x="41" y="67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50" y="33"/>
                  </a:lnTo>
                  <a:lnTo>
                    <a:pt x="55" y="23"/>
                  </a:lnTo>
                  <a:lnTo>
                    <a:pt x="59" y="14"/>
                  </a:lnTo>
                  <a:lnTo>
                    <a:pt x="60" y="9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1" y="3"/>
                  </a:lnTo>
                  <a:lnTo>
                    <a:pt x="60" y="1"/>
                  </a:lnTo>
                  <a:lnTo>
                    <a:pt x="59" y="0"/>
                  </a:lnTo>
                  <a:lnTo>
                    <a:pt x="57" y="0"/>
                  </a:lnTo>
                  <a:lnTo>
                    <a:pt x="54" y="1"/>
                  </a:lnTo>
                  <a:lnTo>
                    <a:pt x="53" y="3"/>
                  </a:lnTo>
                  <a:lnTo>
                    <a:pt x="52" y="4"/>
                  </a:lnTo>
                  <a:lnTo>
                    <a:pt x="5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8" name="Freeform 171"/>
            <p:cNvSpPr/>
            <p:nvPr/>
          </p:nvSpPr>
          <p:spPr bwMode="auto">
            <a:xfrm>
              <a:off x="4357688" y="2209800"/>
              <a:ext cx="36513" cy="90488"/>
            </a:xfrm>
            <a:custGeom>
              <a:avLst/>
              <a:gdLst/>
              <a:ahLst/>
              <a:cxnLst>
                <a:cxn ang="0">
                  <a:pos x="60" y="1"/>
                </a:cxn>
                <a:cxn ang="0">
                  <a:pos x="60" y="1"/>
                </a:cxn>
                <a:cxn ang="0">
                  <a:pos x="51" y="10"/>
                </a:cxn>
                <a:cxn ang="0">
                  <a:pos x="43" y="22"/>
                </a:cxn>
                <a:cxn ang="0">
                  <a:pos x="37" y="34"/>
                </a:cxn>
                <a:cxn ang="0">
                  <a:pos x="33" y="48"/>
                </a:cxn>
                <a:cxn ang="0">
                  <a:pos x="29" y="61"/>
                </a:cxn>
                <a:cxn ang="0">
                  <a:pos x="25" y="75"/>
                </a:cxn>
                <a:cxn ang="0">
                  <a:pos x="20" y="100"/>
                </a:cxn>
                <a:cxn ang="0">
                  <a:pos x="20" y="100"/>
                </a:cxn>
                <a:cxn ang="0">
                  <a:pos x="15" y="115"/>
                </a:cxn>
                <a:cxn ang="0">
                  <a:pos x="6" y="135"/>
                </a:cxn>
                <a:cxn ang="0">
                  <a:pos x="3" y="147"/>
                </a:cxn>
                <a:cxn ang="0">
                  <a:pos x="0" y="156"/>
                </a:cxn>
                <a:cxn ang="0">
                  <a:pos x="0" y="164"/>
                </a:cxn>
                <a:cxn ang="0">
                  <a:pos x="1" y="166"/>
                </a:cxn>
                <a:cxn ang="0">
                  <a:pos x="3" y="170"/>
                </a:cxn>
                <a:cxn ang="0">
                  <a:pos x="3" y="170"/>
                </a:cxn>
                <a:cxn ang="0">
                  <a:pos x="4" y="170"/>
                </a:cxn>
                <a:cxn ang="0">
                  <a:pos x="6" y="171"/>
                </a:cxn>
                <a:cxn ang="0">
                  <a:pos x="9" y="169"/>
                </a:cxn>
                <a:cxn ang="0">
                  <a:pos x="10" y="167"/>
                </a:cxn>
                <a:cxn ang="0">
                  <a:pos x="11" y="165"/>
                </a:cxn>
                <a:cxn ang="0">
                  <a:pos x="10" y="164"/>
                </a:cxn>
                <a:cxn ang="0">
                  <a:pos x="9" y="162"/>
                </a:cxn>
                <a:cxn ang="0">
                  <a:pos x="9" y="162"/>
                </a:cxn>
                <a:cxn ang="0">
                  <a:pos x="10" y="159"/>
                </a:cxn>
                <a:cxn ang="0">
                  <a:pos x="14" y="152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19"/>
                </a:cxn>
                <a:cxn ang="0">
                  <a:pos x="29" y="100"/>
                </a:cxn>
                <a:cxn ang="0">
                  <a:pos x="29" y="100"/>
                </a:cxn>
                <a:cxn ang="0">
                  <a:pos x="34" y="76"/>
                </a:cxn>
                <a:cxn ang="0">
                  <a:pos x="38" y="63"/>
                </a:cxn>
                <a:cxn ang="0">
                  <a:pos x="41" y="51"/>
                </a:cxn>
                <a:cxn ang="0">
                  <a:pos x="47" y="38"/>
                </a:cxn>
                <a:cxn ang="0">
                  <a:pos x="52" y="27"/>
                </a:cxn>
                <a:cxn ang="0">
                  <a:pos x="58" y="17"/>
                </a:cxn>
                <a:cxn ang="0">
                  <a:pos x="66" y="7"/>
                </a:cxn>
                <a:cxn ang="0">
                  <a:pos x="66" y="7"/>
                </a:cxn>
                <a:cxn ang="0">
                  <a:pos x="67" y="6"/>
                </a:cxn>
                <a:cxn ang="0">
                  <a:pos x="68" y="4"/>
                </a:cxn>
                <a:cxn ang="0">
                  <a:pos x="67" y="3"/>
                </a:cxn>
                <a:cxn ang="0">
                  <a:pos x="66" y="1"/>
                </a:cxn>
                <a:cxn ang="0">
                  <a:pos x="65" y="0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1"/>
                </a:cxn>
                <a:cxn ang="0">
                  <a:pos x="60" y="1"/>
                </a:cxn>
              </a:cxnLst>
              <a:rect l="0" t="0" r="r" b="b"/>
              <a:pathLst>
                <a:path w="68" h="171">
                  <a:moveTo>
                    <a:pt x="60" y="1"/>
                  </a:moveTo>
                  <a:lnTo>
                    <a:pt x="60" y="1"/>
                  </a:lnTo>
                  <a:lnTo>
                    <a:pt x="51" y="10"/>
                  </a:lnTo>
                  <a:lnTo>
                    <a:pt x="43" y="22"/>
                  </a:lnTo>
                  <a:lnTo>
                    <a:pt x="37" y="34"/>
                  </a:lnTo>
                  <a:lnTo>
                    <a:pt x="33" y="48"/>
                  </a:lnTo>
                  <a:lnTo>
                    <a:pt x="29" y="61"/>
                  </a:lnTo>
                  <a:lnTo>
                    <a:pt x="25" y="75"/>
                  </a:lnTo>
                  <a:lnTo>
                    <a:pt x="20" y="100"/>
                  </a:lnTo>
                  <a:lnTo>
                    <a:pt x="20" y="100"/>
                  </a:lnTo>
                  <a:lnTo>
                    <a:pt x="15" y="115"/>
                  </a:lnTo>
                  <a:lnTo>
                    <a:pt x="6" y="135"/>
                  </a:lnTo>
                  <a:lnTo>
                    <a:pt x="3" y="147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1" y="166"/>
                  </a:lnTo>
                  <a:lnTo>
                    <a:pt x="3" y="170"/>
                  </a:lnTo>
                  <a:lnTo>
                    <a:pt x="3" y="170"/>
                  </a:lnTo>
                  <a:lnTo>
                    <a:pt x="4" y="170"/>
                  </a:lnTo>
                  <a:lnTo>
                    <a:pt x="6" y="171"/>
                  </a:lnTo>
                  <a:lnTo>
                    <a:pt x="9" y="169"/>
                  </a:lnTo>
                  <a:lnTo>
                    <a:pt x="10" y="167"/>
                  </a:lnTo>
                  <a:lnTo>
                    <a:pt x="11" y="165"/>
                  </a:lnTo>
                  <a:lnTo>
                    <a:pt x="10" y="164"/>
                  </a:lnTo>
                  <a:lnTo>
                    <a:pt x="9" y="162"/>
                  </a:lnTo>
                  <a:lnTo>
                    <a:pt x="9" y="162"/>
                  </a:lnTo>
                  <a:lnTo>
                    <a:pt x="10" y="159"/>
                  </a:lnTo>
                  <a:lnTo>
                    <a:pt x="14" y="152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19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34" y="76"/>
                  </a:lnTo>
                  <a:lnTo>
                    <a:pt x="38" y="63"/>
                  </a:lnTo>
                  <a:lnTo>
                    <a:pt x="41" y="51"/>
                  </a:lnTo>
                  <a:lnTo>
                    <a:pt x="47" y="38"/>
                  </a:lnTo>
                  <a:lnTo>
                    <a:pt x="52" y="27"/>
                  </a:lnTo>
                  <a:lnTo>
                    <a:pt x="58" y="17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7" y="6"/>
                  </a:lnTo>
                  <a:lnTo>
                    <a:pt x="68" y="4"/>
                  </a:lnTo>
                  <a:lnTo>
                    <a:pt x="67" y="3"/>
                  </a:lnTo>
                  <a:lnTo>
                    <a:pt x="66" y="1"/>
                  </a:lnTo>
                  <a:lnTo>
                    <a:pt x="65" y="0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1"/>
                  </a:lnTo>
                  <a:lnTo>
                    <a:pt x="6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9" name="Freeform 172"/>
            <p:cNvSpPr/>
            <p:nvPr/>
          </p:nvSpPr>
          <p:spPr bwMode="auto">
            <a:xfrm>
              <a:off x="4383088" y="2219325"/>
              <a:ext cx="33338" cy="63500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55" y="0"/>
                </a:cxn>
                <a:cxn ang="0">
                  <a:pos x="50" y="2"/>
                </a:cxn>
                <a:cxn ang="0">
                  <a:pos x="46" y="5"/>
                </a:cxn>
                <a:cxn ang="0">
                  <a:pos x="42" y="8"/>
                </a:cxn>
                <a:cxn ang="0">
                  <a:pos x="39" y="11"/>
                </a:cxn>
                <a:cxn ang="0">
                  <a:pos x="33" y="19"/>
                </a:cxn>
                <a:cxn ang="0">
                  <a:pos x="29" y="30"/>
                </a:cxn>
                <a:cxn ang="0">
                  <a:pos x="29" y="30"/>
                </a:cxn>
                <a:cxn ang="0">
                  <a:pos x="13" y="70"/>
                </a:cxn>
                <a:cxn ang="0">
                  <a:pos x="6" y="91"/>
                </a:cxn>
                <a:cxn ang="0">
                  <a:pos x="0" y="112"/>
                </a:cxn>
                <a:cxn ang="0">
                  <a:pos x="0" y="112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8"/>
                </a:cxn>
                <a:cxn ang="0">
                  <a:pos x="4" y="118"/>
                </a:cxn>
                <a:cxn ang="0">
                  <a:pos x="6" y="119"/>
                </a:cxn>
                <a:cxn ang="0">
                  <a:pos x="7" y="118"/>
                </a:cxn>
                <a:cxn ang="0">
                  <a:pos x="8" y="116"/>
                </a:cxn>
                <a:cxn ang="0">
                  <a:pos x="9" y="114"/>
                </a:cxn>
                <a:cxn ang="0">
                  <a:pos x="9" y="114"/>
                </a:cxn>
                <a:cxn ang="0">
                  <a:pos x="13" y="100"/>
                </a:cxn>
                <a:cxn ang="0">
                  <a:pos x="17" y="84"/>
                </a:cxn>
                <a:cxn ang="0">
                  <a:pos x="23" y="70"/>
                </a:cxn>
                <a:cxn ang="0">
                  <a:pos x="30" y="56"/>
                </a:cxn>
                <a:cxn ang="0">
                  <a:pos x="30" y="56"/>
                </a:cxn>
                <a:cxn ang="0">
                  <a:pos x="34" y="42"/>
                </a:cxn>
                <a:cxn ang="0">
                  <a:pos x="39" y="29"/>
                </a:cxn>
                <a:cxn ang="0">
                  <a:pos x="42" y="22"/>
                </a:cxn>
                <a:cxn ang="0">
                  <a:pos x="46" y="17"/>
                </a:cxn>
                <a:cxn ang="0">
                  <a:pos x="51" y="12"/>
                </a:cxn>
                <a:cxn ang="0">
                  <a:pos x="57" y="9"/>
                </a:cxn>
                <a:cxn ang="0">
                  <a:pos x="57" y="9"/>
                </a:cxn>
                <a:cxn ang="0">
                  <a:pos x="60" y="8"/>
                </a:cxn>
                <a:cxn ang="0">
                  <a:pos x="61" y="7"/>
                </a:cxn>
                <a:cxn ang="0">
                  <a:pos x="62" y="5"/>
                </a:cxn>
                <a:cxn ang="0">
                  <a:pos x="61" y="3"/>
                </a:cxn>
                <a:cxn ang="0">
                  <a:pos x="61" y="2"/>
                </a:cxn>
                <a:cxn ang="0">
                  <a:pos x="60" y="0"/>
                </a:cxn>
                <a:cxn ang="0">
                  <a:pos x="57" y="0"/>
                </a:cxn>
                <a:cxn ang="0">
                  <a:pos x="55" y="0"/>
                </a:cxn>
                <a:cxn ang="0">
                  <a:pos x="55" y="0"/>
                </a:cxn>
              </a:cxnLst>
              <a:rect l="0" t="0" r="r" b="b"/>
              <a:pathLst>
                <a:path w="62" h="119">
                  <a:moveTo>
                    <a:pt x="55" y="0"/>
                  </a:moveTo>
                  <a:lnTo>
                    <a:pt x="55" y="0"/>
                  </a:lnTo>
                  <a:lnTo>
                    <a:pt x="50" y="2"/>
                  </a:lnTo>
                  <a:lnTo>
                    <a:pt x="46" y="5"/>
                  </a:lnTo>
                  <a:lnTo>
                    <a:pt x="42" y="8"/>
                  </a:lnTo>
                  <a:lnTo>
                    <a:pt x="39" y="11"/>
                  </a:lnTo>
                  <a:lnTo>
                    <a:pt x="33" y="19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13" y="70"/>
                  </a:lnTo>
                  <a:lnTo>
                    <a:pt x="6" y="91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8"/>
                  </a:lnTo>
                  <a:lnTo>
                    <a:pt x="4" y="118"/>
                  </a:lnTo>
                  <a:lnTo>
                    <a:pt x="6" y="119"/>
                  </a:lnTo>
                  <a:lnTo>
                    <a:pt x="7" y="118"/>
                  </a:lnTo>
                  <a:lnTo>
                    <a:pt x="8" y="116"/>
                  </a:lnTo>
                  <a:lnTo>
                    <a:pt x="9" y="114"/>
                  </a:lnTo>
                  <a:lnTo>
                    <a:pt x="9" y="114"/>
                  </a:lnTo>
                  <a:lnTo>
                    <a:pt x="13" y="100"/>
                  </a:lnTo>
                  <a:lnTo>
                    <a:pt x="17" y="84"/>
                  </a:lnTo>
                  <a:lnTo>
                    <a:pt x="23" y="70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34" y="42"/>
                  </a:lnTo>
                  <a:lnTo>
                    <a:pt x="39" y="29"/>
                  </a:lnTo>
                  <a:lnTo>
                    <a:pt x="42" y="22"/>
                  </a:lnTo>
                  <a:lnTo>
                    <a:pt x="46" y="17"/>
                  </a:lnTo>
                  <a:lnTo>
                    <a:pt x="51" y="12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60" y="8"/>
                  </a:lnTo>
                  <a:lnTo>
                    <a:pt x="61" y="7"/>
                  </a:lnTo>
                  <a:lnTo>
                    <a:pt x="62" y="5"/>
                  </a:lnTo>
                  <a:lnTo>
                    <a:pt x="61" y="3"/>
                  </a:lnTo>
                  <a:lnTo>
                    <a:pt x="61" y="2"/>
                  </a:lnTo>
                  <a:lnTo>
                    <a:pt x="60" y="0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0" name="Freeform 173"/>
            <p:cNvSpPr/>
            <p:nvPr/>
          </p:nvSpPr>
          <p:spPr bwMode="auto">
            <a:xfrm>
              <a:off x="4403725" y="2228850"/>
              <a:ext cx="17463" cy="52388"/>
            </a:xfrm>
            <a:custGeom>
              <a:avLst/>
              <a:gdLst/>
              <a:ahLst/>
              <a:cxnLst>
                <a:cxn ang="0">
                  <a:pos x="27" y="1"/>
                </a:cxn>
                <a:cxn ang="0">
                  <a:pos x="27" y="1"/>
                </a:cxn>
                <a:cxn ang="0">
                  <a:pos x="24" y="2"/>
                </a:cxn>
                <a:cxn ang="0">
                  <a:pos x="22" y="6"/>
                </a:cxn>
                <a:cxn ang="0">
                  <a:pos x="17" y="12"/>
                </a:cxn>
                <a:cxn ang="0">
                  <a:pos x="15" y="20"/>
                </a:cxn>
                <a:cxn ang="0">
                  <a:pos x="14" y="27"/>
                </a:cxn>
                <a:cxn ang="0">
                  <a:pos x="14" y="27"/>
                </a:cxn>
                <a:cxn ang="0">
                  <a:pos x="12" y="45"/>
                </a:cxn>
                <a:cxn ang="0">
                  <a:pos x="10" y="61"/>
                </a:cxn>
                <a:cxn ang="0">
                  <a:pos x="6" y="78"/>
                </a:cxn>
                <a:cxn ang="0">
                  <a:pos x="0" y="94"/>
                </a:cxn>
                <a:cxn ang="0">
                  <a:pos x="0" y="94"/>
                </a:cxn>
                <a:cxn ang="0">
                  <a:pos x="0" y="96"/>
                </a:cxn>
                <a:cxn ang="0">
                  <a:pos x="0" y="97"/>
                </a:cxn>
                <a:cxn ang="0">
                  <a:pos x="1" y="100"/>
                </a:cxn>
                <a:cxn ang="0">
                  <a:pos x="3" y="100"/>
                </a:cxn>
                <a:cxn ang="0">
                  <a:pos x="6" y="100"/>
                </a:cxn>
                <a:cxn ang="0">
                  <a:pos x="8" y="98"/>
                </a:cxn>
                <a:cxn ang="0">
                  <a:pos x="9" y="96"/>
                </a:cxn>
                <a:cxn ang="0">
                  <a:pos x="9" y="96"/>
                </a:cxn>
                <a:cxn ang="0">
                  <a:pos x="13" y="85"/>
                </a:cxn>
                <a:cxn ang="0">
                  <a:pos x="15" y="80"/>
                </a:cxn>
                <a:cxn ang="0">
                  <a:pos x="18" y="75"/>
                </a:cxn>
                <a:cxn ang="0">
                  <a:pos x="18" y="75"/>
                </a:cxn>
                <a:cxn ang="0">
                  <a:pos x="19" y="72"/>
                </a:cxn>
                <a:cxn ang="0">
                  <a:pos x="21" y="69"/>
                </a:cxn>
                <a:cxn ang="0">
                  <a:pos x="21" y="62"/>
                </a:cxn>
                <a:cxn ang="0">
                  <a:pos x="22" y="49"/>
                </a:cxn>
                <a:cxn ang="0">
                  <a:pos x="22" y="49"/>
                </a:cxn>
                <a:cxn ang="0">
                  <a:pos x="23" y="28"/>
                </a:cxn>
                <a:cxn ang="0">
                  <a:pos x="24" y="22"/>
                </a:cxn>
                <a:cxn ang="0">
                  <a:pos x="25" y="17"/>
                </a:cxn>
                <a:cxn ang="0">
                  <a:pos x="27" y="13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31" y="9"/>
                </a:cxn>
                <a:cxn ang="0">
                  <a:pos x="32" y="8"/>
                </a:cxn>
                <a:cxn ang="0">
                  <a:pos x="33" y="3"/>
                </a:cxn>
                <a:cxn ang="0">
                  <a:pos x="32" y="2"/>
                </a:cxn>
                <a:cxn ang="0">
                  <a:pos x="31" y="1"/>
                </a:cxn>
                <a:cxn ang="0">
                  <a:pos x="29" y="0"/>
                </a:cxn>
                <a:cxn ang="0">
                  <a:pos x="27" y="1"/>
                </a:cxn>
                <a:cxn ang="0">
                  <a:pos x="27" y="1"/>
                </a:cxn>
              </a:cxnLst>
              <a:rect l="0" t="0" r="r" b="b"/>
              <a:pathLst>
                <a:path w="33" h="100">
                  <a:moveTo>
                    <a:pt x="27" y="1"/>
                  </a:moveTo>
                  <a:lnTo>
                    <a:pt x="27" y="1"/>
                  </a:lnTo>
                  <a:lnTo>
                    <a:pt x="24" y="2"/>
                  </a:lnTo>
                  <a:lnTo>
                    <a:pt x="22" y="6"/>
                  </a:lnTo>
                  <a:lnTo>
                    <a:pt x="17" y="12"/>
                  </a:lnTo>
                  <a:lnTo>
                    <a:pt x="15" y="20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2" y="45"/>
                  </a:lnTo>
                  <a:lnTo>
                    <a:pt x="10" y="61"/>
                  </a:lnTo>
                  <a:lnTo>
                    <a:pt x="6" y="78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1" y="100"/>
                  </a:lnTo>
                  <a:lnTo>
                    <a:pt x="3" y="100"/>
                  </a:lnTo>
                  <a:lnTo>
                    <a:pt x="6" y="100"/>
                  </a:lnTo>
                  <a:lnTo>
                    <a:pt x="8" y="98"/>
                  </a:lnTo>
                  <a:lnTo>
                    <a:pt x="9" y="96"/>
                  </a:lnTo>
                  <a:lnTo>
                    <a:pt x="9" y="96"/>
                  </a:lnTo>
                  <a:lnTo>
                    <a:pt x="13" y="85"/>
                  </a:lnTo>
                  <a:lnTo>
                    <a:pt x="15" y="80"/>
                  </a:lnTo>
                  <a:lnTo>
                    <a:pt x="18" y="75"/>
                  </a:lnTo>
                  <a:lnTo>
                    <a:pt x="18" y="75"/>
                  </a:lnTo>
                  <a:lnTo>
                    <a:pt x="19" y="72"/>
                  </a:lnTo>
                  <a:lnTo>
                    <a:pt x="21" y="69"/>
                  </a:lnTo>
                  <a:lnTo>
                    <a:pt x="21" y="62"/>
                  </a:lnTo>
                  <a:lnTo>
                    <a:pt x="22" y="49"/>
                  </a:lnTo>
                  <a:lnTo>
                    <a:pt x="22" y="49"/>
                  </a:lnTo>
                  <a:lnTo>
                    <a:pt x="23" y="28"/>
                  </a:lnTo>
                  <a:lnTo>
                    <a:pt x="24" y="22"/>
                  </a:lnTo>
                  <a:lnTo>
                    <a:pt x="25" y="17"/>
                  </a:lnTo>
                  <a:lnTo>
                    <a:pt x="27" y="13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1" y="9"/>
                  </a:lnTo>
                  <a:lnTo>
                    <a:pt x="32" y="8"/>
                  </a:lnTo>
                  <a:lnTo>
                    <a:pt x="33" y="3"/>
                  </a:lnTo>
                  <a:lnTo>
                    <a:pt x="32" y="2"/>
                  </a:lnTo>
                  <a:lnTo>
                    <a:pt x="31" y="1"/>
                  </a:lnTo>
                  <a:lnTo>
                    <a:pt x="29" y="0"/>
                  </a:lnTo>
                  <a:lnTo>
                    <a:pt x="27" y="1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1" name="Freeform 174"/>
            <p:cNvSpPr/>
            <p:nvPr/>
          </p:nvSpPr>
          <p:spPr bwMode="auto">
            <a:xfrm>
              <a:off x="4340225" y="2436813"/>
              <a:ext cx="4763" cy="428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3" y="80"/>
                </a:cxn>
                <a:cxn ang="0">
                  <a:pos x="5" y="80"/>
                </a:cxn>
                <a:cxn ang="0">
                  <a:pos x="6" y="80"/>
                </a:cxn>
                <a:cxn ang="0">
                  <a:pos x="8" y="79"/>
                </a:cxn>
                <a:cxn ang="0">
                  <a:pos x="9" y="78"/>
                </a:cxn>
                <a:cxn ang="0">
                  <a:pos x="9" y="76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80">
                  <a:moveTo>
                    <a:pt x="0" y="5"/>
                  </a:moveTo>
                  <a:lnTo>
                    <a:pt x="0" y="76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3" y="80"/>
                  </a:lnTo>
                  <a:lnTo>
                    <a:pt x="5" y="80"/>
                  </a:lnTo>
                  <a:lnTo>
                    <a:pt x="6" y="80"/>
                  </a:lnTo>
                  <a:lnTo>
                    <a:pt x="8" y="79"/>
                  </a:lnTo>
                  <a:lnTo>
                    <a:pt x="9" y="78"/>
                  </a:lnTo>
                  <a:lnTo>
                    <a:pt x="9" y="76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2" name="Freeform 175"/>
            <p:cNvSpPr/>
            <p:nvPr/>
          </p:nvSpPr>
          <p:spPr bwMode="auto">
            <a:xfrm>
              <a:off x="4370388" y="2460625"/>
              <a:ext cx="11113" cy="65088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9" y="9"/>
                </a:cxn>
                <a:cxn ang="0">
                  <a:pos x="7" y="15"/>
                </a:cxn>
                <a:cxn ang="0">
                  <a:pos x="3" y="29"/>
                </a:cxn>
                <a:cxn ang="0">
                  <a:pos x="1" y="44"/>
                </a:cxn>
                <a:cxn ang="0">
                  <a:pos x="0" y="59"/>
                </a:cxn>
                <a:cxn ang="0">
                  <a:pos x="1" y="90"/>
                </a:cxn>
                <a:cxn ang="0">
                  <a:pos x="2" y="118"/>
                </a:cxn>
                <a:cxn ang="0">
                  <a:pos x="2" y="118"/>
                </a:cxn>
                <a:cxn ang="0">
                  <a:pos x="3" y="120"/>
                </a:cxn>
                <a:cxn ang="0">
                  <a:pos x="4" y="122"/>
                </a:cxn>
                <a:cxn ang="0">
                  <a:pos x="5" y="123"/>
                </a:cxn>
                <a:cxn ang="0">
                  <a:pos x="7" y="123"/>
                </a:cxn>
                <a:cxn ang="0">
                  <a:pos x="9" y="123"/>
                </a:cxn>
                <a:cxn ang="0">
                  <a:pos x="10" y="122"/>
                </a:cxn>
                <a:cxn ang="0">
                  <a:pos x="11" y="120"/>
                </a:cxn>
                <a:cxn ang="0">
                  <a:pos x="11" y="118"/>
                </a:cxn>
                <a:cxn ang="0">
                  <a:pos x="11" y="118"/>
                </a:cxn>
                <a:cxn ang="0">
                  <a:pos x="10" y="91"/>
                </a:cxn>
                <a:cxn ang="0">
                  <a:pos x="10" y="61"/>
                </a:cxn>
                <a:cxn ang="0">
                  <a:pos x="10" y="47"/>
                </a:cxn>
                <a:cxn ang="0">
                  <a:pos x="12" y="32"/>
                </a:cxn>
                <a:cxn ang="0">
                  <a:pos x="15" y="19"/>
                </a:cxn>
                <a:cxn ang="0">
                  <a:pos x="17" y="13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2" y="5"/>
                </a:cxn>
                <a:cxn ang="0">
                  <a:pos x="20" y="3"/>
                </a:cxn>
                <a:cxn ang="0">
                  <a:pos x="19" y="1"/>
                </a:cxn>
                <a:cxn ang="0">
                  <a:pos x="18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22" h="123">
                  <a:moveTo>
                    <a:pt x="12" y="2"/>
                  </a:moveTo>
                  <a:lnTo>
                    <a:pt x="12" y="2"/>
                  </a:lnTo>
                  <a:lnTo>
                    <a:pt x="9" y="9"/>
                  </a:lnTo>
                  <a:lnTo>
                    <a:pt x="7" y="15"/>
                  </a:lnTo>
                  <a:lnTo>
                    <a:pt x="3" y="29"/>
                  </a:lnTo>
                  <a:lnTo>
                    <a:pt x="1" y="44"/>
                  </a:lnTo>
                  <a:lnTo>
                    <a:pt x="0" y="59"/>
                  </a:lnTo>
                  <a:lnTo>
                    <a:pt x="1" y="90"/>
                  </a:lnTo>
                  <a:lnTo>
                    <a:pt x="2" y="118"/>
                  </a:lnTo>
                  <a:lnTo>
                    <a:pt x="2" y="118"/>
                  </a:lnTo>
                  <a:lnTo>
                    <a:pt x="3" y="120"/>
                  </a:lnTo>
                  <a:lnTo>
                    <a:pt x="4" y="122"/>
                  </a:lnTo>
                  <a:lnTo>
                    <a:pt x="5" y="123"/>
                  </a:lnTo>
                  <a:lnTo>
                    <a:pt x="7" y="123"/>
                  </a:lnTo>
                  <a:lnTo>
                    <a:pt x="9" y="123"/>
                  </a:lnTo>
                  <a:lnTo>
                    <a:pt x="10" y="122"/>
                  </a:lnTo>
                  <a:lnTo>
                    <a:pt x="11" y="120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0" y="91"/>
                  </a:lnTo>
                  <a:lnTo>
                    <a:pt x="10" y="61"/>
                  </a:lnTo>
                  <a:lnTo>
                    <a:pt x="10" y="47"/>
                  </a:lnTo>
                  <a:lnTo>
                    <a:pt x="12" y="32"/>
                  </a:lnTo>
                  <a:lnTo>
                    <a:pt x="15" y="19"/>
                  </a:lnTo>
                  <a:lnTo>
                    <a:pt x="17" y="13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2" y="5"/>
                  </a:lnTo>
                  <a:lnTo>
                    <a:pt x="20" y="3"/>
                  </a:lnTo>
                  <a:lnTo>
                    <a:pt x="19" y="1"/>
                  </a:lnTo>
                  <a:lnTo>
                    <a:pt x="18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3" name="Freeform 176"/>
            <p:cNvSpPr/>
            <p:nvPr/>
          </p:nvSpPr>
          <p:spPr bwMode="auto">
            <a:xfrm>
              <a:off x="4395788" y="2492375"/>
              <a:ext cx="7938" cy="55563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29"/>
                </a:cxn>
                <a:cxn ang="0">
                  <a:pos x="2" y="53"/>
                </a:cxn>
                <a:cxn ang="0">
                  <a:pos x="1" y="77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2" y="104"/>
                </a:cxn>
                <a:cxn ang="0">
                  <a:pos x="4" y="105"/>
                </a:cxn>
                <a:cxn ang="0">
                  <a:pos x="6" y="105"/>
                </a:cxn>
                <a:cxn ang="0">
                  <a:pos x="7" y="105"/>
                </a:cxn>
                <a:cxn ang="0">
                  <a:pos x="9" y="104"/>
                </a:cxn>
                <a:cxn ang="0">
                  <a:pos x="10" y="102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1" y="77"/>
                </a:cxn>
                <a:cxn ang="0">
                  <a:pos x="13" y="53"/>
                </a:cxn>
                <a:cxn ang="0">
                  <a:pos x="14" y="29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2" y="1"/>
                </a:cxn>
                <a:cxn ang="0">
                  <a:pos x="10" y="0"/>
                </a:cxn>
                <a:cxn ang="0">
                  <a:pos x="9" y="1"/>
                </a:cxn>
                <a:cxn ang="0">
                  <a:pos x="7" y="2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05">
                  <a:moveTo>
                    <a:pt x="6" y="5"/>
                  </a:moveTo>
                  <a:lnTo>
                    <a:pt x="6" y="5"/>
                  </a:lnTo>
                  <a:lnTo>
                    <a:pt x="5" y="29"/>
                  </a:lnTo>
                  <a:lnTo>
                    <a:pt x="2" y="53"/>
                  </a:lnTo>
                  <a:lnTo>
                    <a:pt x="1" y="77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2" y="104"/>
                  </a:lnTo>
                  <a:lnTo>
                    <a:pt x="4" y="105"/>
                  </a:lnTo>
                  <a:lnTo>
                    <a:pt x="6" y="105"/>
                  </a:lnTo>
                  <a:lnTo>
                    <a:pt x="7" y="105"/>
                  </a:lnTo>
                  <a:lnTo>
                    <a:pt x="9" y="104"/>
                  </a:lnTo>
                  <a:lnTo>
                    <a:pt x="10" y="102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1" y="77"/>
                  </a:lnTo>
                  <a:lnTo>
                    <a:pt x="13" y="53"/>
                  </a:lnTo>
                  <a:lnTo>
                    <a:pt x="14" y="29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2" y="1"/>
                  </a:lnTo>
                  <a:lnTo>
                    <a:pt x="10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4" name="Freeform 177"/>
            <p:cNvSpPr/>
            <p:nvPr/>
          </p:nvSpPr>
          <p:spPr bwMode="auto">
            <a:xfrm>
              <a:off x="4424363" y="2520950"/>
              <a:ext cx="4763" cy="71438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6"/>
                </a:cxn>
                <a:cxn ang="0">
                  <a:pos x="3" y="136"/>
                </a:cxn>
                <a:cxn ang="0">
                  <a:pos x="4" y="137"/>
                </a:cxn>
                <a:cxn ang="0">
                  <a:pos x="6" y="136"/>
                </a:cxn>
                <a:cxn ang="0">
                  <a:pos x="7" y="136"/>
                </a:cxn>
                <a:cxn ang="0">
                  <a:pos x="8" y="134"/>
                </a:cxn>
                <a:cxn ang="0">
                  <a:pos x="9" y="13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9" h="137">
                  <a:moveTo>
                    <a:pt x="0" y="4"/>
                  </a:move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6"/>
                  </a:lnTo>
                  <a:lnTo>
                    <a:pt x="3" y="136"/>
                  </a:lnTo>
                  <a:lnTo>
                    <a:pt x="4" y="137"/>
                  </a:lnTo>
                  <a:lnTo>
                    <a:pt x="6" y="136"/>
                  </a:lnTo>
                  <a:lnTo>
                    <a:pt x="7" y="136"/>
                  </a:lnTo>
                  <a:lnTo>
                    <a:pt x="8" y="134"/>
                  </a:lnTo>
                  <a:lnTo>
                    <a:pt x="9" y="132"/>
                  </a:lnTo>
                  <a:lnTo>
                    <a:pt x="9" y="4"/>
                  </a:lnTo>
                  <a:lnTo>
                    <a:pt x="9" y="4"/>
                  </a:lnTo>
                  <a:lnTo>
                    <a:pt x="8" y="2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5" name="Freeform 178"/>
            <p:cNvSpPr/>
            <p:nvPr/>
          </p:nvSpPr>
          <p:spPr bwMode="auto">
            <a:xfrm>
              <a:off x="4451350" y="2547938"/>
              <a:ext cx="7938" cy="68263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3"/>
                </a:cxn>
                <a:cxn ang="0">
                  <a:pos x="1" y="47"/>
                </a:cxn>
                <a:cxn ang="0">
                  <a:pos x="0" y="62"/>
                </a:cxn>
                <a:cxn ang="0">
                  <a:pos x="0" y="124"/>
                </a:cxn>
                <a:cxn ang="0">
                  <a:pos x="0" y="124"/>
                </a:cxn>
                <a:cxn ang="0">
                  <a:pos x="1" y="126"/>
                </a:cxn>
                <a:cxn ang="0">
                  <a:pos x="2" y="127"/>
                </a:cxn>
                <a:cxn ang="0">
                  <a:pos x="3" y="128"/>
                </a:cxn>
                <a:cxn ang="0">
                  <a:pos x="5" y="128"/>
                </a:cxn>
                <a:cxn ang="0">
                  <a:pos x="6" y="128"/>
                </a:cxn>
                <a:cxn ang="0">
                  <a:pos x="8" y="127"/>
                </a:cxn>
                <a:cxn ang="0">
                  <a:pos x="9" y="126"/>
                </a:cxn>
                <a:cxn ang="0">
                  <a:pos x="9" y="124"/>
                </a:cxn>
                <a:cxn ang="0">
                  <a:pos x="9" y="69"/>
                </a:cxn>
                <a:cxn ang="0">
                  <a:pos x="9" y="69"/>
                </a:cxn>
                <a:cxn ang="0">
                  <a:pos x="10" y="52"/>
                </a:cxn>
                <a:cxn ang="0">
                  <a:pos x="11" y="37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2"/>
                </a:cxn>
                <a:cxn ang="0">
                  <a:pos x="11" y="1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5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28">
                  <a:moveTo>
                    <a:pt x="5" y="5"/>
                  </a:moveTo>
                  <a:lnTo>
                    <a:pt x="5" y="5"/>
                  </a:lnTo>
                  <a:lnTo>
                    <a:pt x="2" y="33"/>
                  </a:lnTo>
                  <a:lnTo>
                    <a:pt x="1" y="47"/>
                  </a:lnTo>
                  <a:lnTo>
                    <a:pt x="0" y="62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1" y="126"/>
                  </a:lnTo>
                  <a:lnTo>
                    <a:pt x="2" y="127"/>
                  </a:lnTo>
                  <a:lnTo>
                    <a:pt x="3" y="128"/>
                  </a:lnTo>
                  <a:lnTo>
                    <a:pt x="5" y="128"/>
                  </a:lnTo>
                  <a:lnTo>
                    <a:pt x="6" y="128"/>
                  </a:lnTo>
                  <a:lnTo>
                    <a:pt x="8" y="127"/>
                  </a:lnTo>
                  <a:lnTo>
                    <a:pt x="9" y="126"/>
                  </a:lnTo>
                  <a:lnTo>
                    <a:pt x="9" y="124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10" y="52"/>
                  </a:lnTo>
                  <a:lnTo>
                    <a:pt x="11" y="37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2"/>
                  </a:lnTo>
                  <a:lnTo>
                    <a:pt x="11" y="1"/>
                  </a:lnTo>
                  <a:lnTo>
                    <a:pt x="10" y="0"/>
                  </a:lnTo>
                  <a:lnTo>
                    <a:pt x="6" y="2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6" name="Freeform 179"/>
            <p:cNvSpPr/>
            <p:nvPr/>
          </p:nvSpPr>
          <p:spPr bwMode="auto">
            <a:xfrm>
              <a:off x="4478338" y="2578100"/>
              <a:ext cx="6350" cy="555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4" y="104"/>
                </a:cxn>
                <a:cxn ang="0">
                  <a:pos x="5" y="104"/>
                </a:cxn>
                <a:cxn ang="0">
                  <a:pos x="7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10" y="100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104">
                  <a:moveTo>
                    <a:pt x="0" y="5"/>
                  </a:move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4" y="104"/>
                  </a:lnTo>
                  <a:lnTo>
                    <a:pt x="5" y="104"/>
                  </a:lnTo>
                  <a:lnTo>
                    <a:pt x="7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10" y="100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7" name="Freeform 180"/>
            <p:cNvSpPr/>
            <p:nvPr/>
          </p:nvSpPr>
          <p:spPr bwMode="auto">
            <a:xfrm>
              <a:off x="4500563" y="2608263"/>
              <a:ext cx="7938" cy="49213"/>
            </a:xfrm>
            <a:custGeom>
              <a:avLst/>
              <a:gdLst/>
              <a:ahLst/>
              <a:cxnLst>
                <a:cxn ang="0">
                  <a:pos x="15" y="88"/>
                </a:cxn>
                <a:cxn ang="0">
                  <a:pos x="15" y="88"/>
                </a:cxn>
                <a:cxn ang="0">
                  <a:pos x="12" y="79"/>
                </a:cxn>
                <a:cxn ang="0">
                  <a:pos x="10" y="68"/>
                </a:cxn>
                <a:cxn ang="0">
                  <a:pos x="9" y="57"/>
                </a:cxn>
                <a:cxn ang="0">
                  <a:pos x="9" y="47"/>
                </a:cxn>
                <a:cxn ang="0">
                  <a:pos x="9" y="25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26"/>
                </a:cxn>
                <a:cxn ang="0">
                  <a:pos x="0" y="48"/>
                </a:cxn>
                <a:cxn ang="0">
                  <a:pos x="0" y="59"/>
                </a:cxn>
                <a:cxn ang="0">
                  <a:pos x="1" y="69"/>
                </a:cxn>
                <a:cxn ang="0">
                  <a:pos x="3" y="81"/>
                </a:cxn>
                <a:cxn ang="0">
                  <a:pos x="6" y="91"/>
                </a:cxn>
                <a:cxn ang="0">
                  <a:pos x="6" y="91"/>
                </a:cxn>
                <a:cxn ang="0">
                  <a:pos x="7" y="93"/>
                </a:cxn>
                <a:cxn ang="0">
                  <a:pos x="8" y="94"/>
                </a:cxn>
                <a:cxn ang="0">
                  <a:pos x="10" y="94"/>
                </a:cxn>
                <a:cxn ang="0">
                  <a:pos x="12" y="94"/>
                </a:cxn>
                <a:cxn ang="0">
                  <a:pos x="13" y="93"/>
                </a:cxn>
                <a:cxn ang="0">
                  <a:pos x="14" y="92"/>
                </a:cxn>
                <a:cxn ang="0">
                  <a:pos x="15" y="90"/>
                </a:cxn>
                <a:cxn ang="0">
                  <a:pos x="15" y="88"/>
                </a:cxn>
                <a:cxn ang="0">
                  <a:pos x="15" y="88"/>
                </a:cxn>
              </a:cxnLst>
              <a:rect l="0" t="0" r="r" b="b"/>
              <a:pathLst>
                <a:path w="15" h="94">
                  <a:moveTo>
                    <a:pt x="15" y="88"/>
                  </a:moveTo>
                  <a:lnTo>
                    <a:pt x="15" y="88"/>
                  </a:lnTo>
                  <a:lnTo>
                    <a:pt x="12" y="79"/>
                  </a:lnTo>
                  <a:lnTo>
                    <a:pt x="10" y="68"/>
                  </a:lnTo>
                  <a:lnTo>
                    <a:pt x="9" y="57"/>
                  </a:lnTo>
                  <a:lnTo>
                    <a:pt x="9" y="47"/>
                  </a:lnTo>
                  <a:lnTo>
                    <a:pt x="9" y="25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7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26"/>
                  </a:lnTo>
                  <a:lnTo>
                    <a:pt x="0" y="48"/>
                  </a:lnTo>
                  <a:lnTo>
                    <a:pt x="0" y="59"/>
                  </a:lnTo>
                  <a:lnTo>
                    <a:pt x="1" y="69"/>
                  </a:lnTo>
                  <a:lnTo>
                    <a:pt x="3" y="81"/>
                  </a:lnTo>
                  <a:lnTo>
                    <a:pt x="6" y="91"/>
                  </a:lnTo>
                  <a:lnTo>
                    <a:pt x="6" y="91"/>
                  </a:lnTo>
                  <a:lnTo>
                    <a:pt x="7" y="93"/>
                  </a:lnTo>
                  <a:lnTo>
                    <a:pt x="8" y="94"/>
                  </a:lnTo>
                  <a:lnTo>
                    <a:pt x="10" y="94"/>
                  </a:lnTo>
                  <a:lnTo>
                    <a:pt x="12" y="94"/>
                  </a:lnTo>
                  <a:lnTo>
                    <a:pt x="13" y="93"/>
                  </a:lnTo>
                  <a:lnTo>
                    <a:pt x="14" y="92"/>
                  </a:lnTo>
                  <a:lnTo>
                    <a:pt x="15" y="90"/>
                  </a:lnTo>
                  <a:lnTo>
                    <a:pt x="15" y="88"/>
                  </a:lnTo>
                  <a:lnTo>
                    <a:pt x="15" y="8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8" name="Freeform 181"/>
            <p:cNvSpPr/>
            <p:nvPr/>
          </p:nvSpPr>
          <p:spPr bwMode="auto">
            <a:xfrm>
              <a:off x="4529138" y="2622550"/>
              <a:ext cx="7938" cy="63500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18"/>
                </a:cxn>
                <a:cxn ang="0">
                  <a:pos x="3" y="31"/>
                </a:cxn>
                <a:cxn ang="0">
                  <a:pos x="1" y="43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0" y="86"/>
                </a:cxn>
                <a:cxn ang="0">
                  <a:pos x="0" y="114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7"/>
                </a:cxn>
                <a:cxn ang="0">
                  <a:pos x="3" y="118"/>
                </a:cxn>
                <a:cxn ang="0">
                  <a:pos x="6" y="119"/>
                </a:cxn>
                <a:cxn ang="0">
                  <a:pos x="8" y="118"/>
                </a:cxn>
                <a:cxn ang="0">
                  <a:pos x="9" y="117"/>
                </a:cxn>
                <a:cxn ang="0">
                  <a:pos x="10" y="116"/>
                </a:cxn>
                <a:cxn ang="0">
                  <a:pos x="11" y="114"/>
                </a:cxn>
                <a:cxn ang="0">
                  <a:pos x="11" y="57"/>
                </a:cxn>
                <a:cxn ang="0">
                  <a:pos x="11" y="57"/>
                </a:cxn>
                <a:cxn ang="0">
                  <a:pos x="11" y="43"/>
                </a:cxn>
                <a:cxn ang="0">
                  <a:pos x="13" y="31"/>
                </a:cxn>
                <a:cxn ang="0">
                  <a:pos x="14" y="18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1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19">
                  <a:moveTo>
                    <a:pt x="6" y="5"/>
                  </a:moveTo>
                  <a:lnTo>
                    <a:pt x="6" y="5"/>
                  </a:lnTo>
                  <a:lnTo>
                    <a:pt x="5" y="18"/>
                  </a:lnTo>
                  <a:lnTo>
                    <a:pt x="3" y="31"/>
                  </a:lnTo>
                  <a:lnTo>
                    <a:pt x="1" y="43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7"/>
                  </a:lnTo>
                  <a:lnTo>
                    <a:pt x="3" y="118"/>
                  </a:lnTo>
                  <a:lnTo>
                    <a:pt x="6" y="119"/>
                  </a:lnTo>
                  <a:lnTo>
                    <a:pt x="8" y="118"/>
                  </a:lnTo>
                  <a:lnTo>
                    <a:pt x="9" y="117"/>
                  </a:lnTo>
                  <a:lnTo>
                    <a:pt x="10" y="116"/>
                  </a:lnTo>
                  <a:lnTo>
                    <a:pt x="11" y="114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11" y="43"/>
                  </a:lnTo>
                  <a:lnTo>
                    <a:pt x="13" y="31"/>
                  </a:lnTo>
                  <a:lnTo>
                    <a:pt x="14" y="18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1"/>
                  </a:lnTo>
                  <a:lnTo>
                    <a:pt x="12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9" name="Freeform 182"/>
            <p:cNvSpPr/>
            <p:nvPr/>
          </p:nvSpPr>
          <p:spPr bwMode="auto">
            <a:xfrm>
              <a:off x="4551363" y="2652713"/>
              <a:ext cx="4763" cy="55563"/>
            </a:xfrm>
            <a:custGeom>
              <a:avLst/>
              <a:gdLst/>
              <a:ahLst/>
              <a:cxnLst>
                <a:cxn ang="0">
                  <a:pos x="11" y="5"/>
                </a:cxn>
                <a:cxn ang="0">
                  <a:pos x="11" y="5"/>
                </a:cxn>
                <a:cxn ang="0">
                  <a:pos x="11" y="3"/>
                </a:cxn>
                <a:cxn ang="0">
                  <a:pos x="10" y="1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3"/>
                </a:cxn>
                <a:cxn ang="0">
                  <a:pos x="0" y="75"/>
                </a:cxn>
                <a:cxn ang="0">
                  <a:pos x="2" y="99"/>
                </a:cxn>
                <a:cxn ang="0">
                  <a:pos x="2" y="99"/>
                </a:cxn>
                <a:cxn ang="0">
                  <a:pos x="2" y="101"/>
                </a:cxn>
                <a:cxn ang="0">
                  <a:pos x="4" y="103"/>
                </a:cxn>
                <a:cxn ang="0">
                  <a:pos x="7" y="104"/>
                </a:cxn>
                <a:cxn ang="0">
                  <a:pos x="9" y="104"/>
                </a:cxn>
                <a:cxn ang="0">
                  <a:pos x="10" y="103"/>
                </a:cxn>
                <a:cxn ang="0">
                  <a:pos x="11" y="101"/>
                </a:cxn>
                <a:cxn ang="0">
                  <a:pos x="11" y="99"/>
                </a:cxn>
                <a:cxn ang="0">
                  <a:pos x="11" y="99"/>
                </a:cxn>
                <a:cxn ang="0">
                  <a:pos x="9" y="75"/>
                </a:cxn>
                <a:cxn ang="0">
                  <a:pos x="9" y="53"/>
                </a:cxn>
                <a:cxn ang="0">
                  <a:pos x="11" y="5"/>
                </a:cxn>
                <a:cxn ang="0">
                  <a:pos x="11" y="5"/>
                </a:cxn>
              </a:cxnLst>
              <a:rect l="0" t="0" r="r" b="b"/>
              <a:pathLst>
                <a:path w="11" h="104">
                  <a:moveTo>
                    <a:pt x="11" y="5"/>
                  </a:moveTo>
                  <a:lnTo>
                    <a:pt x="11" y="5"/>
                  </a:lnTo>
                  <a:lnTo>
                    <a:pt x="11" y="3"/>
                  </a:lnTo>
                  <a:lnTo>
                    <a:pt x="10" y="1"/>
                  </a:lnTo>
                  <a:lnTo>
                    <a:pt x="8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3"/>
                  </a:lnTo>
                  <a:lnTo>
                    <a:pt x="0" y="75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101"/>
                  </a:lnTo>
                  <a:lnTo>
                    <a:pt x="4" y="103"/>
                  </a:lnTo>
                  <a:lnTo>
                    <a:pt x="7" y="104"/>
                  </a:lnTo>
                  <a:lnTo>
                    <a:pt x="9" y="104"/>
                  </a:lnTo>
                  <a:lnTo>
                    <a:pt x="10" y="103"/>
                  </a:lnTo>
                  <a:lnTo>
                    <a:pt x="11" y="101"/>
                  </a:lnTo>
                  <a:lnTo>
                    <a:pt x="11" y="99"/>
                  </a:lnTo>
                  <a:lnTo>
                    <a:pt x="11" y="99"/>
                  </a:lnTo>
                  <a:lnTo>
                    <a:pt x="9" y="75"/>
                  </a:lnTo>
                  <a:lnTo>
                    <a:pt x="9" y="53"/>
                  </a:lnTo>
                  <a:lnTo>
                    <a:pt x="11" y="5"/>
                  </a:lnTo>
                  <a:lnTo>
                    <a:pt x="1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0" name="Freeform 183"/>
            <p:cNvSpPr/>
            <p:nvPr/>
          </p:nvSpPr>
          <p:spPr bwMode="auto">
            <a:xfrm>
              <a:off x="4572000" y="2676525"/>
              <a:ext cx="6350" cy="58738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57"/>
                </a:cxn>
                <a:cxn ang="0">
                  <a:pos x="2" y="83"/>
                </a:cxn>
                <a:cxn ang="0">
                  <a:pos x="5" y="109"/>
                </a:cxn>
                <a:cxn ang="0">
                  <a:pos x="5" y="109"/>
                </a:cxn>
                <a:cxn ang="0">
                  <a:pos x="6" y="111"/>
                </a:cxn>
                <a:cxn ang="0">
                  <a:pos x="7" y="112"/>
                </a:cxn>
                <a:cxn ang="0">
                  <a:pos x="10" y="113"/>
                </a:cxn>
                <a:cxn ang="0">
                  <a:pos x="12" y="113"/>
                </a:cxn>
                <a:cxn ang="0">
                  <a:pos x="13" y="112"/>
                </a:cxn>
                <a:cxn ang="0">
                  <a:pos x="14" y="111"/>
                </a:cxn>
                <a:cxn ang="0">
                  <a:pos x="14" y="109"/>
                </a:cxn>
                <a:cxn ang="0">
                  <a:pos x="14" y="109"/>
                </a:cxn>
                <a:cxn ang="0">
                  <a:pos x="12" y="83"/>
                </a:cxn>
                <a:cxn ang="0">
                  <a:pos x="10" y="57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4" h="113">
                  <a:moveTo>
                    <a:pt x="10" y="4"/>
                  </a:moveTo>
                  <a:lnTo>
                    <a:pt x="10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57"/>
                  </a:lnTo>
                  <a:lnTo>
                    <a:pt x="2" y="83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6" y="111"/>
                  </a:lnTo>
                  <a:lnTo>
                    <a:pt x="7" y="112"/>
                  </a:lnTo>
                  <a:lnTo>
                    <a:pt x="10" y="113"/>
                  </a:lnTo>
                  <a:lnTo>
                    <a:pt x="12" y="113"/>
                  </a:lnTo>
                  <a:lnTo>
                    <a:pt x="13" y="112"/>
                  </a:lnTo>
                  <a:lnTo>
                    <a:pt x="14" y="111"/>
                  </a:lnTo>
                  <a:lnTo>
                    <a:pt x="14" y="109"/>
                  </a:lnTo>
                  <a:lnTo>
                    <a:pt x="14" y="109"/>
                  </a:lnTo>
                  <a:lnTo>
                    <a:pt x="12" y="83"/>
                  </a:lnTo>
                  <a:lnTo>
                    <a:pt x="10" y="57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1" name="Freeform 184"/>
            <p:cNvSpPr/>
            <p:nvPr/>
          </p:nvSpPr>
          <p:spPr bwMode="auto">
            <a:xfrm>
              <a:off x="4481513" y="2305050"/>
              <a:ext cx="12700" cy="61913"/>
            </a:xfrm>
            <a:custGeom>
              <a:avLst/>
              <a:gdLst/>
              <a:ahLst/>
              <a:cxnLst>
                <a:cxn ang="0">
                  <a:pos x="21" y="109"/>
                </a:cxn>
                <a:cxn ang="0">
                  <a:pos x="21" y="109"/>
                </a:cxn>
                <a:cxn ang="0">
                  <a:pos x="16" y="105"/>
                </a:cxn>
                <a:cxn ang="0">
                  <a:pos x="13" y="101"/>
                </a:cxn>
                <a:cxn ang="0">
                  <a:pos x="11" y="95"/>
                </a:cxn>
                <a:cxn ang="0">
                  <a:pos x="9" y="89"/>
                </a:cxn>
                <a:cxn ang="0">
                  <a:pos x="9" y="76"/>
                </a:cxn>
                <a:cxn ang="0">
                  <a:pos x="9" y="64"/>
                </a:cxn>
                <a:cxn ang="0">
                  <a:pos x="9" y="64"/>
                </a:cxn>
                <a:cxn ang="0">
                  <a:pos x="10" y="3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7"/>
                </a:cxn>
                <a:cxn ang="0">
                  <a:pos x="0" y="77"/>
                </a:cxn>
                <a:cxn ang="0">
                  <a:pos x="0" y="89"/>
                </a:cxn>
                <a:cxn ang="0">
                  <a:pos x="1" y="95"/>
                </a:cxn>
                <a:cxn ang="0">
                  <a:pos x="3" y="100"/>
                </a:cxn>
                <a:cxn ang="0">
                  <a:pos x="5" y="105"/>
                </a:cxn>
                <a:cxn ang="0">
                  <a:pos x="8" y="110"/>
                </a:cxn>
                <a:cxn ang="0">
                  <a:pos x="12" y="115"/>
                </a:cxn>
                <a:cxn ang="0">
                  <a:pos x="16" y="118"/>
                </a:cxn>
                <a:cxn ang="0">
                  <a:pos x="16" y="118"/>
                </a:cxn>
                <a:cxn ang="0">
                  <a:pos x="18" y="119"/>
                </a:cxn>
                <a:cxn ang="0">
                  <a:pos x="20" y="119"/>
                </a:cxn>
                <a:cxn ang="0">
                  <a:pos x="21" y="118"/>
                </a:cxn>
                <a:cxn ang="0">
                  <a:pos x="22" y="117"/>
                </a:cxn>
                <a:cxn ang="0">
                  <a:pos x="23" y="115"/>
                </a:cxn>
                <a:cxn ang="0">
                  <a:pos x="23" y="112"/>
                </a:cxn>
                <a:cxn ang="0">
                  <a:pos x="22" y="111"/>
                </a:cxn>
                <a:cxn ang="0">
                  <a:pos x="21" y="109"/>
                </a:cxn>
                <a:cxn ang="0">
                  <a:pos x="21" y="109"/>
                </a:cxn>
              </a:cxnLst>
              <a:rect l="0" t="0" r="r" b="b"/>
              <a:pathLst>
                <a:path w="23" h="119">
                  <a:moveTo>
                    <a:pt x="21" y="109"/>
                  </a:moveTo>
                  <a:lnTo>
                    <a:pt x="21" y="109"/>
                  </a:lnTo>
                  <a:lnTo>
                    <a:pt x="16" y="105"/>
                  </a:lnTo>
                  <a:lnTo>
                    <a:pt x="13" y="101"/>
                  </a:lnTo>
                  <a:lnTo>
                    <a:pt x="11" y="95"/>
                  </a:lnTo>
                  <a:lnTo>
                    <a:pt x="9" y="89"/>
                  </a:lnTo>
                  <a:lnTo>
                    <a:pt x="9" y="76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10" y="3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89"/>
                  </a:lnTo>
                  <a:lnTo>
                    <a:pt x="1" y="95"/>
                  </a:lnTo>
                  <a:lnTo>
                    <a:pt x="3" y="100"/>
                  </a:lnTo>
                  <a:lnTo>
                    <a:pt x="5" y="105"/>
                  </a:lnTo>
                  <a:lnTo>
                    <a:pt x="8" y="110"/>
                  </a:lnTo>
                  <a:lnTo>
                    <a:pt x="12" y="115"/>
                  </a:lnTo>
                  <a:lnTo>
                    <a:pt x="16" y="118"/>
                  </a:lnTo>
                  <a:lnTo>
                    <a:pt x="16" y="118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1" y="118"/>
                  </a:lnTo>
                  <a:lnTo>
                    <a:pt x="22" y="117"/>
                  </a:lnTo>
                  <a:lnTo>
                    <a:pt x="23" y="115"/>
                  </a:lnTo>
                  <a:lnTo>
                    <a:pt x="23" y="112"/>
                  </a:lnTo>
                  <a:lnTo>
                    <a:pt x="22" y="111"/>
                  </a:lnTo>
                  <a:lnTo>
                    <a:pt x="21" y="109"/>
                  </a:lnTo>
                  <a:lnTo>
                    <a:pt x="21" y="10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2" name="Freeform 185"/>
            <p:cNvSpPr/>
            <p:nvPr/>
          </p:nvSpPr>
          <p:spPr bwMode="auto">
            <a:xfrm>
              <a:off x="4519613" y="2336800"/>
              <a:ext cx="9525" cy="55563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3"/>
                </a:cxn>
                <a:cxn ang="0">
                  <a:pos x="7" y="15"/>
                </a:cxn>
                <a:cxn ang="0">
                  <a:pos x="4" y="27"/>
                </a:cxn>
                <a:cxn ang="0">
                  <a:pos x="2" y="50"/>
                </a:cxn>
                <a:cxn ang="0">
                  <a:pos x="0" y="75"/>
                </a:cxn>
                <a:cxn ang="0">
                  <a:pos x="0" y="99"/>
                </a:cxn>
                <a:cxn ang="0">
                  <a:pos x="0" y="99"/>
                </a:cxn>
                <a:cxn ang="0">
                  <a:pos x="0" y="101"/>
                </a:cxn>
                <a:cxn ang="0">
                  <a:pos x="1" y="102"/>
                </a:cxn>
                <a:cxn ang="0">
                  <a:pos x="3" y="103"/>
                </a:cxn>
                <a:cxn ang="0">
                  <a:pos x="5" y="104"/>
                </a:cxn>
                <a:cxn ang="0">
                  <a:pos x="6" y="103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9" y="99"/>
                </a:cxn>
                <a:cxn ang="0">
                  <a:pos x="9" y="99"/>
                </a:cxn>
                <a:cxn ang="0">
                  <a:pos x="10" y="75"/>
                </a:cxn>
                <a:cxn ang="0">
                  <a:pos x="11" y="52"/>
                </a:cxn>
                <a:cxn ang="0">
                  <a:pos x="13" y="29"/>
                </a:cxn>
                <a:cxn ang="0">
                  <a:pos x="16" y="17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8" y="4"/>
                </a:cxn>
                <a:cxn ang="0">
                  <a:pos x="18" y="2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9" y="3"/>
                </a:cxn>
                <a:cxn ang="0">
                  <a:pos x="9" y="3"/>
                </a:cxn>
              </a:cxnLst>
              <a:rect l="0" t="0" r="r" b="b"/>
              <a:pathLst>
                <a:path w="18" h="104">
                  <a:moveTo>
                    <a:pt x="9" y="3"/>
                  </a:moveTo>
                  <a:lnTo>
                    <a:pt x="9" y="3"/>
                  </a:lnTo>
                  <a:lnTo>
                    <a:pt x="7" y="15"/>
                  </a:lnTo>
                  <a:lnTo>
                    <a:pt x="4" y="27"/>
                  </a:lnTo>
                  <a:lnTo>
                    <a:pt x="2" y="50"/>
                  </a:lnTo>
                  <a:lnTo>
                    <a:pt x="0" y="75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101"/>
                  </a:lnTo>
                  <a:lnTo>
                    <a:pt x="1" y="102"/>
                  </a:lnTo>
                  <a:lnTo>
                    <a:pt x="3" y="103"/>
                  </a:lnTo>
                  <a:lnTo>
                    <a:pt x="5" y="104"/>
                  </a:lnTo>
                  <a:lnTo>
                    <a:pt x="6" y="103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9" y="99"/>
                  </a:lnTo>
                  <a:lnTo>
                    <a:pt x="9" y="99"/>
                  </a:lnTo>
                  <a:lnTo>
                    <a:pt x="10" y="75"/>
                  </a:lnTo>
                  <a:lnTo>
                    <a:pt x="11" y="52"/>
                  </a:lnTo>
                  <a:lnTo>
                    <a:pt x="13" y="29"/>
                  </a:lnTo>
                  <a:lnTo>
                    <a:pt x="16" y="17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8" y="4"/>
                  </a:lnTo>
                  <a:lnTo>
                    <a:pt x="18" y="2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3" name="Freeform 186"/>
            <p:cNvSpPr/>
            <p:nvPr/>
          </p:nvSpPr>
          <p:spPr bwMode="auto">
            <a:xfrm>
              <a:off x="4543425" y="2370138"/>
              <a:ext cx="7938" cy="7143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4" y="36"/>
                </a:cxn>
                <a:cxn ang="0">
                  <a:pos x="3" y="68"/>
                </a:cxn>
                <a:cxn ang="0">
                  <a:pos x="1" y="100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5"/>
                </a:cxn>
                <a:cxn ang="0">
                  <a:pos x="3" y="136"/>
                </a:cxn>
                <a:cxn ang="0">
                  <a:pos x="4" y="136"/>
                </a:cxn>
                <a:cxn ang="0">
                  <a:pos x="7" y="136"/>
                </a:cxn>
                <a:cxn ang="0">
                  <a:pos x="9" y="135"/>
                </a:cxn>
                <a:cxn ang="0">
                  <a:pos x="10" y="134"/>
                </a:cxn>
                <a:cxn ang="0">
                  <a:pos x="10" y="132"/>
                </a:cxn>
                <a:cxn ang="0">
                  <a:pos x="10" y="132"/>
                </a:cxn>
                <a:cxn ang="0">
                  <a:pos x="11" y="100"/>
                </a:cxn>
                <a:cxn ang="0">
                  <a:pos x="13" y="68"/>
                </a:cxn>
                <a:cxn ang="0">
                  <a:pos x="14" y="36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4" y="2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</a:cxnLst>
              <a:rect l="0" t="0" r="r" b="b"/>
              <a:pathLst>
                <a:path w="15" h="136">
                  <a:moveTo>
                    <a:pt x="5" y="4"/>
                  </a:moveTo>
                  <a:lnTo>
                    <a:pt x="5" y="4"/>
                  </a:lnTo>
                  <a:lnTo>
                    <a:pt x="4" y="36"/>
                  </a:lnTo>
                  <a:lnTo>
                    <a:pt x="3" y="68"/>
                  </a:lnTo>
                  <a:lnTo>
                    <a:pt x="1" y="100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5"/>
                  </a:lnTo>
                  <a:lnTo>
                    <a:pt x="3" y="136"/>
                  </a:lnTo>
                  <a:lnTo>
                    <a:pt x="4" y="136"/>
                  </a:lnTo>
                  <a:lnTo>
                    <a:pt x="7" y="136"/>
                  </a:lnTo>
                  <a:lnTo>
                    <a:pt x="9" y="135"/>
                  </a:lnTo>
                  <a:lnTo>
                    <a:pt x="10" y="134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11" y="100"/>
                  </a:lnTo>
                  <a:lnTo>
                    <a:pt x="13" y="68"/>
                  </a:lnTo>
                  <a:lnTo>
                    <a:pt x="14" y="36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4" name="Freeform 187"/>
            <p:cNvSpPr/>
            <p:nvPr/>
          </p:nvSpPr>
          <p:spPr bwMode="auto">
            <a:xfrm>
              <a:off x="4573588" y="2406650"/>
              <a:ext cx="4763" cy="714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28"/>
                </a:cxn>
                <a:cxn ang="0">
                  <a:pos x="0" y="128"/>
                </a:cxn>
                <a:cxn ang="0">
                  <a:pos x="0" y="130"/>
                </a:cxn>
                <a:cxn ang="0">
                  <a:pos x="1" y="131"/>
                </a:cxn>
                <a:cxn ang="0">
                  <a:pos x="3" y="132"/>
                </a:cxn>
                <a:cxn ang="0">
                  <a:pos x="5" y="133"/>
                </a:cxn>
                <a:cxn ang="0">
                  <a:pos x="6" y="132"/>
                </a:cxn>
                <a:cxn ang="0">
                  <a:pos x="8" y="131"/>
                </a:cxn>
                <a:cxn ang="0">
                  <a:pos x="9" y="130"/>
                </a:cxn>
                <a:cxn ang="0">
                  <a:pos x="9" y="12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33">
                  <a:moveTo>
                    <a:pt x="0" y="5"/>
                  </a:moveTo>
                  <a:lnTo>
                    <a:pt x="0" y="128"/>
                  </a:lnTo>
                  <a:lnTo>
                    <a:pt x="0" y="128"/>
                  </a:lnTo>
                  <a:lnTo>
                    <a:pt x="0" y="130"/>
                  </a:lnTo>
                  <a:lnTo>
                    <a:pt x="1" y="131"/>
                  </a:lnTo>
                  <a:lnTo>
                    <a:pt x="3" y="132"/>
                  </a:lnTo>
                  <a:lnTo>
                    <a:pt x="5" y="133"/>
                  </a:lnTo>
                  <a:lnTo>
                    <a:pt x="6" y="132"/>
                  </a:lnTo>
                  <a:lnTo>
                    <a:pt x="8" y="131"/>
                  </a:lnTo>
                  <a:lnTo>
                    <a:pt x="9" y="130"/>
                  </a:lnTo>
                  <a:lnTo>
                    <a:pt x="9" y="128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5" name="Freeform 188"/>
            <p:cNvSpPr/>
            <p:nvPr/>
          </p:nvSpPr>
          <p:spPr bwMode="auto">
            <a:xfrm>
              <a:off x="4602163" y="24320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8"/>
                </a:cxn>
                <a:cxn ang="0">
                  <a:pos x="0" y="118"/>
                </a:cxn>
                <a:cxn ang="0">
                  <a:pos x="0" y="120"/>
                </a:cxn>
                <a:cxn ang="0">
                  <a:pos x="1" y="121"/>
                </a:cxn>
                <a:cxn ang="0">
                  <a:pos x="2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7" y="121"/>
                </a:cxn>
                <a:cxn ang="0">
                  <a:pos x="8" y="120"/>
                </a:cxn>
                <a:cxn ang="0">
                  <a:pos x="9" y="11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8"/>
                  </a:lnTo>
                  <a:lnTo>
                    <a:pt x="0" y="118"/>
                  </a:lnTo>
                  <a:lnTo>
                    <a:pt x="0" y="120"/>
                  </a:lnTo>
                  <a:lnTo>
                    <a:pt x="1" y="121"/>
                  </a:lnTo>
                  <a:lnTo>
                    <a:pt x="2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7" y="121"/>
                  </a:lnTo>
                  <a:lnTo>
                    <a:pt x="8" y="120"/>
                  </a:lnTo>
                  <a:lnTo>
                    <a:pt x="9" y="118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6" name="Freeform 189"/>
            <p:cNvSpPr/>
            <p:nvPr/>
          </p:nvSpPr>
          <p:spPr bwMode="auto">
            <a:xfrm>
              <a:off x="4624388" y="24574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9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1"/>
                </a:cxn>
                <a:cxn ang="0">
                  <a:pos x="9" y="119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9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1"/>
                  </a:lnTo>
                  <a:lnTo>
                    <a:pt x="9" y="119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7" name="Freeform 190"/>
            <p:cNvSpPr/>
            <p:nvPr/>
          </p:nvSpPr>
          <p:spPr bwMode="auto">
            <a:xfrm>
              <a:off x="4651375" y="2482850"/>
              <a:ext cx="7938" cy="73025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0"/>
                </a:cxn>
                <a:cxn ang="0">
                  <a:pos x="1" y="42"/>
                </a:cxn>
                <a:cxn ang="0">
                  <a:pos x="0" y="55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1" y="134"/>
                </a:cxn>
                <a:cxn ang="0">
                  <a:pos x="2" y="136"/>
                </a:cxn>
                <a:cxn ang="0">
                  <a:pos x="3" y="137"/>
                </a:cxn>
                <a:cxn ang="0">
                  <a:pos x="5" y="137"/>
                </a:cxn>
                <a:cxn ang="0">
                  <a:pos x="7" y="137"/>
                </a:cxn>
                <a:cxn ang="0">
                  <a:pos x="8" y="136"/>
                </a:cxn>
                <a:cxn ang="0">
                  <a:pos x="9" y="134"/>
                </a:cxn>
                <a:cxn ang="0">
                  <a:pos x="10" y="132"/>
                </a:cxn>
                <a:cxn ang="0">
                  <a:pos x="10" y="62"/>
                </a:cxn>
                <a:cxn ang="0">
                  <a:pos x="10" y="62"/>
                </a:cxn>
                <a:cxn ang="0">
                  <a:pos x="10" y="47"/>
                </a:cxn>
                <a:cxn ang="0">
                  <a:pos x="11" y="33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37">
                  <a:moveTo>
                    <a:pt x="5" y="5"/>
                  </a:moveTo>
                  <a:lnTo>
                    <a:pt x="5" y="5"/>
                  </a:lnTo>
                  <a:lnTo>
                    <a:pt x="2" y="30"/>
                  </a:lnTo>
                  <a:lnTo>
                    <a:pt x="1" y="42"/>
                  </a:lnTo>
                  <a:lnTo>
                    <a:pt x="0" y="55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2" y="136"/>
                  </a:lnTo>
                  <a:lnTo>
                    <a:pt x="3" y="137"/>
                  </a:lnTo>
                  <a:lnTo>
                    <a:pt x="5" y="137"/>
                  </a:lnTo>
                  <a:lnTo>
                    <a:pt x="7" y="137"/>
                  </a:lnTo>
                  <a:lnTo>
                    <a:pt x="8" y="136"/>
                  </a:lnTo>
                  <a:lnTo>
                    <a:pt x="9" y="134"/>
                  </a:lnTo>
                  <a:lnTo>
                    <a:pt x="10" y="13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0" y="47"/>
                  </a:lnTo>
                  <a:lnTo>
                    <a:pt x="11" y="33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8" name="Freeform 191"/>
            <p:cNvSpPr/>
            <p:nvPr/>
          </p:nvSpPr>
          <p:spPr bwMode="auto">
            <a:xfrm>
              <a:off x="4684713" y="2500313"/>
              <a:ext cx="4763" cy="8731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61"/>
                </a:cxn>
                <a:cxn ang="0">
                  <a:pos x="0" y="161"/>
                </a:cxn>
                <a:cxn ang="0">
                  <a:pos x="0" y="163"/>
                </a:cxn>
                <a:cxn ang="0">
                  <a:pos x="1" y="164"/>
                </a:cxn>
                <a:cxn ang="0">
                  <a:pos x="3" y="165"/>
                </a:cxn>
                <a:cxn ang="0">
                  <a:pos x="5" y="166"/>
                </a:cxn>
                <a:cxn ang="0">
                  <a:pos x="6" y="165"/>
                </a:cxn>
                <a:cxn ang="0">
                  <a:pos x="8" y="164"/>
                </a:cxn>
                <a:cxn ang="0">
                  <a:pos x="9" y="163"/>
                </a:cxn>
                <a:cxn ang="0">
                  <a:pos x="9" y="161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66">
                  <a:moveTo>
                    <a:pt x="0" y="5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0" y="163"/>
                  </a:lnTo>
                  <a:lnTo>
                    <a:pt x="1" y="164"/>
                  </a:lnTo>
                  <a:lnTo>
                    <a:pt x="3" y="165"/>
                  </a:lnTo>
                  <a:lnTo>
                    <a:pt x="5" y="166"/>
                  </a:lnTo>
                  <a:lnTo>
                    <a:pt x="6" y="165"/>
                  </a:lnTo>
                  <a:lnTo>
                    <a:pt x="8" y="164"/>
                  </a:lnTo>
                  <a:lnTo>
                    <a:pt x="9" y="163"/>
                  </a:lnTo>
                  <a:lnTo>
                    <a:pt x="9" y="161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9" name="Freeform 192"/>
            <p:cNvSpPr/>
            <p:nvPr/>
          </p:nvSpPr>
          <p:spPr bwMode="auto">
            <a:xfrm>
              <a:off x="4702175" y="2540000"/>
              <a:ext cx="7938" cy="69850"/>
            </a:xfrm>
            <a:custGeom>
              <a:avLst/>
              <a:gdLst/>
              <a:ahLst/>
              <a:cxnLst>
                <a:cxn ang="0">
                  <a:pos x="6" y="3"/>
                </a:cxn>
                <a:cxn ang="0">
                  <a:pos x="6" y="3"/>
                </a:cxn>
                <a:cxn ang="0">
                  <a:pos x="3" y="19"/>
                </a:cxn>
                <a:cxn ang="0">
                  <a:pos x="1" y="34"/>
                </a:cxn>
                <a:cxn ang="0">
                  <a:pos x="0" y="50"/>
                </a:cxn>
                <a:cxn ang="0">
                  <a:pos x="0" y="65"/>
                </a:cxn>
                <a:cxn ang="0">
                  <a:pos x="1" y="96"/>
                </a:cxn>
                <a:cxn ang="0">
                  <a:pos x="1" y="127"/>
                </a:cxn>
                <a:cxn ang="0">
                  <a:pos x="1" y="127"/>
                </a:cxn>
                <a:cxn ang="0">
                  <a:pos x="2" y="129"/>
                </a:cxn>
                <a:cxn ang="0">
                  <a:pos x="3" y="131"/>
                </a:cxn>
                <a:cxn ang="0">
                  <a:pos x="4" y="132"/>
                </a:cxn>
                <a:cxn ang="0">
                  <a:pos x="6" y="132"/>
                </a:cxn>
                <a:cxn ang="0">
                  <a:pos x="7" y="132"/>
                </a:cxn>
                <a:cxn ang="0">
                  <a:pos x="9" y="131"/>
                </a:cxn>
                <a:cxn ang="0">
                  <a:pos x="10" y="129"/>
                </a:cxn>
                <a:cxn ang="0">
                  <a:pos x="10" y="127"/>
                </a:cxn>
                <a:cxn ang="0">
                  <a:pos x="10" y="127"/>
                </a:cxn>
                <a:cxn ang="0">
                  <a:pos x="10" y="97"/>
                </a:cxn>
                <a:cxn ang="0">
                  <a:pos x="9" y="66"/>
                </a:cxn>
                <a:cxn ang="0">
                  <a:pos x="9" y="51"/>
                </a:cxn>
                <a:cxn ang="0">
                  <a:pos x="10" y="36"/>
                </a:cxn>
                <a:cxn ang="0">
                  <a:pos x="12" y="21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6" y="3"/>
                </a:cxn>
              </a:cxnLst>
              <a:rect l="0" t="0" r="r" b="b"/>
              <a:pathLst>
                <a:path w="15" h="132">
                  <a:moveTo>
                    <a:pt x="6" y="3"/>
                  </a:moveTo>
                  <a:lnTo>
                    <a:pt x="6" y="3"/>
                  </a:lnTo>
                  <a:lnTo>
                    <a:pt x="3" y="19"/>
                  </a:lnTo>
                  <a:lnTo>
                    <a:pt x="1" y="34"/>
                  </a:lnTo>
                  <a:lnTo>
                    <a:pt x="0" y="50"/>
                  </a:lnTo>
                  <a:lnTo>
                    <a:pt x="0" y="65"/>
                  </a:lnTo>
                  <a:lnTo>
                    <a:pt x="1" y="96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" y="129"/>
                  </a:lnTo>
                  <a:lnTo>
                    <a:pt x="3" y="131"/>
                  </a:lnTo>
                  <a:lnTo>
                    <a:pt x="4" y="132"/>
                  </a:lnTo>
                  <a:lnTo>
                    <a:pt x="6" y="132"/>
                  </a:lnTo>
                  <a:lnTo>
                    <a:pt x="7" y="132"/>
                  </a:lnTo>
                  <a:lnTo>
                    <a:pt x="9" y="131"/>
                  </a:lnTo>
                  <a:lnTo>
                    <a:pt x="10" y="129"/>
                  </a:lnTo>
                  <a:lnTo>
                    <a:pt x="10" y="127"/>
                  </a:lnTo>
                  <a:lnTo>
                    <a:pt x="10" y="127"/>
                  </a:lnTo>
                  <a:lnTo>
                    <a:pt x="10" y="97"/>
                  </a:lnTo>
                  <a:lnTo>
                    <a:pt x="9" y="66"/>
                  </a:lnTo>
                  <a:lnTo>
                    <a:pt x="9" y="51"/>
                  </a:lnTo>
                  <a:lnTo>
                    <a:pt x="10" y="36"/>
                  </a:lnTo>
                  <a:lnTo>
                    <a:pt x="12" y="21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0" name="Freeform 193"/>
            <p:cNvSpPr/>
            <p:nvPr/>
          </p:nvSpPr>
          <p:spPr bwMode="auto">
            <a:xfrm>
              <a:off x="4727575" y="2568575"/>
              <a:ext cx="9525" cy="52388"/>
            </a:xfrm>
            <a:custGeom>
              <a:avLst/>
              <a:gdLst/>
              <a:ahLst/>
              <a:cxnLst>
                <a:cxn ang="0">
                  <a:pos x="10" y="3"/>
                </a:cxn>
                <a:cxn ang="0">
                  <a:pos x="10" y="3"/>
                </a:cxn>
                <a:cxn ang="0">
                  <a:pos x="3" y="48"/>
                </a:cxn>
                <a:cxn ang="0">
                  <a:pos x="1" y="7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7"/>
                </a:cxn>
                <a:cxn ang="0">
                  <a:pos x="1" y="98"/>
                </a:cxn>
                <a:cxn ang="0">
                  <a:pos x="3" y="99"/>
                </a:cxn>
                <a:cxn ang="0">
                  <a:pos x="6" y="99"/>
                </a:cxn>
                <a:cxn ang="0">
                  <a:pos x="7" y="99"/>
                </a:cxn>
                <a:cxn ang="0">
                  <a:pos x="9" y="98"/>
                </a:cxn>
                <a:cxn ang="0">
                  <a:pos x="10" y="97"/>
                </a:cxn>
                <a:cxn ang="0">
                  <a:pos x="10" y="95"/>
                </a:cxn>
                <a:cxn ang="0">
                  <a:pos x="10" y="95"/>
                </a:cxn>
                <a:cxn ang="0">
                  <a:pos x="11" y="72"/>
                </a:cxn>
                <a:cxn ang="0">
                  <a:pos x="13" y="50"/>
                </a:cxn>
                <a:cxn ang="0">
                  <a:pos x="19" y="6"/>
                </a:cxn>
                <a:cxn ang="0">
                  <a:pos x="19" y="6"/>
                </a:cxn>
                <a:cxn ang="0">
                  <a:pos x="19" y="4"/>
                </a:cxn>
                <a:cxn ang="0">
                  <a:pos x="18" y="2"/>
                </a:cxn>
                <a:cxn ang="0">
                  <a:pos x="15" y="0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1" y="2"/>
                </a:cxn>
                <a:cxn ang="0">
                  <a:pos x="10" y="3"/>
                </a:cxn>
                <a:cxn ang="0">
                  <a:pos x="10" y="3"/>
                </a:cxn>
              </a:cxnLst>
              <a:rect l="0" t="0" r="r" b="b"/>
              <a:pathLst>
                <a:path w="19" h="99">
                  <a:moveTo>
                    <a:pt x="10" y="3"/>
                  </a:moveTo>
                  <a:lnTo>
                    <a:pt x="10" y="3"/>
                  </a:lnTo>
                  <a:lnTo>
                    <a:pt x="3" y="48"/>
                  </a:lnTo>
                  <a:lnTo>
                    <a:pt x="1" y="7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1" y="98"/>
                  </a:lnTo>
                  <a:lnTo>
                    <a:pt x="3" y="99"/>
                  </a:lnTo>
                  <a:lnTo>
                    <a:pt x="6" y="99"/>
                  </a:lnTo>
                  <a:lnTo>
                    <a:pt x="7" y="99"/>
                  </a:lnTo>
                  <a:lnTo>
                    <a:pt x="9" y="98"/>
                  </a:lnTo>
                  <a:lnTo>
                    <a:pt x="10" y="97"/>
                  </a:lnTo>
                  <a:lnTo>
                    <a:pt x="10" y="95"/>
                  </a:lnTo>
                  <a:lnTo>
                    <a:pt x="10" y="95"/>
                  </a:lnTo>
                  <a:lnTo>
                    <a:pt x="11" y="72"/>
                  </a:lnTo>
                  <a:lnTo>
                    <a:pt x="13" y="50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8" y="2"/>
                  </a:lnTo>
                  <a:lnTo>
                    <a:pt x="15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1" y="2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1" name="Freeform 194"/>
            <p:cNvSpPr/>
            <p:nvPr/>
          </p:nvSpPr>
          <p:spPr bwMode="auto">
            <a:xfrm>
              <a:off x="4748213" y="2590800"/>
              <a:ext cx="4763" cy="57150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7"/>
                </a:cxn>
                <a:cxn ang="0">
                  <a:pos x="1" y="109"/>
                </a:cxn>
                <a:cxn ang="0">
                  <a:pos x="3" y="109"/>
                </a:cxn>
                <a:cxn ang="0">
                  <a:pos x="4" y="110"/>
                </a:cxn>
                <a:cxn ang="0">
                  <a:pos x="6" y="109"/>
                </a:cxn>
                <a:cxn ang="0">
                  <a:pos x="7" y="109"/>
                </a:cxn>
                <a:cxn ang="0">
                  <a:pos x="9" y="107"/>
                </a:cxn>
                <a:cxn ang="0">
                  <a:pos x="9" y="10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10">
                  <a:moveTo>
                    <a:pt x="0" y="5"/>
                  </a:moveTo>
                  <a:lnTo>
                    <a:pt x="0" y="104"/>
                  </a:lnTo>
                  <a:lnTo>
                    <a:pt x="0" y="104"/>
                  </a:lnTo>
                  <a:lnTo>
                    <a:pt x="0" y="107"/>
                  </a:lnTo>
                  <a:lnTo>
                    <a:pt x="1" y="109"/>
                  </a:lnTo>
                  <a:lnTo>
                    <a:pt x="3" y="109"/>
                  </a:lnTo>
                  <a:lnTo>
                    <a:pt x="4" y="110"/>
                  </a:lnTo>
                  <a:lnTo>
                    <a:pt x="6" y="109"/>
                  </a:lnTo>
                  <a:lnTo>
                    <a:pt x="7" y="109"/>
                  </a:lnTo>
                  <a:lnTo>
                    <a:pt x="9" y="107"/>
                  </a:lnTo>
                  <a:lnTo>
                    <a:pt x="9" y="10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7" y="2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2" name="Freeform 195"/>
            <p:cNvSpPr/>
            <p:nvPr/>
          </p:nvSpPr>
          <p:spPr bwMode="auto">
            <a:xfrm>
              <a:off x="4641850" y="2751138"/>
              <a:ext cx="7938" cy="26988"/>
            </a:xfrm>
            <a:custGeom>
              <a:avLst/>
              <a:gdLst/>
              <a:ahLst/>
              <a:cxnLst>
                <a:cxn ang="0">
                  <a:pos x="15" y="46"/>
                </a:cxn>
                <a:cxn ang="0">
                  <a:pos x="15" y="46"/>
                </a:cxn>
                <a:cxn ang="0">
                  <a:pos x="12" y="36"/>
                </a:cxn>
                <a:cxn ang="0">
                  <a:pos x="11" y="26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7"/>
                </a:cxn>
                <a:cxn ang="0">
                  <a:pos x="2" y="38"/>
                </a:cxn>
                <a:cxn ang="0">
                  <a:pos x="5" y="48"/>
                </a:cxn>
                <a:cxn ang="0">
                  <a:pos x="5" y="48"/>
                </a:cxn>
                <a:cxn ang="0">
                  <a:pos x="6" y="50"/>
                </a:cxn>
                <a:cxn ang="0">
                  <a:pos x="7" y="51"/>
                </a:cxn>
                <a:cxn ang="0">
                  <a:pos x="10" y="51"/>
                </a:cxn>
                <a:cxn ang="0">
                  <a:pos x="11" y="51"/>
                </a:cxn>
                <a:cxn ang="0">
                  <a:pos x="13" y="51"/>
                </a:cxn>
                <a:cxn ang="0">
                  <a:pos x="14" y="49"/>
                </a:cxn>
                <a:cxn ang="0">
                  <a:pos x="15" y="48"/>
                </a:cxn>
                <a:cxn ang="0">
                  <a:pos x="15" y="46"/>
                </a:cxn>
                <a:cxn ang="0">
                  <a:pos x="15" y="46"/>
                </a:cxn>
              </a:cxnLst>
              <a:rect l="0" t="0" r="r" b="b"/>
              <a:pathLst>
                <a:path w="15" h="51">
                  <a:moveTo>
                    <a:pt x="15" y="46"/>
                  </a:moveTo>
                  <a:lnTo>
                    <a:pt x="15" y="46"/>
                  </a:lnTo>
                  <a:lnTo>
                    <a:pt x="12" y="36"/>
                  </a:lnTo>
                  <a:lnTo>
                    <a:pt x="11" y="26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7"/>
                  </a:lnTo>
                  <a:lnTo>
                    <a:pt x="2" y="38"/>
                  </a:lnTo>
                  <a:lnTo>
                    <a:pt x="5" y="48"/>
                  </a:lnTo>
                  <a:lnTo>
                    <a:pt x="5" y="48"/>
                  </a:lnTo>
                  <a:lnTo>
                    <a:pt x="6" y="50"/>
                  </a:lnTo>
                  <a:lnTo>
                    <a:pt x="7" y="51"/>
                  </a:lnTo>
                  <a:lnTo>
                    <a:pt x="10" y="51"/>
                  </a:lnTo>
                  <a:lnTo>
                    <a:pt x="11" y="51"/>
                  </a:lnTo>
                  <a:lnTo>
                    <a:pt x="13" y="51"/>
                  </a:lnTo>
                  <a:lnTo>
                    <a:pt x="14" y="49"/>
                  </a:lnTo>
                  <a:lnTo>
                    <a:pt x="15" y="48"/>
                  </a:lnTo>
                  <a:lnTo>
                    <a:pt x="15" y="46"/>
                  </a:lnTo>
                  <a:lnTo>
                    <a:pt x="15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3" name="Freeform 196"/>
            <p:cNvSpPr/>
            <p:nvPr/>
          </p:nvSpPr>
          <p:spPr bwMode="auto">
            <a:xfrm>
              <a:off x="4675188" y="2751138"/>
              <a:ext cx="12700" cy="34925"/>
            </a:xfrm>
            <a:custGeom>
              <a:avLst/>
              <a:gdLst/>
              <a:ahLst/>
              <a:cxnLst>
                <a:cxn ang="0">
                  <a:pos x="18" y="39"/>
                </a:cxn>
                <a:cxn ang="0">
                  <a:pos x="18" y="39"/>
                </a:cxn>
                <a:cxn ang="0">
                  <a:pos x="14" y="31"/>
                </a:cxn>
                <a:cxn ang="0">
                  <a:pos x="12" y="23"/>
                </a:cxn>
                <a:cxn ang="0">
                  <a:pos x="9" y="13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17"/>
                </a:cxn>
                <a:cxn ang="0">
                  <a:pos x="1" y="24"/>
                </a:cxn>
                <a:cxn ang="0">
                  <a:pos x="3" y="30"/>
                </a:cxn>
                <a:cxn ang="0">
                  <a:pos x="3" y="30"/>
                </a:cxn>
                <a:cxn ang="0">
                  <a:pos x="6" y="38"/>
                </a:cxn>
                <a:cxn ang="0">
                  <a:pos x="9" y="45"/>
                </a:cxn>
                <a:cxn ang="0">
                  <a:pos x="13" y="54"/>
                </a:cxn>
                <a:cxn ang="0">
                  <a:pos x="14" y="62"/>
                </a:cxn>
                <a:cxn ang="0">
                  <a:pos x="14" y="62"/>
                </a:cxn>
                <a:cxn ang="0">
                  <a:pos x="15" y="64"/>
                </a:cxn>
                <a:cxn ang="0">
                  <a:pos x="16" y="65"/>
                </a:cxn>
                <a:cxn ang="0">
                  <a:pos x="18" y="66"/>
                </a:cxn>
                <a:cxn ang="0">
                  <a:pos x="19" y="66"/>
                </a:cxn>
                <a:cxn ang="0">
                  <a:pos x="21" y="66"/>
                </a:cxn>
                <a:cxn ang="0">
                  <a:pos x="22" y="65"/>
                </a:cxn>
                <a:cxn ang="0">
                  <a:pos x="23" y="64"/>
                </a:cxn>
                <a:cxn ang="0">
                  <a:pos x="24" y="62"/>
                </a:cxn>
                <a:cxn ang="0">
                  <a:pos x="24" y="62"/>
                </a:cxn>
                <a:cxn ang="0">
                  <a:pos x="23" y="56"/>
                </a:cxn>
                <a:cxn ang="0">
                  <a:pos x="22" y="49"/>
                </a:cxn>
                <a:cxn ang="0">
                  <a:pos x="18" y="39"/>
                </a:cxn>
                <a:cxn ang="0">
                  <a:pos x="18" y="39"/>
                </a:cxn>
              </a:cxnLst>
              <a:rect l="0" t="0" r="r" b="b"/>
              <a:pathLst>
                <a:path w="24" h="66">
                  <a:moveTo>
                    <a:pt x="18" y="39"/>
                  </a:moveTo>
                  <a:lnTo>
                    <a:pt x="18" y="39"/>
                  </a:lnTo>
                  <a:lnTo>
                    <a:pt x="14" y="31"/>
                  </a:lnTo>
                  <a:lnTo>
                    <a:pt x="12" y="23"/>
                  </a:lnTo>
                  <a:lnTo>
                    <a:pt x="9" y="13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7"/>
                  </a:lnTo>
                  <a:lnTo>
                    <a:pt x="1" y="24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6" y="38"/>
                  </a:lnTo>
                  <a:lnTo>
                    <a:pt x="9" y="45"/>
                  </a:lnTo>
                  <a:lnTo>
                    <a:pt x="13" y="5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5" y="64"/>
                  </a:lnTo>
                  <a:lnTo>
                    <a:pt x="16" y="65"/>
                  </a:lnTo>
                  <a:lnTo>
                    <a:pt x="18" y="66"/>
                  </a:lnTo>
                  <a:lnTo>
                    <a:pt x="19" y="66"/>
                  </a:lnTo>
                  <a:lnTo>
                    <a:pt x="21" y="66"/>
                  </a:lnTo>
                  <a:lnTo>
                    <a:pt x="22" y="65"/>
                  </a:lnTo>
                  <a:lnTo>
                    <a:pt x="23" y="64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3" y="56"/>
                  </a:lnTo>
                  <a:lnTo>
                    <a:pt x="22" y="49"/>
                  </a:lnTo>
                  <a:lnTo>
                    <a:pt x="18" y="39"/>
                  </a:lnTo>
                  <a:lnTo>
                    <a:pt x="18" y="3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4" name="Freeform 197"/>
            <p:cNvSpPr/>
            <p:nvPr/>
          </p:nvSpPr>
          <p:spPr bwMode="auto">
            <a:xfrm>
              <a:off x="4710113" y="2759075"/>
              <a:ext cx="9525" cy="444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24"/>
                </a:cxn>
                <a:cxn ang="0">
                  <a:pos x="3" y="44"/>
                </a:cxn>
                <a:cxn ang="0">
                  <a:pos x="6" y="63"/>
                </a:cxn>
                <a:cxn ang="0">
                  <a:pos x="10" y="82"/>
                </a:cxn>
                <a:cxn ang="0">
                  <a:pos x="10" y="82"/>
                </a:cxn>
                <a:cxn ang="0">
                  <a:pos x="11" y="84"/>
                </a:cxn>
                <a:cxn ang="0">
                  <a:pos x="12" y="85"/>
                </a:cxn>
                <a:cxn ang="0">
                  <a:pos x="14" y="85"/>
                </a:cxn>
                <a:cxn ang="0">
                  <a:pos x="16" y="85"/>
                </a:cxn>
                <a:cxn ang="0">
                  <a:pos x="17" y="84"/>
                </a:cxn>
                <a:cxn ang="0">
                  <a:pos x="18" y="83"/>
                </a:cxn>
                <a:cxn ang="0">
                  <a:pos x="19" y="82"/>
                </a:cxn>
                <a:cxn ang="0">
                  <a:pos x="19" y="80"/>
                </a:cxn>
                <a:cxn ang="0">
                  <a:pos x="19" y="80"/>
                </a:cxn>
                <a:cxn ang="0">
                  <a:pos x="16" y="61"/>
                </a:cxn>
                <a:cxn ang="0">
                  <a:pos x="13" y="43"/>
                </a:cxn>
                <a:cxn ang="0">
                  <a:pos x="11" y="24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9" h="85">
                  <a:moveTo>
                    <a:pt x="10" y="4"/>
                  </a:move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4"/>
                  </a:lnTo>
                  <a:lnTo>
                    <a:pt x="3" y="44"/>
                  </a:lnTo>
                  <a:lnTo>
                    <a:pt x="6" y="63"/>
                  </a:lnTo>
                  <a:lnTo>
                    <a:pt x="10" y="82"/>
                  </a:lnTo>
                  <a:lnTo>
                    <a:pt x="10" y="82"/>
                  </a:lnTo>
                  <a:lnTo>
                    <a:pt x="11" y="84"/>
                  </a:lnTo>
                  <a:lnTo>
                    <a:pt x="12" y="85"/>
                  </a:lnTo>
                  <a:lnTo>
                    <a:pt x="14" y="85"/>
                  </a:lnTo>
                  <a:lnTo>
                    <a:pt x="16" y="85"/>
                  </a:lnTo>
                  <a:lnTo>
                    <a:pt x="17" y="84"/>
                  </a:lnTo>
                  <a:lnTo>
                    <a:pt x="18" y="83"/>
                  </a:lnTo>
                  <a:lnTo>
                    <a:pt x="19" y="82"/>
                  </a:lnTo>
                  <a:lnTo>
                    <a:pt x="19" y="80"/>
                  </a:lnTo>
                  <a:lnTo>
                    <a:pt x="19" y="80"/>
                  </a:lnTo>
                  <a:lnTo>
                    <a:pt x="16" y="61"/>
                  </a:lnTo>
                  <a:lnTo>
                    <a:pt x="13" y="43"/>
                  </a:lnTo>
                  <a:lnTo>
                    <a:pt x="11" y="24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5" name="Freeform 198"/>
            <p:cNvSpPr/>
            <p:nvPr/>
          </p:nvSpPr>
          <p:spPr bwMode="auto">
            <a:xfrm>
              <a:off x="4416425" y="2370138"/>
              <a:ext cx="15875" cy="106363"/>
            </a:xfrm>
            <a:custGeom>
              <a:avLst/>
              <a:gdLst/>
              <a:ahLst/>
              <a:cxnLst>
                <a:cxn ang="0">
                  <a:pos x="19" y="3"/>
                </a:cxn>
                <a:cxn ang="0">
                  <a:pos x="19" y="3"/>
                </a:cxn>
                <a:cxn ang="0">
                  <a:pos x="14" y="24"/>
                </a:cxn>
                <a:cxn ang="0">
                  <a:pos x="13" y="34"/>
                </a:cxn>
                <a:cxn ang="0">
                  <a:pos x="13" y="45"/>
                </a:cxn>
                <a:cxn ang="0">
                  <a:pos x="13" y="98"/>
                </a:cxn>
                <a:cxn ang="0">
                  <a:pos x="13" y="98"/>
                </a:cxn>
                <a:cxn ang="0">
                  <a:pos x="13" y="124"/>
                </a:cxn>
                <a:cxn ang="0">
                  <a:pos x="12" y="136"/>
                </a:cxn>
                <a:cxn ang="0">
                  <a:pos x="10" y="149"/>
                </a:cxn>
                <a:cxn ang="0">
                  <a:pos x="10" y="149"/>
                </a:cxn>
                <a:cxn ang="0">
                  <a:pos x="4" y="171"/>
                </a:cxn>
                <a:cxn ang="0">
                  <a:pos x="2" y="183"/>
                </a:cxn>
                <a:cxn ang="0">
                  <a:pos x="0" y="194"/>
                </a:cxn>
                <a:cxn ang="0">
                  <a:pos x="0" y="194"/>
                </a:cxn>
                <a:cxn ang="0">
                  <a:pos x="1" y="196"/>
                </a:cxn>
                <a:cxn ang="0">
                  <a:pos x="2" y="197"/>
                </a:cxn>
                <a:cxn ang="0">
                  <a:pos x="3" y="198"/>
                </a:cxn>
                <a:cxn ang="0">
                  <a:pos x="5" y="199"/>
                </a:cxn>
                <a:cxn ang="0">
                  <a:pos x="6" y="198"/>
                </a:cxn>
                <a:cxn ang="0">
                  <a:pos x="8" y="197"/>
                </a:cxn>
                <a:cxn ang="0">
                  <a:pos x="9" y="196"/>
                </a:cxn>
                <a:cxn ang="0">
                  <a:pos x="10" y="194"/>
                </a:cxn>
                <a:cxn ang="0">
                  <a:pos x="10" y="194"/>
                </a:cxn>
                <a:cxn ang="0">
                  <a:pos x="11" y="182"/>
                </a:cxn>
                <a:cxn ang="0">
                  <a:pos x="14" y="169"/>
                </a:cxn>
                <a:cxn ang="0">
                  <a:pos x="20" y="144"/>
                </a:cxn>
                <a:cxn ang="0">
                  <a:pos x="20" y="144"/>
                </a:cxn>
                <a:cxn ang="0">
                  <a:pos x="22" y="135"/>
                </a:cxn>
                <a:cxn ang="0">
                  <a:pos x="22" y="125"/>
                </a:cxn>
                <a:cxn ang="0">
                  <a:pos x="22" y="105"/>
                </a:cxn>
                <a:cxn ang="0">
                  <a:pos x="22" y="105"/>
                </a:cxn>
                <a:cxn ang="0">
                  <a:pos x="22" y="80"/>
                </a:cxn>
                <a:cxn ang="0">
                  <a:pos x="22" y="55"/>
                </a:cxn>
                <a:cxn ang="0">
                  <a:pos x="23" y="31"/>
                </a:cxn>
                <a:cxn ang="0">
                  <a:pos x="25" y="18"/>
                </a:cxn>
                <a:cxn ang="0">
                  <a:pos x="29" y="6"/>
                </a:cxn>
                <a:cxn ang="0">
                  <a:pos x="29" y="6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4" y="0"/>
                </a:cxn>
                <a:cxn ang="0">
                  <a:pos x="23" y="0"/>
                </a:cxn>
                <a:cxn ang="0">
                  <a:pos x="21" y="0"/>
                </a:cxn>
                <a:cxn ang="0">
                  <a:pos x="20" y="2"/>
                </a:cxn>
                <a:cxn ang="0">
                  <a:pos x="19" y="3"/>
                </a:cxn>
                <a:cxn ang="0">
                  <a:pos x="19" y="3"/>
                </a:cxn>
              </a:cxnLst>
              <a:rect l="0" t="0" r="r" b="b"/>
              <a:pathLst>
                <a:path w="28" h="199">
                  <a:moveTo>
                    <a:pt x="19" y="3"/>
                  </a:moveTo>
                  <a:lnTo>
                    <a:pt x="19" y="3"/>
                  </a:lnTo>
                  <a:lnTo>
                    <a:pt x="14" y="24"/>
                  </a:lnTo>
                  <a:lnTo>
                    <a:pt x="13" y="34"/>
                  </a:lnTo>
                  <a:lnTo>
                    <a:pt x="13" y="45"/>
                  </a:lnTo>
                  <a:lnTo>
                    <a:pt x="13" y="98"/>
                  </a:lnTo>
                  <a:lnTo>
                    <a:pt x="13" y="98"/>
                  </a:lnTo>
                  <a:lnTo>
                    <a:pt x="13" y="124"/>
                  </a:lnTo>
                  <a:lnTo>
                    <a:pt x="12" y="136"/>
                  </a:lnTo>
                  <a:lnTo>
                    <a:pt x="10" y="149"/>
                  </a:lnTo>
                  <a:lnTo>
                    <a:pt x="10" y="149"/>
                  </a:lnTo>
                  <a:lnTo>
                    <a:pt x="4" y="171"/>
                  </a:lnTo>
                  <a:lnTo>
                    <a:pt x="2" y="183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1" y="196"/>
                  </a:lnTo>
                  <a:lnTo>
                    <a:pt x="2" y="197"/>
                  </a:lnTo>
                  <a:lnTo>
                    <a:pt x="3" y="198"/>
                  </a:lnTo>
                  <a:lnTo>
                    <a:pt x="5" y="199"/>
                  </a:lnTo>
                  <a:lnTo>
                    <a:pt x="6" y="198"/>
                  </a:lnTo>
                  <a:lnTo>
                    <a:pt x="8" y="197"/>
                  </a:lnTo>
                  <a:lnTo>
                    <a:pt x="9" y="196"/>
                  </a:lnTo>
                  <a:lnTo>
                    <a:pt x="10" y="194"/>
                  </a:lnTo>
                  <a:lnTo>
                    <a:pt x="10" y="194"/>
                  </a:lnTo>
                  <a:lnTo>
                    <a:pt x="11" y="182"/>
                  </a:lnTo>
                  <a:lnTo>
                    <a:pt x="14" y="169"/>
                  </a:lnTo>
                  <a:lnTo>
                    <a:pt x="20" y="144"/>
                  </a:lnTo>
                  <a:lnTo>
                    <a:pt x="20" y="144"/>
                  </a:lnTo>
                  <a:lnTo>
                    <a:pt x="22" y="135"/>
                  </a:lnTo>
                  <a:lnTo>
                    <a:pt x="22" y="125"/>
                  </a:lnTo>
                  <a:lnTo>
                    <a:pt x="22" y="105"/>
                  </a:lnTo>
                  <a:lnTo>
                    <a:pt x="22" y="105"/>
                  </a:lnTo>
                  <a:lnTo>
                    <a:pt x="22" y="80"/>
                  </a:lnTo>
                  <a:lnTo>
                    <a:pt x="22" y="55"/>
                  </a:lnTo>
                  <a:lnTo>
                    <a:pt x="23" y="31"/>
                  </a:lnTo>
                  <a:lnTo>
                    <a:pt x="25" y="18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21" y="0"/>
                  </a:lnTo>
                  <a:lnTo>
                    <a:pt x="20" y="2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6" name="Freeform 199"/>
            <p:cNvSpPr/>
            <p:nvPr/>
          </p:nvSpPr>
          <p:spPr bwMode="auto">
            <a:xfrm>
              <a:off x="4464050" y="2424113"/>
              <a:ext cx="19050" cy="88900"/>
            </a:xfrm>
            <a:custGeom>
              <a:avLst/>
              <a:gdLst/>
              <a:ahLst/>
              <a:cxnLst>
                <a:cxn ang="0">
                  <a:pos x="26" y="3"/>
                </a:cxn>
                <a:cxn ang="0">
                  <a:pos x="26" y="3"/>
                </a:cxn>
                <a:cxn ang="0">
                  <a:pos x="18" y="42"/>
                </a:cxn>
                <a:cxn ang="0">
                  <a:pos x="11" y="83"/>
                </a:cxn>
                <a:cxn ang="0">
                  <a:pos x="6" y="123"/>
                </a:cxn>
                <a:cxn ang="0">
                  <a:pos x="0" y="162"/>
                </a:cxn>
                <a:cxn ang="0">
                  <a:pos x="0" y="162"/>
                </a:cxn>
                <a:cxn ang="0">
                  <a:pos x="0" y="164"/>
                </a:cxn>
                <a:cxn ang="0">
                  <a:pos x="2" y="166"/>
                </a:cxn>
                <a:cxn ang="0">
                  <a:pos x="3" y="167"/>
                </a:cxn>
                <a:cxn ang="0">
                  <a:pos x="5" y="167"/>
                </a:cxn>
                <a:cxn ang="0">
                  <a:pos x="8" y="166"/>
                </a:cxn>
                <a:cxn ang="0">
                  <a:pos x="10" y="164"/>
                </a:cxn>
                <a:cxn ang="0">
                  <a:pos x="10" y="162"/>
                </a:cxn>
                <a:cxn ang="0">
                  <a:pos x="10" y="162"/>
                </a:cxn>
                <a:cxn ang="0">
                  <a:pos x="15" y="123"/>
                </a:cxn>
                <a:cxn ang="0">
                  <a:pos x="20" y="84"/>
                </a:cxn>
                <a:cxn ang="0">
                  <a:pos x="26" y="45"/>
                </a:cxn>
                <a:cxn ang="0">
                  <a:pos x="36" y="6"/>
                </a:cxn>
                <a:cxn ang="0">
                  <a:pos x="36" y="6"/>
                </a:cxn>
                <a:cxn ang="0">
                  <a:pos x="36" y="4"/>
                </a:cxn>
                <a:cxn ang="0">
                  <a:pos x="35" y="2"/>
                </a:cxn>
                <a:cxn ang="0">
                  <a:pos x="34" y="1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8" y="0"/>
                </a:cxn>
                <a:cxn ang="0">
                  <a:pos x="26" y="1"/>
                </a:cxn>
                <a:cxn ang="0">
                  <a:pos x="26" y="3"/>
                </a:cxn>
                <a:cxn ang="0">
                  <a:pos x="26" y="3"/>
                </a:cxn>
              </a:cxnLst>
              <a:rect l="0" t="0" r="r" b="b"/>
              <a:pathLst>
                <a:path w="36" h="167">
                  <a:moveTo>
                    <a:pt x="26" y="3"/>
                  </a:moveTo>
                  <a:lnTo>
                    <a:pt x="26" y="3"/>
                  </a:lnTo>
                  <a:lnTo>
                    <a:pt x="18" y="42"/>
                  </a:lnTo>
                  <a:lnTo>
                    <a:pt x="11" y="83"/>
                  </a:lnTo>
                  <a:lnTo>
                    <a:pt x="6" y="123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64"/>
                  </a:lnTo>
                  <a:lnTo>
                    <a:pt x="2" y="166"/>
                  </a:lnTo>
                  <a:lnTo>
                    <a:pt x="3" y="167"/>
                  </a:lnTo>
                  <a:lnTo>
                    <a:pt x="5" y="167"/>
                  </a:lnTo>
                  <a:lnTo>
                    <a:pt x="8" y="166"/>
                  </a:lnTo>
                  <a:lnTo>
                    <a:pt x="10" y="164"/>
                  </a:lnTo>
                  <a:lnTo>
                    <a:pt x="10" y="162"/>
                  </a:lnTo>
                  <a:lnTo>
                    <a:pt x="10" y="162"/>
                  </a:lnTo>
                  <a:lnTo>
                    <a:pt x="15" y="123"/>
                  </a:lnTo>
                  <a:lnTo>
                    <a:pt x="20" y="84"/>
                  </a:lnTo>
                  <a:lnTo>
                    <a:pt x="26" y="45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6" y="4"/>
                  </a:lnTo>
                  <a:lnTo>
                    <a:pt x="35" y="2"/>
                  </a:lnTo>
                  <a:lnTo>
                    <a:pt x="34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8" y="0"/>
                  </a:lnTo>
                  <a:lnTo>
                    <a:pt x="26" y="1"/>
                  </a:lnTo>
                  <a:lnTo>
                    <a:pt x="26" y="3"/>
                  </a:lnTo>
                  <a:lnTo>
                    <a:pt x="2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7" name="Freeform 200"/>
            <p:cNvSpPr/>
            <p:nvPr/>
          </p:nvSpPr>
          <p:spPr bwMode="auto">
            <a:xfrm>
              <a:off x="4521200" y="2484438"/>
              <a:ext cx="17463" cy="95250"/>
            </a:xfrm>
            <a:custGeom>
              <a:avLst/>
              <a:gdLst/>
              <a:ahLst/>
              <a:cxnLst>
                <a:cxn ang="0">
                  <a:pos x="26" y="5"/>
                </a:cxn>
                <a:cxn ang="0">
                  <a:pos x="26" y="5"/>
                </a:cxn>
                <a:cxn ang="0">
                  <a:pos x="25" y="26"/>
                </a:cxn>
                <a:cxn ang="0">
                  <a:pos x="23" y="46"/>
                </a:cxn>
                <a:cxn ang="0">
                  <a:pos x="20" y="67"/>
                </a:cxn>
                <a:cxn ang="0">
                  <a:pos x="14" y="88"/>
                </a:cxn>
                <a:cxn ang="0">
                  <a:pos x="14" y="88"/>
                </a:cxn>
                <a:cxn ang="0">
                  <a:pos x="11" y="98"/>
                </a:cxn>
                <a:cxn ang="0">
                  <a:pos x="9" y="109"/>
                </a:cxn>
                <a:cxn ang="0">
                  <a:pos x="6" y="131"/>
                </a:cxn>
                <a:cxn ang="0">
                  <a:pos x="3" y="153"/>
                </a:cxn>
                <a:cxn ang="0">
                  <a:pos x="0" y="174"/>
                </a:cxn>
                <a:cxn ang="0">
                  <a:pos x="0" y="174"/>
                </a:cxn>
                <a:cxn ang="0">
                  <a:pos x="0" y="176"/>
                </a:cxn>
                <a:cxn ang="0">
                  <a:pos x="1" y="177"/>
                </a:cxn>
                <a:cxn ang="0">
                  <a:pos x="4" y="179"/>
                </a:cxn>
                <a:cxn ang="0">
                  <a:pos x="6" y="179"/>
                </a:cxn>
                <a:cxn ang="0">
                  <a:pos x="7" y="179"/>
                </a:cxn>
                <a:cxn ang="0">
                  <a:pos x="8" y="178"/>
                </a:cxn>
                <a:cxn ang="0">
                  <a:pos x="9" y="176"/>
                </a:cxn>
                <a:cxn ang="0">
                  <a:pos x="9" y="176"/>
                </a:cxn>
                <a:cxn ang="0">
                  <a:pos x="12" y="155"/>
                </a:cxn>
                <a:cxn ang="0">
                  <a:pos x="15" y="133"/>
                </a:cxn>
                <a:cxn ang="0">
                  <a:pos x="18" y="111"/>
                </a:cxn>
                <a:cxn ang="0">
                  <a:pos x="24" y="91"/>
                </a:cxn>
                <a:cxn ang="0">
                  <a:pos x="24" y="91"/>
                </a:cxn>
                <a:cxn ang="0">
                  <a:pos x="28" y="69"/>
                </a:cxn>
                <a:cxn ang="0">
                  <a:pos x="32" y="48"/>
                </a:cxn>
                <a:cxn ang="0">
                  <a:pos x="34" y="27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8" y="0"/>
                </a:cxn>
                <a:cxn ang="0">
                  <a:pos x="27" y="1"/>
                </a:cxn>
                <a:cxn ang="0">
                  <a:pos x="26" y="3"/>
                </a:cxn>
                <a:cxn ang="0">
                  <a:pos x="26" y="5"/>
                </a:cxn>
                <a:cxn ang="0">
                  <a:pos x="26" y="5"/>
                </a:cxn>
              </a:cxnLst>
              <a:rect l="0" t="0" r="r" b="b"/>
              <a:pathLst>
                <a:path w="35" h="179">
                  <a:moveTo>
                    <a:pt x="26" y="5"/>
                  </a:moveTo>
                  <a:lnTo>
                    <a:pt x="26" y="5"/>
                  </a:lnTo>
                  <a:lnTo>
                    <a:pt x="25" y="26"/>
                  </a:lnTo>
                  <a:lnTo>
                    <a:pt x="23" y="46"/>
                  </a:lnTo>
                  <a:lnTo>
                    <a:pt x="20" y="67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1" y="98"/>
                  </a:lnTo>
                  <a:lnTo>
                    <a:pt x="9" y="109"/>
                  </a:lnTo>
                  <a:lnTo>
                    <a:pt x="6" y="131"/>
                  </a:lnTo>
                  <a:lnTo>
                    <a:pt x="3" y="153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0" y="176"/>
                  </a:lnTo>
                  <a:lnTo>
                    <a:pt x="1" y="177"/>
                  </a:lnTo>
                  <a:lnTo>
                    <a:pt x="4" y="179"/>
                  </a:lnTo>
                  <a:lnTo>
                    <a:pt x="6" y="179"/>
                  </a:lnTo>
                  <a:lnTo>
                    <a:pt x="7" y="179"/>
                  </a:lnTo>
                  <a:lnTo>
                    <a:pt x="8" y="178"/>
                  </a:lnTo>
                  <a:lnTo>
                    <a:pt x="9" y="176"/>
                  </a:lnTo>
                  <a:lnTo>
                    <a:pt x="9" y="176"/>
                  </a:lnTo>
                  <a:lnTo>
                    <a:pt x="12" y="155"/>
                  </a:lnTo>
                  <a:lnTo>
                    <a:pt x="15" y="133"/>
                  </a:lnTo>
                  <a:lnTo>
                    <a:pt x="18" y="11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8" y="69"/>
                  </a:lnTo>
                  <a:lnTo>
                    <a:pt x="32" y="48"/>
                  </a:lnTo>
                  <a:lnTo>
                    <a:pt x="34" y="27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7" y="1"/>
                  </a:lnTo>
                  <a:lnTo>
                    <a:pt x="26" y="3"/>
                  </a:lnTo>
                  <a:lnTo>
                    <a:pt x="26" y="5"/>
                  </a:lnTo>
                  <a:lnTo>
                    <a:pt x="2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8" name="Freeform 201"/>
            <p:cNvSpPr/>
            <p:nvPr/>
          </p:nvSpPr>
          <p:spPr bwMode="auto">
            <a:xfrm>
              <a:off x="4570413" y="2508250"/>
              <a:ext cx="12700" cy="41275"/>
            </a:xfrm>
            <a:custGeom>
              <a:avLst/>
              <a:gdLst/>
              <a:ahLst/>
              <a:cxnLst>
                <a:cxn ang="0">
                  <a:pos x="12" y="3"/>
                </a:cxn>
                <a:cxn ang="0">
                  <a:pos x="12" y="3"/>
                </a:cxn>
                <a:cxn ang="0">
                  <a:pos x="8" y="21"/>
                </a:cxn>
                <a:cxn ang="0">
                  <a:pos x="6" y="38"/>
                </a:cxn>
                <a:cxn ang="0">
                  <a:pos x="3" y="56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1" y="77"/>
                </a:cxn>
                <a:cxn ang="0">
                  <a:pos x="2" y="78"/>
                </a:cxn>
                <a:cxn ang="0">
                  <a:pos x="3" y="79"/>
                </a:cxn>
                <a:cxn ang="0">
                  <a:pos x="5" y="79"/>
                </a:cxn>
                <a:cxn ang="0">
                  <a:pos x="7" y="79"/>
                </a:cxn>
                <a:cxn ang="0">
                  <a:pos x="8" y="78"/>
                </a:cxn>
                <a:cxn ang="0">
                  <a:pos x="9" y="76"/>
                </a:cxn>
                <a:cxn ang="0">
                  <a:pos x="9" y="76"/>
                </a:cxn>
                <a:cxn ang="0">
                  <a:pos x="12" y="58"/>
                </a:cxn>
                <a:cxn ang="0">
                  <a:pos x="14" y="40"/>
                </a:cxn>
                <a:cxn ang="0">
                  <a:pos x="17" y="23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22" y="4"/>
                </a:cxn>
                <a:cxn ang="0">
                  <a:pos x="22" y="2"/>
                </a:cxn>
                <a:cxn ang="0">
                  <a:pos x="21" y="1"/>
                </a:cxn>
                <a:cxn ang="0">
                  <a:pos x="19" y="0"/>
                </a:cxn>
                <a:cxn ang="0">
                  <a:pos x="16" y="0"/>
                </a:cxn>
                <a:cxn ang="0">
                  <a:pos x="15" y="0"/>
                </a:cxn>
                <a:cxn ang="0">
                  <a:pos x="13" y="1"/>
                </a:cxn>
                <a:cxn ang="0">
                  <a:pos x="12" y="3"/>
                </a:cxn>
                <a:cxn ang="0">
                  <a:pos x="12" y="3"/>
                </a:cxn>
              </a:cxnLst>
              <a:rect l="0" t="0" r="r" b="b"/>
              <a:pathLst>
                <a:path w="22" h="79">
                  <a:moveTo>
                    <a:pt x="12" y="3"/>
                  </a:moveTo>
                  <a:lnTo>
                    <a:pt x="12" y="3"/>
                  </a:lnTo>
                  <a:lnTo>
                    <a:pt x="8" y="21"/>
                  </a:lnTo>
                  <a:lnTo>
                    <a:pt x="6" y="38"/>
                  </a:lnTo>
                  <a:lnTo>
                    <a:pt x="3" y="56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1" y="77"/>
                  </a:lnTo>
                  <a:lnTo>
                    <a:pt x="2" y="78"/>
                  </a:lnTo>
                  <a:lnTo>
                    <a:pt x="3" y="79"/>
                  </a:lnTo>
                  <a:lnTo>
                    <a:pt x="5" y="79"/>
                  </a:lnTo>
                  <a:lnTo>
                    <a:pt x="7" y="79"/>
                  </a:lnTo>
                  <a:lnTo>
                    <a:pt x="8" y="78"/>
                  </a:lnTo>
                  <a:lnTo>
                    <a:pt x="9" y="76"/>
                  </a:lnTo>
                  <a:lnTo>
                    <a:pt x="9" y="76"/>
                  </a:lnTo>
                  <a:lnTo>
                    <a:pt x="12" y="58"/>
                  </a:lnTo>
                  <a:lnTo>
                    <a:pt x="14" y="40"/>
                  </a:lnTo>
                  <a:lnTo>
                    <a:pt x="17" y="23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21" y="1"/>
                  </a:lnTo>
                  <a:lnTo>
                    <a:pt x="19" y="0"/>
                  </a:lnTo>
                  <a:lnTo>
                    <a:pt x="16" y="0"/>
                  </a:lnTo>
                  <a:lnTo>
                    <a:pt x="15" y="0"/>
                  </a:lnTo>
                  <a:lnTo>
                    <a:pt x="13" y="1"/>
                  </a:lnTo>
                  <a:lnTo>
                    <a:pt x="12" y="3"/>
                  </a:lnTo>
                  <a:lnTo>
                    <a:pt x="1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9" name="Freeform 202"/>
            <p:cNvSpPr/>
            <p:nvPr/>
          </p:nvSpPr>
          <p:spPr bwMode="auto">
            <a:xfrm>
              <a:off x="4603750" y="2557463"/>
              <a:ext cx="15875" cy="46038"/>
            </a:xfrm>
            <a:custGeom>
              <a:avLst/>
              <a:gdLst/>
              <a:ahLst/>
              <a:cxnLst>
                <a:cxn ang="0">
                  <a:pos x="20" y="3"/>
                </a:cxn>
                <a:cxn ang="0">
                  <a:pos x="20" y="3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1" y="83"/>
                </a:cxn>
                <a:cxn ang="0">
                  <a:pos x="2" y="84"/>
                </a:cxn>
                <a:cxn ang="0">
                  <a:pos x="4" y="85"/>
                </a:cxn>
                <a:cxn ang="0">
                  <a:pos x="5" y="85"/>
                </a:cxn>
                <a:cxn ang="0">
                  <a:pos x="7" y="85"/>
                </a:cxn>
                <a:cxn ang="0">
                  <a:pos x="8" y="84"/>
                </a:cxn>
                <a:cxn ang="0">
                  <a:pos x="9" y="82"/>
                </a:cxn>
                <a:cxn ang="0">
                  <a:pos x="9" y="82"/>
                </a:cxn>
                <a:cxn ang="0">
                  <a:pos x="28" y="5"/>
                </a:cxn>
                <a:cxn ang="0">
                  <a:pos x="28" y="5"/>
                </a:cxn>
                <a:cxn ang="0">
                  <a:pos x="29" y="3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22" y="0"/>
                </a:cxn>
                <a:cxn ang="0">
                  <a:pos x="20" y="1"/>
                </a:cxn>
                <a:cxn ang="0">
                  <a:pos x="20" y="3"/>
                </a:cxn>
                <a:cxn ang="0">
                  <a:pos x="20" y="3"/>
                </a:cxn>
              </a:cxnLst>
              <a:rect l="0" t="0" r="r" b="b"/>
              <a:pathLst>
                <a:path w="28" h="85">
                  <a:moveTo>
                    <a:pt x="20" y="3"/>
                  </a:moveTo>
                  <a:lnTo>
                    <a:pt x="20" y="3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1" y="83"/>
                  </a:lnTo>
                  <a:lnTo>
                    <a:pt x="2" y="84"/>
                  </a:lnTo>
                  <a:lnTo>
                    <a:pt x="4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8" y="84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9" y="3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5" y="0"/>
                  </a:lnTo>
                  <a:lnTo>
                    <a:pt x="23" y="0"/>
                  </a:lnTo>
                  <a:lnTo>
                    <a:pt x="22" y="0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2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0" name="Freeform 203"/>
            <p:cNvSpPr/>
            <p:nvPr/>
          </p:nvSpPr>
          <p:spPr bwMode="auto">
            <a:xfrm>
              <a:off x="4687888" y="2668588"/>
              <a:ext cx="15875" cy="61913"/>
            </a:xfrm>
            <a:custGeom>
              <a:avLst/>
              <a:gdLst/>
              <a:ahLst/>
              <a:cxnLst>
                <a:cxn ang="0">
                  <a:pos x="19" y="4"/>
                </a:cxn>
                <a:cxn ang="0">
                  <a:pos x="19" y="4"/>
                </a:cxn>
                <a:cxn ang="0">
                  <a:pos x="19" y="12"/>
                </a:cxn>
                <a:cxn ang="0">
                  <a:pos x="17" y="19"/>
                </a:cxn>
                <a:cxn ang="0">
                  <a:pos x="12" y="35"/>
                </a:cxn>
                <a:cxn ang="0">
                  <a:pos x="8" y="50"/>
                </a:cxn>
                <a:cxn ang="0">
                  <a:pos x="7" y="58"/>
                </a:cxn>
                <a:cxn ang="0">
                  <a:pos x="6" y="65"/>
                </a:cxn>
                <a:cxn ang="0">
                  <a:pos x="6" y="65"/>
                </a:cxn>
                <a:cxn ang="0">
                  <a:pos x="6" y="76"/>
                </a:cxn>
                <a:cxn ang="0">
                  <a:pos x="5" y="89"/>
                </a:cxn>
                <a:cxn ang="0">
                  <a:pos x="4" y="99"/>
                </a:cxn>
                <a:cxn ang="0">
                  <a:pos x="0" y="110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0" y="113"/>
                </a:cxn>
                <a:cxn ang="0">
                  <a:pos x="1" y="116"/>
                </a:cxn>
                <a:cxn ang="0">
                  <a:pos x="3" y="116"/>
                </a:cxn>
                <a:cxn ang="0">
                  <a:pos x="6" y="116"/>
                </a:cxn>
                <a:cxn ang="0">
                  <a:pos x="8" y="114"/>
                </a:cxn>
                <a:cxn ang="0">
                  <a:pos x="9" y="112"/>
                </a:cxn>
                <a:cxn ang="0">
                  <a:pos x="9" y="112"/>
                </a:cxn>
                <a:cxn ang="0">
                  <a:pos x="12" y="102"/>
                </a:cxn>
                <a:cxn ang="0">
                  <a:pos x="14" y="92"/>
                </a:cxn>
                <a:cxn ang="0">
                  <a:pos x="15" y="80"/>
                </a:cxn>
                <a:cxn ang="0">
                  <a:pos x="15" y="70"/>
                </a:cxn>
                <a:cxn ang="0">
                  <a:pos x="15" y="70"/>
                </a:cxn>
                <a:cxn ang="0">
                  <a:pos x="17" y="62"/>
                </a:cxn>
                <a:cxn ang="0">
                  <a:pos x="18" y="54"/>
                </a:cxn>
                <a:cxn ang="0">
                  <a:pos x="22" y="37"/>
                </a:cxn>
                <a:cxn ang="0">
                  <a:pos x="26" y="20"/>
                </a:cxn>
                <a:cxn ang="0">
                  <a:pos x="28" y="12"/>
                </a:cxn>
                <a:cxn ang="0">
                  <a:pos x="29" y="4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1" y="1"/>
                </a:cxn>
                <a:cxn ang="0">
                  <a:pos x="20" y="2"/>
                </a:cxn>
                <a:cxn ang="0">
                  <a:pos x="19" y="4"/>
                </a:cxn>
                <a:cxn ang="0">
                  <a:pos x="19" y="4"/>
                </a:cxn>
              </a:cxnLst>
              <a:rect l="0" t="0" r="r" b="b"/>
              <a:pathLst>
                <a:path w="28" h="115">
                  <a:moveTo>
                    <a:pt x="19" y="4"/>
                  </a:moveTo>
                  <a:lnTo>
                    <a:pt x="19" y="4"/>
                  </a:lnTo>
                  <a:lnTo>
                    <a:pt x="19" y="12"/>
                  </a:lnTo>
                  <a:lnTo>
                    <a:pt x="17" y="19"/>
                  </a:lnTo>
                  <a:lnTo>
                    <a:pt x="12" y="35"/>
                  </a:lnTo>
                  <a:lnTo>
                    <a:pt x="8" y="50"/>
                  </a:lnTo>
                  <a:lnTo>
                    <a:pt x="7" y="58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6" y="76"/>
                  </a:lnTo>
                  <a:lnTo>
                    <a:pt x="5" y="89"/>
                  </a:lnTo>
                  <a:lnTo>
                    <a:pt x="4" y="99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0" y="113"/>
                  </a:lnTo>
                  <a:lnTo>
                    <a:pt x="1" y="116"/>
                  </a:lnTo>
                  <a:lnTo>
                    <a:pt x="3" y="116"/>
                  </a:lnTo>
                  <a:lnTo>
                    <a:pt x="6" y="116"/>
                  </a:lnTo>
                  <a:lnTo>
                    <a:pt x="8" y="114"/>
                  </a:lnTo>
                  <a:lnTo>
                    <a:pt x="9" y="112"/>
                  </a:lnTo>
                  <a:lnTo>
                    <a:pt x="9" y="112"/>
                  </a:lnTo>
                  <a:lnTo>
                    <a:pt x="12" y="102"/>
                  </a:lnTo>
                  <a:lnTo>
                    <a:pt x="14" y="92"/>
                  </a:lnTo>
                  <a:lnTo>
                    <a:pt x="15" y="8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7" y="62"/>
                  </a:lnTo>
                  <a:lnTo>
                    <a:pt x="18" y="54"/>
                  </a:lnTo>
                  <a:lnTo>
                    <a:pt x="22" y="37"/>
                  </a:lnTo>
                  <a:lnTo>
                    <a:pt x="26" y="20"/>
                  </a:lnTo>
                  <a:lnTo>
                    <a:pt x="28" y="12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1" y="1"/>
                  </a:lnTo>
                  <a:lnTo>
                    <a:pt x="20" y="2"/>
                  </a:lnTo>
                  <a:lnTo>
                    <a:pt x="19" y="4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1" name="Freeform 204"/>
            <p:cNvSpPr/>
            <p:nvPr/>
          </p:nvSpPr>
          <p:spPr bwMode="auto">
            <a:xfrm>
              <a:off x="4714875" y="2657475"/>
              <a:ext cx="11113" cy="61913"/>
            </a:xfrm>
            <a:custGeom>
              <a:avLst/>
              <a:gdLst/>
              <a:ahLst/>
              <a:cxnLst>
                <a:cxn ang="0">
                  <a:pos x="12" y="5"/>
                </a:cxn>
                <a:cxn ang="0">
                  <a:pos x="12" y="5"/>
                </a:cxn>
                <a:cxn ang="0">
                  <a:pos x="10" y="32"/>
                </a:cxn>
                <a:cxn ang="0">
                  <a:pos x="6" y="59"/>
                </a:cxn>
                <a:cxn ang="0">
                  <a:pos x="2" y="86"/>
                </a:cxn>
                <a:cxn ang="0">
                  <a:pos x="0" y="113"/>
                </a:cxn>
                <a:cxn ang="0">
                  <a:pos x="0" y="113"/>
                </a:cxn>
                <a:cxn ang="0">
                  <a:pos x="0" y="115"/>
                </a:cxn>
                <a:cxn ang="0">
                  <a:pos x="1" y="116"/>
                </a:cxn>
                <a:cxn ang="0">
                  <a:pos x="3" y="117"/>
                </a:cxn>
                <a:cxn ang="0">
                  <a:pos x="4" y="117"/>
                </a:cxn>
                <a:cxn ang="0">
                  <a:pos x="6" y="117"/>
                </a:cxn>
                <a:cxn ang="0">
                  <a:pos x="8" y="116"/>
                </a:cxn>
                <a:cxn ang="0">
                  <a:pos x="9" y="115"/>
                </a:cxn>
                <a:cxn ang="0">
                  <a:pos x="9" y="113"/>
                </a:cxn>
                <a:cxn ang="0">
                  <a:pos x="9" y="113"/>
                </a:cxn>
                <a:cxn ang="0">
                  <a:pos x="11" y="86"/>
                </a:cxn>
                <a:cxn ang="0">
                  <a:pos x="15" y="59"/>
                </a:cxn>
                <a:cxn ang="0">
                  <a:pos x="19" y="32"/>
                </a:cxn>
                <a:cxn ang="0">
                  <a:pos x="21" y="5"/>
                </a:cxn>
                <a:cxn ang="0">
                  <a:pos x="21" y="5"/>
                </a:cxn>
                <a:cxn ang="0">
                  <a:pos x="21" y="3"/>
                </a:cxn>
                <a:cxn ang="0">
                  <a:pos x="20" y="2"/>
                </a:cxn>
                <a:cxn ang="0">
                  <a:pos x="19" y="1"/>
                </a:cxn>
                <a:cxn ang="0">
                  <a:pos x="17" y="0"/>
                </a:cxn>
                <a:cxn ang="0">
                  <a:pos x="15" y="1"/>
                </a:cxn>
                <a:cxn ang="0">
                  <a:pos x="14" y="2"/>
                </a:cxn>
                <a:cxn ang="0">
                  <a:pos x="13" y="3"/>
                </a:cxn>
                <a:cxn ang="0">
                  <a:pos x="12" y="5"/>
                </a:cxn>
                <a:cxn ang="0">
                  <a:pos x="12" y="5"/>
                </a:cxn>
              </a:cxnLst>
              <a:rect l="0" t="0" r="r" b="b"/>
              <a:pathLst>
                <a:path w="21" h="117">
                  <a:moveTo>
                    <a:pt x="12" y="5"/>
                  </a:moveTo>
                  <a:lnTo>
                    <a:pt x="12" y="5"/>
                  </a:lnTo>
                  <a:lnTo>
                    <a:pt x="10" y="32"/>
                  </a:lnTo>
                  <a:lnTo>
                    <a:pt x="6" y="59"/>
                  </a:lnTo>
                  <a:lnTo>
                    <a:pt x="2" y="86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1" y="116"/>
                  </a:lnTo>
                  <a:lnTo>
                    <a:pt x="3" y="117"/>
                  </a:lnTo>
                  <a:lnTo>
                    <a:pt x="4" y="117"/>
                  </a:lnTo>
                  <a:lnTo>
                    <a:pt x="6" y="117"/>
                  </a:lnTo>
                  <a:lnTo>
                    <a:pt x="8" y="116"/>
                  </a:lnTo>
                  <a:lnTo>
                    <a:pt x="9" y="115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11" y="86"/>
                  </a:lnTo>
                  <a:lnTo>
                    <a:pt x="15" y="59"/>
                  </a:lnTo>
                  <a:lnTo>
                    <a:pt x="19" y="32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20" y="2"/>
                  </a:lnTo>
                  <a:lnTo>
                    <a:pt x="19" y="1"/>
                  </a:lnTo>
                  <a:lnTo>
                    <a:pt x="17" y="0"/>
                  </a:lnTo>
                  <a:lnTo>
                    <a:pt x="15" y="1"/>
                  </a:lnTo>
                  <a:lnTo>
                    <a:pt x="14" y="2"/>
                  </a:lnTo>
                  <a:lnTo>
                    <a:pt x="13" y="3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2" name="Freeform 206"/>
            <p:cNvSpPr>
              <a:spLocks noEditPoints="1"/>
            </p:cNvSpPr>
            <p:nvPr/>
          </p:nvSpPr>
          <p:spPr bwMode="auto">
            <a:xfrm>
              <a:off x="4249738" y="2249488"/>
              <a:ext cx="555625" cy="574675"/>
            </a:xfrm>
            <a:custGeom>
              <a:avLst/>
              <a:gdLst/>
              <a:ahLst/>
              <a:cxnLst>
                <a:cxn ang="0">
                  <a:pos x="817" y="1056"/>
                </a:cxn>
                <a:cxn ang="0">
                  <a:pos x="716" y="1035"/>
                </a:cxn>
                <a:cxn ang="0">
                  <a:pos x="659" y="1016"/>
                </a:cxn>
                <a:cxn ang="0">
                  <a:pos x="645" y="1010"/>
                </a:cxn>
                <a:cxn ang="0">
                  <a:pos x="623" y="986"/>
                </a:cxn>
                <a:cxn ang="0">
                  <a:pos x="608" y="970"/>
                </a:cxn>
                <a:cxn ang="0">
                  <a:pos x="577" y="929"/>
                </a:cxn>
                <a:cxn ang="0">
                  <a:pos x="513" y="864"/>
                </a:cxn>
                <a:cxn ang="0">
                  <a:pos x="403" y="767"/>
                </a:cxn>
                <a:cxn ang="0">
                  <a:pos x="307" y="683"/>
                </a:cxn>
                <a:cxn ang="0">
                  <a:pos x="222" y="574"/>
                </a:cxn>
                <a:cxn ang="0">
                  <a:pos x="139" y="472"/>
                </a:cxn>
                <a:cxn ang="0">
                  <a:pos x="97" y="439"/>
                </a:cxn>
                <a:cxn ang="0">
                  <a:pos x="31" y="360"/>
                </a:cxn>
                <a:cxn ang="0">
                  <a:pos x="27" y="300"/>
                </a:cxn>
                <a:cxn ang="0">
                  <a:pos x="84" y="371"/>
                </a:cxn>
                <a:cxn ang="0">
                  <a:pos x="141" y="426"/>
                </a:cxn>
                <a:cxn ang="0">
                  <a:pos x="208" y="491"/>
                </a:cxn>
                <a:cxn ang="0">
                  <a:pos x="305" y="624"/>
                </a:cxn>
                <a:cxn ang="0">
                  <a:pos x="398" y="714"/>
                </a:cxn>
                <a:cxn ang="0">
                  <a:pos x="481" y="790"/>
                </a:cxn>
                <a:cxn ang="0">
                  <a:pos x="571" y="872"/>
                </a:cxn>
                <a:cxn ang="0">
                  <a:pos x="646" y="943"/>
                </a:cxn>
                <a:cxn ang="0">
                  <a:pos x="724" y="871"/>
                </a:cxn>
                <a:cxn ang="0">
                  <a:pos x="843" y="787"/>
                </a:cxn>
                <a:cxn ang="0">
                  <a:pos x="981" y="693"/>
                </a:cxn>
                <a:cxn ang="0">
                  <a:pos x="917" y="620"/>
                </a:cxn>
                <a:cxn ang="0">
                  <a:pos x="751" y="446"/>
                </a:cxn>
                <a:cxn ang="0">
                  <a:pos x="583" y="291"/>
                </a:cxn>
                <a:cxn ang="0">
                  <a:pos x="501" y="195"/>
                </a:cxn>
                <a:cxn ang="0">
                  <a:pos x="431" y="116"/>
                </a:cxn>
                <a:cxn ang="0">
                  <a:pos x="378" y="54"/>
                </a:cxn>
                <a:cxn ang="0">
                  <a:pos x="377" y="0"/>
                </a:cxn>
                <a:cxn ang="0">
                  <a:pos x="496" y="134"/>
                </a:cxn>
                <a:cxn ang="0">
                  <a:pos x="631" y="290"/>
                </a:cxn>
                <a:cxn ang="0">
                  <a:pos x="729" y="380"/>
                </a:cxn>
                <a:cxn ang="0">
                  <a:pos x="900" y="546"/>
                </a:cxn>
                <a:cxn ang="0">
                  <a:pos x="980" y="641"/>
                </a:cxn>
                <a:cxn ang="0">
                  <a:pos x="1020" y="678"/>
                </a:cxn>
                <a:cxn ang="0">
                  <a:pos x="1032" y="689"/>
                </a:cxn>
                <a:cxn ang="0">
                  <a:pos x="1037" y="700"/>
                </a:cxn>
                <a:cxn ang="0">
                  <a:pos x="1051" y="800"/>
                </a:cxn>
                <a:cxn ang="0">
                  <a:pos x="1037" y="911"/>
                </a:cxn>
                <a:cxn ang="0">
                  <a:pos x="1029" y="991"/>
                </a:cxn>
                <a:cxn ang="0">
                  <a:pos x="1023" y="1039"/>
                </a:cxn>
                <a:cxn ang="0">
                  <a:pos x="1016" y="1079"/>
                </a:cxn>
                <a:cxn ang="0">
                  <a:pos x="1002" y="1088"/>
                </a:cxn>
                <a:cxn ang="0">
                  <a:pos x="996" y="1087"/>
                </a:cxn>
                <a:cxn ang="0">
                  <a:pos x="954" y="761"/>
                </a:cxn>
                <a:cxn ang="0">
                  <a:pos x="842" y="830"/>
                </a:cxn>
                <a:cxn ang="0">
                  <a:pos x="729" y="917"/>
                </a:cxn>
                <a:cxn ang="0">
                  <a:pos x="672" y="967"/>
                </a:cxn>
                <a:cxn ang="0">
                  <a:pos x="699" y="991"/>
                </a:cxn>
                <a:cxn ang="0">
                  <a:pos x="772" y="1010"/>
                </a:cxn>
                <a:cxn ang="0">
                  <a:pos x="941" y="1046"/>
                </a:cxn>
                <a:cxn ang="0">
                  <a:pos x="989" y="1039"/>
                </a:cxn>
                <a:cxn ang="0">
                  <a:pos x="990" y="1018"/>
                </a:cxn>
                <a:cxn ang="0">
                  <a:pos x="995" y="957"/>
                </a:cxn>
                <a:cxn ang="0">
                  <a:pos x="1010" y="856"/>
                </a:cxn>
                <a:cxn ang="0">
                  <a:pos x="1010" y="734"/>
                </a:cxn>
              </a:cxnLst>
              <a:rect l="0" t="0" r="r" b="b"/>
              <a:pathLst>
                <a:path w="1051" h="1088">
                  <a:moveTo>
                    <a:pt x="991" y="1088"/>
                  </a:moveTo>
                  <a:lnTo>
                    <a:pt x="991" y="1088"/>
                  </a:lnTo>
                  <a:lnTo>
                    <a:pt x="952" y="1084"/>
                  </a:lnTo>
                  <a:lnTo>
                    <a:pt x="911" y="1078"/>
                  </a:lnTo>
                  <a:lnTo>
                    <a:pt x="866" y="1069"/>
                  </a:lnTo>
                  <a:lnTo>
                    <a:pt x="817" y="1056"/>
                  </a:lnTo>
                  <a:lnTo>
                    <a:pt x="817" y="1056"/>
                  </a:lnTo>
                  <a:lnTo>
                    <a:pt x="773" y="1046"/>
                  </a:lnTo>
                  <a:lnTo>
                    <a:pt x="751" y="1041"/>
                  </a:lnTo>
                  <a:lnTo>
                    <a:pt x="728" y="1037"/>
                  </a:lnTo>
                  <a:lnTo>
                    <a:pt x="728" y="1037"/>
                  </a:lnTo>
                  <a:lnTo>
                    <a:pt x="716" y="1035"/>
                  </a:lnTo>
                  <a:lnTo>
                    <a:pt x="706" y="1031"/>
                  </a:lnTo>
                  <a:lnTo>
                    <a:pt x="686" y="1025"/>
                  </a:lnTo>
                  <a:lnTo>
                    <a:pt x="686" y="1025"/>
                  </a:lnTo>
                  <a:lnTo>
                    <a:pt x="673" y="1020"/>
                  </a:lnTo>
                  <a:lnTo>
                    <a:pt x="659" y="1016"/>
                  </a:lnTo>
                  <a:lnTo>
                    <a:pt x="659" y="1016"/>
                  </a:lnTo>
                  <a:lnTo>
                    <a:pt x="654" y="1015"/>
                  </a:lnTo>
                  <a:lnTo>
                    <a:pt x="651" y="1013"/>
                  </a:lnTo>
                  <a:lnTo>
                    <a:pt x="650" y="1012"/>
                  </a:lnTo>
                  <a:lnTo>
                    <a:pt x="649" y="1011"/>
                  </a:lnTo>
                  <a:lnTo>
                    <a:pt x="649" y="1011"/>
                  </a:lnTo>
                  <a:lnTo>
                    <a:pt x="645" y="1010"/>
                  </a:lnTo>
                  <a:lnTo>
                    <a:pt x="645" y="1010"/>
                  </a:lnTo>
                  <a:lnTo>
                    <a:pt x="640" y="1006"/>
                  </a:lnTo>
                  <a:lnTo>
                    <a:pt x="635" y="1001"/>
                  </a:lnTo>
                  <a:lnTo>
                    <a:pt x="628" y="991"/>
                  </a:lnTo>
                  <a:lnTo>
                    <a:pt x="623" y="986"/>
                  </a:lnTo>
                  <a:lnTo>
                    <a:pt x="623" y="986"/>
                  </a:lnTo>
                  <a:lnTo>
                    <a:pt x="620" y="983"/>
                  </a:lnTo>
                  <a:lnTo>
                    <a:pt x="619" y="982"/>
                  </a:lnTo>
                  <a:lnTo>
                    <a:pt x="619" y="982"/>
                  </a:lnTo>
                  <a:lnTo>
                    <a:pt x="614" y="979"/>
                  </a:lnTo>
                  <a:lnTo>
                    <a:pt x="611" y="976"/>
                  </a:lnTo>
                  <a:lnTo>
                    <a:pt x="608" y="970"/>
                  </a:lnTo>
                  <a:lnTo>
                    <a:pt x="608" y="965"/>
                  </a:lnTo>
                  <a:lnTo>
                    <a:pt x="608" y="963"/>
                  </a:lnTo>
                  <a:lnTo>
                    <a:pt x="606" y="961"/>
                  </a:lnTo>
                  <a:lnTo>
                    <a:pt x="606" y="961"/>
                  </a:lnTo>
                  <a:lnTo>
                    <a:pt x="591" y="946"/>
                  </a:lnTo>
                  <a:lnTo>
                    <a:pt x="577" y="929"/>
                  </a:lnTo>
                  <a:lnTo>
                    <a:pt x="577" y="929"/>
                  </a:lnTo>
                  <a:lnTo>
                    <a:pt x="561" y="912"/>
                  </a:lnTo>
                  <a:lnTo>
                    <a:pt x="546" y="895"/>
                  </a:lnTo>
                  <a:lnTo>
                    <a:pt x="529" y="879"/>
                  </a:lnTo>
                  <a:lnTo>
                    <a:pt x="513" y="864"/>
                  </a:lnTo>
                  <a:lnTo>
                    <a:pt x="513" y="864"/>
                  </a:lnTo>
                  <a:lnTo>
                    <a:pt x="490" y="846"/>
                  </a:lnTo>
                  <a:lnTo>
                    <a:pt x="469" y="827"/>
                  </a:lnTo>
                  <a:lnTo>
                    <a:pt x="428" y="789"/>
                  </a:lnTo>
                  <a:lnTo>
                    <a:pt x="428" y="789"/>
                  </a:lnTo>
                  <a:lnTo>
                    <a:pt x="416" y="777"/>
                  </a:lnTo>
                  <a:lnTo>
                    <a:pt x="403" y="767"/>
                  </a:lnTo>
                  <a:lnTo>
                    <a:pt x="378" y="745"/>
                  </a:lnTo>
                  <a:lnTo>
                    <a:pt x="378" y="745"/>
                  </a:lnTo>
                  <a:lnTo>
                    <a:pt x="356" y="729"/>
                  </a:lnTo>
                  <a:lnTo>
                    <a:pt x="336" y="711"/>
                  </a:lnTo>
                  <a:lnTo>
                    <a:pt x="317" y="693"/>
                  </a:lnTo>
                  <a:lnTo>
                    <a:pt x="307" y="683"/>
                  </a:lnTo>
                  <a:lnTo>
                    <a:pt x="299" y="673"/>
                  </a:lnTo>
                  <a:lnTo>
                    <a:pt x="299" y="673"/>
                  </a:lnTo>
                  <a:lnTo>
                    <a:pt x="271" y="638"/>
                  </a:lnTo>
                  <a:lnTo>
                    <a:pt x="271" y="638"/>
                  </a:lnTo>
                  <a:lnTo>
                    <a:pt x="238" y="596"/>
                  </a:lnTo>
                  <a:lnTo>
                    <a:pt x="222" y="574"/>
                  </a:lnTo>
                  <a:lnTo>
                    <a:pt x="207" y="552"/>
                  </a:lnTo>
                  <a:lnTo>
                    <a:pt x="207" y="552"/>
                  </a:lnTo>
                  <a:lnTo>
                    <a:pt x="194" y="534"/>
                  </a:lnTo>
                  <a:lnTo>
                    <a:pt x="178" y="514"/>
                  </a:lnTo>
                  <a:lnTo>
                    <a:pt x="160" y="493"/>
                  </a:lnTo>
                  <a:lnTo>
                    <a:pt x="139" y="472"/>
                  </a:lnTo>
                  <a:lnTo>
                    <a:pt x="139" y="472"/>
                  </a:lnTo>
                  <a:lnTo>
                    <a:pt x="128" y="461"/>
                  </a:lnTo>
                  <a:lnTo>
                    <a:pt x="115" y="453"/>
                  </a:lnTo>
                  <a:lnTo>
                    <a:pt x="115" y="453"/>
                  </a:lnTo>
                  <a:lnTo>
                    <a:pt x="103" y="444"/>
                  </a:lnTo>
                  <a:lnTo>
                    <a:pt x="97" y="439"/>
                  </a:lnTo>
                  <a:lnTo>
                    <a:pt x="92" y="433"/>
                  </a:lnTo>
                  <a:lnTo>
                    <a:pt x="92" y="433"/>
                  </a:lnTo>
                  <a:lnTo>
                    <a:pt x="74" y="414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31" y="360"/>
                  </a:lnTo>
                  <a:lnTo>
                    <a:pt x="16" y="345"/>
                  </a:lnTo>
                  <a:lnTo>
                    <a:pt x="2" y="329"/>
                  </a:lnTo>
                  <a:lnTo>
                    <a:pt x="2" y="329"/>
                  </a:lnTo>
                  <a:lnTo>
                    <a:pt x="0" y="327"/>
                  </a:lnTo>
                  <a:lnTo>
                    <a:pt x="0" y="327"/>
                  </a:lnTo>
                  <a:lnTo>
                    <a:pt x="27" y="300"/>
                  </a:lnTo>
                  <a:lnTo>
                    <a:pt x="27" y="300"/>
                  </a:lnTo>
                  <a:lnTo>
                    <a:pt x="45" y="322"/>
                  </a:lnTo>
                  <a:lnTo>
                    <a:pt x="45" y="322"/>
                  </a:lnTo>
                  <a:lnTo>
                    <a:pt x="68" y="351"/>
                  </a:lnTo>
                  <a:lnTo>
                    <a:pt x="68" y="351"/>
                  </a:lnTo>
                  <a:lnTo>
                    <a:pt x="84" y="371"/>
                  </a:lnTo>
                  <a:lnTo>
                    <a:pt x="102" y="392"/>
                  </a:lnTo>
                  <a:lnTo>
                    <a:pt x="111" y="401"/>
                  </a:lnTo>
                  <a:lnTo>
                    <a:pt x="120" y="411"/>
                  </a:lnTo>
                  <a:lnTo>
                    <a:pt x="131" y="419"/>
                  </a:lnTo>
                  <a:lnTo>
                    <a:pt x="141" y="426"/>
                  </a:lnTo>
                  <a:lnTo>
                    <a:pt x="141" y="426"/>
                  </a:lnTo>
                  <a:lnTo>
                    <a:pt x="151" y="434"/>
                  </a:lnTo>
                  <a:lnTo>
                    <a:pt x="163" y="444"/>
                  </a:lnTo>
                  <a:lnTo>
                    <a:pt x="174" y="454"/>
                  </a:lnTo>
                  <a:lnTo>
                    <a:pt x="186" y="465"/>
                  </a:lnTo>
                  <a:lnTo>
                    <a:pt x="197" y="478"/>
                  </a:lnTo>
                  <a:lnTo>
                    <a:pt x="208" y="491"/>
                  </a:lnTo>
                  <a:lnTo>
                    <a:pt x="219" y="506"/>
                  </a:lnTo>
                  <a:lnTo>
                    <a:pt x="229" y="521"/>
                  </a:lnTo>
                  <a:lnTo>
                    <a:pt x="229" y="521"/>
                  </a:lnTo>
                  <a:lnTo>
                    <a:pt x="261" y="567"/>
                  </a:lnTo>
                  <a:lnTo>
                    <a:pt x="291" y="607"/>
                  </a:lnTo>
                  <a:lnTo>
                    <a:pt x="305" y="624"/>
                  </a:lnTo>
                  <a:lnTo>
                    <a:pt x="319" y="640"/>
                  </a:lnTo>
                  <a:lnTo>
                    <a:pt x="332" y="654"/>
                  </a:lnTo>
                  <a:lnTo>
                    <a:pt x="346" y="668"/>
                  </a:lnTo>
                  <a:lnTo>
                    <a:pt x="346" y="668"/>
                  </a:lnTo>
                  <a:lnTo>
                    <a:pt x="371" y="692"/>
                  </a:lnTo>
                  <a:lnTo>
                    <a:pt x="398" y="714"/>
                  </a:lnTo>
                  <a:lnTo>
                    <a:pt x="398" y="714"/>
                  </a:lnTo>
                  <a:lnTo>
                    <a:pt x="429" y="741"/>
                  </a:lnTo>
                  <a:lnTo>
                    <a:pt x="445" y="755"/>
                  </a:lnTo>
                  <a:lnTo>
                    <a:pt x="459" y="769"/>
                  </a:lnTo>
                  <a:lnTo>
                    <a:pt x="459" y="769"/>
                  </a:lnTo>
                  <a:lnTo>
                    <a:pt x="481" y="790"/>
                  </a:lnTo>
                  <a:lnTo>
                    <a:pt x="504" y="809"/>
                  </a:lnTo>
                  <a:lnTo>
                    <a:pt x="504" y="809"/>
                  </a:lnTo>
                  <a:lnTo>
                    <a:pt x="526" y="828"/>
                  </a:lnTo>
                  <a:lnTo>
                    <a:pt x="548" y="849"/>
                  </a:lnTo>
                  <a:lnTo>
                    <a:pt x="548" y="849"/>
                  </a:lnTo>
                  <a:lnTo>
                    <a:pt x="571" y="872"/>
                  </a:lnTo>
                  <a:lnTo>
                    <a:pt x="594" y="896"/>
                  </a:lnTo>
                  <a:lnTo>
                    <a:pt x="594" y="896"/>
                  </a:lnTo>
                  <a:lnTo>
                    <a:pt x="615" y="920"/>
                  </a:lnTo>
                  <a:lnTo>
                    <a:pt x="638" y="943"/>
                  </a:lnTo>
                  <a:lnTo>
                    <a:pt x="643" y="948"/>
                  </a:lnTo>
                  <a:lnTo>
                    <a:pt x="646" y="943"/>
                  </a:lnTo>
                  <a:lnTo>
                    <a:pt x="646" y="943"/>
                  </a:lnTo>
                  <a:lnTo>
                    <a:pt x="658" y="929"/>
                  </a:lnTo>
                  <a:lnTo>
                    <a:pt x="669" y="917"/>
                  </a:lnTo>
                  <a:lnTo>
                    <a:pt x="682" y="904"/>
                  </a:lnTo>
                  <a:lnTo>
                    <a:pt x="696" y="893"/>
                  </a:lnTo>
                  <a:lnTo>
                    <a:pt x="724" y="871"/>
                  </a:lnTo>
                  <a:lnTo>
                    <a:pt x="753" y="851"/>
                  </a:lnTo>
                  <a:lnTo>
                    <a:pt x="753" y="851"/>
                  </a:lnTo>
                  <a:lnTo>
                    <a:pt x="784" y="829"/>
                  </a:lnTo>
                  <a:lnTo>
                    <a:pt x="784" y="829"/>
                  </a:lnTo>
                  <a:lnTo>
                    <a:pt x="812" y="807"/>
                  </a:lnTo>
                  <a:lnTo>
                    <a:pt x="843" y="787"/>
                  </a:lnTo>
                  <a:lnTo>
                    <a:pt x="906" y="748"/>
                  </a:lnTo>
                  <a:lnTo>
                    <a:pt x="906" y="748"/>
                  </a:lnTo>
                  <a:lnTo>
                    <a:pt x="944" y="725"/>
                  </a:lnTo>
                  <a:lnTo>
                    <a:pt x="980" y="702"/>
                  </a:lnTo>
                  <a:lnTo>
                    <a:pt x="986" y="698"/>
                  </a:lnTo>
                  <a:lnTo>
                    <a:pt x="981" y="693"/>
                  </a:lnTo>
                  <a:lnTo>
                    <a:pt x="981" y="693"/>
                  </a:lnTo>
                  <a:lnTo>
                    <a:pt x="964" y="676"/>
                  </a:lnTo>
                  <a:lnTo>
                    <a:pt x="949" y="660"/>
                  </a:lnTo>
                  <a:lnTo>
                    <a:pt x="920" y="624"/>
                  </a:lnTo>
                  <a:lnTo>
                    <a:pt x="917" y="620"/>
                  </a:lnTo>
                  <a:lnTo>
                    <a:pt x="917" y="620"/>
                  </a:lnTo>
                  <a:lnTo>
                    <a:pt x="882" y="579"/>
                  </a:lnTo>
                  <a:lnTo>
                    <a:pt x="850" y="543"/>
                  </a:lnTo>
                  <a:lnTo>
                    <a:pt x="819" y="510"/>
                  </a:lnTo>
                  <a:lnTo>
                    <a:pt x="789" y="480"/>
                  </a:lnTo>
                  <a:lnTo>
                    <a:pt x="789" y="480"/>
                  </a:lnTo>
                  <a:lnTo>
                    <a:pt x="751" y="446"/>
                  </a:lnTo>
                  <a:lnTo>
                    <a:pt x="712" y="412"/>
                  </a:lnTo>
                  <a:lnTo>
                    <a:pt x="712" y="412"/>
                  </a:lnTo>
                  <a:lnTo>
                    <a:pt x="668" y="372"/>
                  </a:lnTo>
                  <a:lnTo>
                    <a:pt x="624" y="332"/>
                  </a:lnTo>
                  <a:lnTo>
                    <a:pt x="604" y="313"/>
                  </a:lnTo>
                  <a:lnTo>
                    <a:pt x="583" y="291"/>
                  </a:lnTo>
                  <a:lnTo>
                    <a:pt x="564" y="269"/>
                  </a:lnTo>
                  <a:lnTo>
                    <a:pt x="544" y="246"/>
                  </a:lnTo>
                  <a:lnTo>
                    <a:pt x="544" y="246"/>
                  </a:lnTo>
                  <a:lnTo>
                    <a:pt x="522" y="221"/>
                  </a:lnTo>
                  <a:lnTo>
                    <a:pt x="501" y="195"/>
                  </a:lnTo>
                  <a:lnTo>
                    <a:pt x="501" y="195"/>
                  </a:lnTo>
                  <a:lnTo>
                    <a:pt x="475" y="165"/>
                  </a:lnTo>
                  <a:lnTo>
                    <a:pt x="450" y="135"/>
                  </a:lnTo>
                  <a:lnTo>
                    <a:pt x="450" y="135"/>
                  </a:lnTo>
                  <a:lnTo>
                    <a:pt x="441" y="125"/>
                  </a:lnTo>
                  <a:lnTo>
                    <a:pt x="431" y="116"/>
                  </a:lnTo>
                  <a:lnTo>
                    <a:pt x="431" y="116"/>
                  </a:lnTo>
                  <a:lnTo>
                    <a:pt x="422" y="107"/>
                  </a:lnTo>
                  <a:lnTo>
                    <a:pt x="413" y="98"/>
                  </a:lnTo>
                  <a:lnTo>
                    <a:pt x="413" y="98"/>
                  </a:lnTo>
                  <a:lnTo>
                    <a:pt x="400" y="81"/>
                  </a:lnTo>
                  <a:lnTo>
                    <a:pt x="389" y="67"/>
                  </a:lnTo>
                  <a:lnTo>
                    <a:pt x="378" y="54"/>
                  </a:lnTo>
                  <a:lnTo>
                    <a:pt x="366" y="44"/>
                  </a:lnTo>
                  <a:lnTo>
                    <a:pt x="366" y="44"/>
                  </a:lnTo>
                  <a:lnTo>
                    <a:pt x="355" y="33"/>
                  </a:lnTo>
                  <a:lnTo>
                    <a:pt x="346" y="21"/>
                  </a:lnTo>
                  <a:lnTo>
                    <a:pt x="346" y="21"/>
                  </a:lnTo>
                  <a:lnTo>
                    <a:pt x="377" y="0"/>
                  </a:lnTo>
                  <a:lnTo>
                    <a:pt x="377" y="0"/>
                  </a:lnTo>
                  <a:lnTo>
                    <a:pt x="382" y="6"/>
                  </a:lnTo>
                  <a:lnTo>
                    <a:pt x="382" y="6"/>
                  </a:lnTo>
                  <a:lnTo>
                    <a:pt x="433" y="64"/>
                  </a:lnTo>
                  <a:lnTo>
                    <a:pt x="433" y="64"/>
                  </a:lnTo>
                  <a:lnTo>
                    <a:pt x="496" y="134"/>
                  </a:lnTo>
                  <a:lnTo>
                    <a:pt x="527" y="170"/>
                  </a:lnTo>
                  <a:lnTo>
                    <a:pt x="558" y="207"/>
                  </a:lnTo>
                  <a:lnTo>
                    <a:pt x="558" y="207"/>
                  </a:lnTo>
                  <a:lnTo>
                    <a:pt x="585" y="239"/>
                  </a:lnTo>
                  <a:lnTo>
                    <a:pt x="614" y="273"/>
                  </a:lnTo>
                  <a:lnTo>
                    <a:pt x="631" y="290"/>
                  </a:lnTo>
                  <a:lnTo>
                    <a:pt x="647" y="307"/>
                  </a:lnTo>
                  <a:lnTo>
                    <a:pt x="665" y="324"/>
                  </a:lnTo>
                  <a:lnTo>
                    <a:pt x="683" y="341"/>
                  </a:lnTo>
                  <a:lnTo>
                    <a:pt x="683" y="341"/>
                  </a:lnTo>
                  <a:lnTo>
                    <a:pt x="729" y="380"/>
                  </a:lnTo>
                  <a:lnTo>
                    <a:pt x="729" y="380"/>
                  </a:lnTo>
                  <a:lnTo>
                    <a:pt x="765" y="411"/>
                  </a:lnTo>
                  <a:lnTo>
                    <a:pt x="801" y="444"/>
                  </a:lnTo>
                  <a:lnTo>
                    <a:pt x="801" y="444"/>
                  </a:lnTo>
                  <a:lnTo>
                    <a:pt x="836" y="477"/>
                  </a:lnTo>
                  <a:lnTo>
                    <a:pt x="869" y="511"/>
                  </a:lnTo>
                  <a:lnTo>
                    <a:pt x="900" y="546"/>
                  </a:lnTo>
                  <a:lnTo>
                    <a:pt x="930" y="581"/>
                  </a:lnTo>
                  <a:lnTo>
                    <a:pt x="930" y="581"/>
                  </a:lnTo>
                  <a:lnTo>
                    <a:pt x="946" y="600"/>
                  </a:lnTo>
                  <a:lnTo>
                    <a:pt x="946" y="600"/>
                  </a:lnTo>
                  <a:lnTo>
                    <a:pt x="962" y="620"/>
                  </a:lnTo>
                  <a:lnTo>
                    <a:pt x="980" y="641"/>
                  </a:lnTo>
                  <a:lnTo>
                    <a:pt x="998" y="661"/>
                  </a:lnTo>
                  <a:lnTo>
                    <a:pt x="1008" y="669"/>
                  </a:lnTo>
                  <a:lnTo>
                    <a:pt x="1018" y="677"/>
                  </a:lnTo>
                  <a:lnTo>
                    <a:pt x="1019" y="678"/>
                  </a:lnTo>
                  <a:lnTo>
                    <a:pt x="1020" y="678"/>
                  </a:lnTo>
                  <a:lnTo>
                    <a:pt x="1020" y="678"/>
                  </a:lnTo>
                  <a:lnTo>
                    <a:pt x="1025" y="680"/>
                  </a:lnTo>
                  <a:lnTo>
                    <a:pt x="1029" y="684"/>
                  </a:lnTo>
                  <a:lnTo>
                    <a:pt x="1029" y="685"/>
                  </a:lnTo>
                  <a:lnTo>
                    <a:pt x="1030" y="686"/>
                  </a:lnTo>
                  <a:lnTo>
                    <a:pt x="1030" y="686"/>
                  </a:lnTo>
                  <a:lnTo>
                    <a:pt x="1032" y="689"/>
                  </a:lnTo>
                  <a:lnTo>
                    <a:pt x="1035" y="692"/>
                  </a:lnTo>
                  <a:lnTo>
                    <a:pt x="1036" y="695"/>
                  </a:lnTo>
                  <a:lnTo>
                    <a:pt x="1037" y="698"/>
                  </a:lnTo>
                  <a:lnTo>
                    <a:pt x="1037" y="699"/>
                  </a:lnTo>
                  <a:lnTo>
                    <a:pt x="1037" y="700"/>
                  </a:lnTo>
                  <a:lnTo>
                    <a:pt x="1037" y="700"/>
                  </a:lnTo>
                  <a:lnTo>
                    <a:pt x="1041" y="711"/>
                  </a:lnTo>
                  <a:lnTo>
                    <a:pt x="1045" y="723"/>
                  </a:lnTo>
                  <a:lnTo>
                    <a:pt x="1047" y="735"/>
                  </a:lnTo>
                  <a:lnTo>
                    <a:pt x="1049" y="748"/>
                  </a:lnTo>
                  <a:lnTo>
                    <a:pt x="1051" y="774"/>
                  </a:lnTo>
                  <a:lnTo>
                    <a:pt x="1051" y="800"/>
                  </a:lnTo>
                  <a:lnTo>
                    <a:pt x="1050" y="826"/>
                  </a:lnTo>
                  <a:lnTo>
                    <a:pt x="1047" y="851"/>
                  </a:lnTo>
                  <a:lnTo>
                    <a:pt x="1044" y="872"/>
                  </a:lnTo>
                  <a:lnTo>
                    <a:pt x="1040" y="892"/>
                  </a:lnTo>
                  <a:lnTo>
                    <a:pt x="1040" y="892"/>
                  </a:lnTo>
                  <a:lnTo>
                    <a:pt x="1037" y="911"/>
                  </a:lnTo>
                  <a:lnTo>
                    <a:pt x="1035" y="929"/>
                  </a:lnTo>
                  <a:lnTo>
                    <a:pt x="1030" y="967"/>
                  </a:lnTo>
                  <a:lnTo>
                    <a:pt x="1030" y="973"/>
                  </a:lnTo>
                  <a:lnTo>
                    <a:pt x="1030" y="973"/>
                  </a:lnTo>
                  <a:lnTo>
                    <a:pt x="1029" y="991"/>
                  </a:lnTo>
                  <a:lnTo>
                    <a:pt x="1029" y="991"/>
                  </a:lnTo>
                  <a:lnTo>
                    <a:pt x="1029" y="1009"/>
                  </a:lnTo>
                  <a:lnTo>
                    <a:pt x="1028" y="1017"/>
                  </a:lnTo>
                  <a:lnTo>
                    <a:pt x="1026" y="1024"/>
                  </a:lnTo>
                  <a:lnTo>
                    <a:pt x="1026" y="1024"/>
                  </a:lnTo>
                  <a:lnTo>
                    <a:pt x="1024" y="1031"/>
                  </a:lnTo>
                  <a:lnTo>
                    <a:pt x="1023" y="1039"/>
                  </a:lnTo>
                  <a:lnTo>
                    <a:pt x="1023" y="1051"/>
                  </a:lnTo>
                  <a:lnTo>
                    <a:pt x="1023" y="1051"/>
                  </a:lnTo>
                  <a:lnTo>
                    <a:pt x="1023" y="1059"/>
                  </a:lnTo>
                  <a:lnTo>
                    <a:pt x="1021" y="1068"/>
                  </a:lnTo>
                  <a:lnTo>
                    <a:pt x="1019" y="1075"/>
                  </a:lnTo>
                  <a:lnTo>
                    <a:pt x="1016" y="1079"/>
                  </a:lnTo>
                  <a:lnTo>
                    <a:pt x="1013" y="1083"/>
                  </a:lnTo>
                  <a:lnTo>
                    <a:pt x="1013" y="1083"/>
                  </a:lnTo>
                  <a:lnTo>
                    <a:pt x="1010" y="1085"/>
                  </a:lnTo>
                  <a:lnTo>
                    <a:pt x="1008" y="1086"/>
                  </a:lnTo>
                  <a:lnTo>
                    <a:pt x="1005" y="1087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998" y="1087"/>
                  </a:lnTo>
                  <a:lnTo>
                    <a:pt x="997" y="1087"/>
                  </a:lnTo>
                  <a:lnTo>
                    <a:pt x="996" y="1087"/>
                  </a:lnTo>
                  <a:lnTo>
                    <a:pt x="996" y="1087"/>
                  </a:lnTo>
                  <a:lnTo>
                    <a:pt x="992" y="1088"/>
                  </a:lnTo>
                  <a:lnTo>
                    <a:pt x="991" y="1088"/>
                  </a:lnTo>
                  <a:close/>
                  <a:moveTo>
                    <a:pt x="1002" y="731"/>
                  </a:moveTo>
                  <a:lnTo>
                    <a:pt x="1002" y="731"/>
                  </a:lnTo>
                  <a:lnTo>
                    <a:pt x="954" y="761"/>
                  </a:lnTo>
                  <a:lnTo>
                    <a:pt x="954" y="761"/>
                  </a:lnTo>
                  <a:lnTo>
                    <a:pt x="918" y="784"/>
                  </a:lnTo>
                  <a:lnTo>
                    <a:pt x="918" y="784"/>
                  </a:lnTo>
                  <a:lnTo>
                    <a:pt x="885" y="803"/>
                  </a:lnTo>
                  <a:lnTo>
                    <a:pt x="885" y="803"/>
                  </a:lnTo>
                  <a:lnTo>
                    <a:pt x="856" y="821"/>
                  </a:lnTo>
                  <a:lnTo>
                    <a:pt x="842" y="830"/>
                  </a:lnTo>
                  <a:lnTo>
                    <a:pt x="829" y="839"/>
                  </a:lnTo>
                  <a:lnTo>
                    <a:pt x="819" y="847"/>
                  </a:lnTo>
                  <a:lnTo>
                    <a:pt x="819" y="847"/>
                  </a:lnTo>
                  <a:lnTo>
                    <a:pt x="773" y="881"/>
                  </a:lnTo>
                  <a:lnTo>
                    <a:pt x="729" y="917"/>
                  </a:lnTo>
                  <a:lnTo>
                    <a:pt x="729" y="917"/>
                  </a:lnTo>
                  <a:lnTo>
                    <a:pt x="717" y="925"/>
                  </a:lnTo>
                  <a:lnTo>
                    <a:pt x="717" y="925"/>
                  </a:lnTo>
                  <a:lnTo>
                    <a:pt x="704" y="936"/>
                  </a:lnTo>
                  <a:lnTo>
                    <a:pt x="691" y="948"/>
                  </a:lnTo>
                  <a:lnTo>
                    <a:pt x="678" y="960"/>
                  </a:lnTo>
                  <a:lnTo>
                    <a:pt x="672" y="967"/>
                  </a:lnTo>
                  <a:lnTo>
                    <a:pt x="668" y="974"/>
                  </a:lnTo>
                  <a:lnTo>
                    <a:pt x="664" y="980"/>
                  </a:lnTo>
                  <a:lnTo>
                    <a:pt x="671" y="982"/>
                  </a:lnTo>
                  <a:lnTo>
                    <a:pt x="671" y="982"/>
                  </a:lnTo>
                  <a:lnTo>
                    <a:pt x="699" y="991"/>
                  </a:lnTo>
                  <a:lnTo>
                    <a:pt x="699" y="991"/>
                  </a:lnTo>
                  <a:lnTo>
                    <a:pt x="718" y="996"/>
                  </a:lnTo>
                  <a:lnTo>
                    <a:pt x="738" y="1003"/>
                  </a:lnTo>
                  <a:lnTo>
                    <a:pt x="738" y="1003"/>
                  </a:lnTo>
                  <a:lnTo>
                    <a:pt x="756" y="1007"/>
                  </a:lnTo>
                  <a:lnTo>
                    <a:pt x="772" y="1010"/>
                  </a:lnTo>
                  <a:lnTo>
                    <a:pt x="772" y="1010"/>
                  </a:lnTo>
                  <a:lnTo>
                    <a:pt x="792" y="1014"/>
                  </a:lnTo>
                  <a:lnTo>
                    <a:pt x="811" y="1018"/>
                  </a:lnTo>
                  <a:lnTo>
                    <a:pt x="811" y="1018"/>
                  </a:lnTo>
                  <a:lnTo>
                    <a:pt x="854" y="1028"/>
                  </a:lnTo>
                  <a:lnTo>
                    <a:pt x="897" y="1039"/>
                  </a:lnTo>
                  <a:lnTo>
                    <a:pt x="941" y="1046"/>
                  </a:lnTo>
                  <a:lnTo>
                    <a:pt x="962" y="1049"/>
                  </a:lnTo>
                  <a:lnTo>
                    <a:pt x="984" y="1051"/>
                  </a:lnTo>
                  <a:lnTo>
                    <a:pt x="991" y="1052"/>
                  </a:lnTo>
                  <a:lnTo>
                    <a:pt x="990" y="1045"/>
                  </a:lnTo>
                  <a:lnTo>
                    <a:pt x="990" y="1045"/>
                  </a:lnTo>
                  <a:lnTo>
                    <a:pt x="989" y="1039"/>
                  </a:lnTo>
                  <a:lnTo>
                    <a:pt x="989" y="1039"/>
                  </a:lnTo>
                  <a:lnTo>
                    <a:pt x="987" y="1032"/>
                  </a:lnTo>
                  <a:lnTo>
                    <a:pt x="987" y="1029"/>
                  </a:lnTo>
                  <a:lnTo>
                    <a:pt x="987" y="1027"/>
                  </a:lnTo>
                  <a:lnTo>
                    <a:pt x="987" y="1027"/>
                  </a:lnTo>
                  <a:lnTo>
                    <a:pt x="990" y="1018"/>
                  </a:lnTo>
                  <a:lnTo>
                    <a:pt x="992" y="1008"/>
                  </a:lnTo>
                  <a:lnTo>
                    <a:pt x="993" y="988"/>
                  </a:lnTo>
                  <a:lnTo>
                    <a:pt x="993" y="988"/>
                  </a:lnTo>
                  <a:lnTo>
                    <a:pt x="994" y="974"/>
                  </a:lnTo>
                  <a:lnTo>
                    <a:pt x="994" y="974"/>
                  </a:lnTo>
                  <a:lnTo>
                    <a:pt x="995" y="957"/>
                  </a:lnTo>
                  <a:lnTo>
                    <a:pt x="995" y="957"/>
                  </a:lnTo>
                  <a:lnTo>
                    <a:pt x="998" y="925"/>
                  </a:lnTo>
                  <a:lnTo>
                    <a:pt x="1000" y="910"/>
                  </a:lnTo>
                  <a:lnTo>
                    <a:pt x="1004" y="893"/>
                  </a:lnTo>
                  <a:lnTo>
                    <a:pt x="1004" y="893"/>
                  </a:lnTo>
                  <a:lnTo>
                    <a:pt x="1010" y="856"/>
                  </a:lnTo>
                  <a:lnTo>
                    <a:pt x="1013" y="835"/>
                  </a:lnTo>
                  <a:lnTo>
                    <a:pt x="1015" y="813"/>
                  </a:lnTo>
                  <a:lnTo>
                    <a:pt x="1016" y="793"/>
                  </a:lnTo>
                  <a:lnTo>
                    <a:pt x="1015" y="772"/>
                  </a:lnTo>
                  <a:lnTo>
                    <a:pt x="1014" y="753"/>
                  </a:lnTo>
                  <a:lnTo>
                    <a:pt x="1010" y="734"/>
                  </a:lnTo>
                  <a:lnTo>
                    <a:pt x="1008" y="726"/>
                  </a:lnTo>
                  <a:lnTo>
                    <a:pt x="1002" y="73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3" name="Freeform 207"/>
            <p:cNvSpPr/>
            <p:nvPr/>
          </p:nvSpPr>
          <p:spPr bwMode="auto">
            <a:xfrm>
              <a:off x="4251325" y="2251075"/>
              <a:ext cx="195263" cy="161925"/>
            </a:xfrm>
            <a:custGeom>
              <a:avLst/>
              <a:gdLst/>
              <a:ahLst/>
              <a:cxnLst>
                <a:cxn ang="0">
                  <a:pos x="15" y="307"/>
                </a:cxn>
                <a:cxn ang="0">
                  <a:pos x="9" y="306"/>
                </a:cxn>
                <a:cxn ang="0">
                  <a:pos x="2" y="298"/>
                </a:cxn>
                <a:cxn ang="0">
                  <a:pos x="0" y="293"/>
                </a:cxn>
                <a:cxn ang="0">
                  <a:pos x="2" y="281"/>
                </a:cxn>
                <a:cxn ang="0">
                  <a:pos x="6" y="275"/>
                </a:cxn>
                <a:cxn ang="0">
                  <a:pos x="12" y="272"/>
                </a:cxn>
                <a:cxn ang="0">
                  <a:pos x="18" y="269"/>
                </a:cxn>
                <a:cxn ang="0">
                  <a:pos x="30" y="259"/>
                </a:cxn>
                <a:cxn ang="0">
                  <a:pos x="48" y="238"/>
                </a:cxn>
                <a:cxn ang="0">
                  <a:pos x="59" y="222"/>
                </a:cxn>
                <a:cxn ang="0">
                  <a:pos x="75" y="201"/>
                </a:cxn>
                <a:cxn ang="0">
                  <a:pos x="94" y="180"/>
                </a:cxn>
                <a:cxn ang="0">
                  <a:pos x="136" y="143"/>
                </a:cxn>
                <a:cxn ang="0">
                  <a:pos x="160" y="124"/>
                </a:cxn>
                <a:cxn ang="0">
                  <a:pos x="174" y="112"/>
                </a:cxn>
                <a:cxn ang="0">
                  <a:pos x="224" y="83"/>
                </a:cxn>
                <a:cxn ang="0">
                  <a:pos x="241" y="73"/>
                </a:cxn>
                <a:cxn ang="0">
                  <a:pos x="259" y="63"/>
                </a:cxn>
                <a:cxn ang="0">
                  <a:pos x="305" y="32"/>
                </a:cxn>
                <a:cxn ang="0">
                  <a:pos x="345" y="3"/>
                </a:cxn>
                <a:cxn ang="0">
                  <a:pos x="354" y="0"/>
                </a:cxn>
                <a:cxn ang="0">
                  <a:pos x="359" y="1"/>
                </a:cxn>
                <a:cxn ang="0">
                  <a:pos x="366" y="8"/>
                </a:cxn>
                <a:cxn ang="0">
                  <a:pos x="368" y="12"/>
                </a:cxn>
                <a:cxn ang="0">
                  <a:pos x="369" y="22"/>
                </a:cxn>
                <a:cxn ang="0">
                  <a:pos x="367" y="29"/>
                </a:cxn>
                <a:cxn ang="0">
                  <a:pos x="362" y="35"/>
                </a:cxn>
                <a:cxn ang="0">
                  <a:pos x="339" y="51"/>
                </a:cxn>
                <a:cxn ang="0">
                  <a:pos x="270" y="96"/>
                </a:cxn>
                <a:cxn ang="0">
                  <a:pos x="240" y="115"/>
                </a:cxn>
                <a:cxn ang="0">
                  <a:pos x="180" y="157"/>
                </a:cxn>
                <a:cxn ang="0">
                  <a:pos x="151" y="179"/>
                </a:cxn>
                <a:cxn ang="0">
                  <a:pos x="109" y="218"/>
                </a:cxn>
                <a:cxn ang="0">
                  <a:pos x="78" y="252"/>
                </a:cxn>
                <a:cxn ang="0">
                  <a:pos x="69" y="264"/>
                </a:cxn>
                <a:cxn ang="0">
                  <a:pos x="47" y="290"/>
                </a:cxn>
                <a:cxn ang="0">
                  <a:pos x="35" y="300"/>
                </a:cxn>
                <a:cxn ang="0">
                  <a:pos x="21" y="306"/>
                </a:cxn>
                <a:cxn ang="0">
                  <a:pos x="15" y="307"/>
                </a:cxn>
              </a:cxnLst>
              <a:rect l="0" t="0" r="r" b="b"/>
              <a:pathLst>
                <a:path w="369" h="307">
                  <a:moveTo>
                    <a:pt x="15" y="307"/>
                  </a:moveTo>
                  <a:lnTo>
                    <a:pt x="15" y="307"/>
                  </a:lnTo>
                  <a:lnTo>
                    <a:pt x="12" y="307"/>
                  </a:lnTo>
                  <a:lnTo>
                    <a:pt x="9" y="306"/>
                  </a:lnTo>
                  <a:lnTo>
                    <a:pt x="5" y="303"/>
                  </a:lnTo>
                  <a:lnTo>
                    <a:pt x="2" y="298"/>
                  </a:lnTo>
                  <a:lnTo>
                    <a:pt x="0" y="293"/>
                  </a:lnTo>
                  <a:lnTo>
                    <a:pt x="0" y="293"/>
                  </a:lnTo>
                  <a:lnTo>
                    <a:pt x="0" y="287"/>
                  </a:lnTo>
                  <a:lnTo>
                    <a:pt x="2" y="281"/>
                  </a:lnTo>
                  <a:lnTo>
                    <a:pt x="4" y="277"/>
                  </a:lnTo>
                  <a:lnTo>
                    <a:pt x="6" y="275"/>
                  </a:lnTo>
                  <a:lnTo>
                    <a:pt x="9" y="273"/>
                  </a:lnTo>
                  <a:lnTo>
                    <a:pt x="12" y="272"/>
                  </a:lnTo>
                  <a:lnTo>
                    <a:pt x="12" y="272"/>
                  </a:lnTo>
                  <a:lnTo>
                    <a:pt x="18" y="269"/>
                  </a:lnTo>
                  <a:lnTo>
                    <a:pt x="24" y="265"/>
                  </a:lnTo>
                  <a:lnTo>
                    <a:pt x="30" y="259"/>
                  </a:lnTo>
                  <a:lnTo>
                    <a:pt x="36" y="253"/>
                  </a:lnTo>
                  <a:lnTo>
                    <a:pt x="48" y="238"/>
                  </a:lnTo>
                  <a:lnTo>
                    <a:pt x="59" y="222"/>
                  </a:lnTo>
                  <a:lnTo>
                    <a:pt x="59" y="222"/>
                  </a:lnTo>
                  <a:lnTo>
                    <a:pt x="68" y="210"/>
                  </a:lnTo>
                  <a:lnTo>
                    <a:pt x="75" y="201"/>
                  </a:lnTo>
                  <a:lnTo>
                    <a:pt x="75" y="201"/>
                  </a:lnTo>
                  <a:lnTo>
                    <a:pt x="94" y="180"/>
                  </a:lnTo>
                  <a:lnTo>
                    <a:pt x="114" y="162"/>
                  </a:lnTo>
                  <a:lnTo>
                    <a:pt x="136" y="143"/>
                  </a:lnTo>
                  <a:lnTo>
                    <a:pt x="157" y="126"/>
                  </a:lnTo>
                  <a:lnTo>
                    <a:pt x="160" y="124"/>
                  </a:lnTo>
                  <a:lnTo>
                    <a:pt x="160" y="124"/>
                  </a:lnTo>
                  <a:lnTo>
                    <a:pt x="174" y="112"/>
                  </a:lnTo>
                  <a:lnTo>
                    <a:pt x="190" y="102"/>
                  </a:lnTo>
                  <a:lnTo>
                    <a:pt x="224" y="83"/>
                  </a:lnTo>
                  <a:lnTo>
                    <a:pt x="224" y="83"/>
                  </a:lnTo>
                  <a:lnTo>
                    <a:pt x="241" y="73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83" y="47"/>
                  </a:lnTo>
                  <a:lnTo>
                    <a:pt x="305" y="32"/>
                  </a:lnTo>
                  <a:lnTo>
                    <a:pt x="345" y="3"/>
                  </a:lnTo>
                  <a:lnTo>
                    <a:pt x="345" y="3"/>
                  </a:lnTo>
                  <a:lnTo>
                    <a:pt x="350" y="1"/>
                  </a:lnTo>
                  <a:lnTo>
                    <a:pt x="354" y="0"/>
                  </a:lnTo>
                  <a:lnTo>
                    <a:pt x="354" y="0"/>
                  </a:lnTo>
                  <a:lnTo>
                    <a:pt x="359" y="1"/>
                  </a:lnTo>
                  <a:lnTo>
                    <a:pt x="363" y="4"/>
                  </a:lnTo>
                  <a:lnTo>
                    <a:pt x="366" y="8"/>
                  </a:lnTo>
                  <a:lnTo>
                    <a:pt x="368" y="12"/>
                  </a:lnTo>
                  <a:lnTo>
                    <a:pt x="368" y="12"/>
                  </a:lnTo>
                  <a:lnTo>
                    <a:pt x="369" y="16"/>
                  </a:lnTo>
                  <a:lnTo>
                    <a:pt x="369" y="22"/>
                  </a:lnTo>
                  <a:lnTo>
                    <a:pt x="369" y="25"/>
                  </a:lnTo>
                  <a:lnTo>
                    <a:pt x="367" y="29"/>
                  </a:lnTo>
                  <a:lnTo>
                    <a:pt x="365" y="32"/>
                  </a:lnTo>
                  <a:lnTo>
                    <a:pt x="362" y="35"/>
                  </a:lnTo>
                  <a:lnTo>
                    <a:pt x="362" y="35"/>
                  </a:lnTo>
                  <a:lnTo>
                    <a:pt x="339" y="51"/>
                  </a:lnTo>
                  <a:lnTo>
                    <a:pt x="317" y="67"/>
                  </a:lnTo>
                  <a:lnTo>
                    <a:pt x="270" y="96"/>
                  </a:lnTo>
                  <a:lnTo>
                    <a:pt x="270" y="96"/>
                  </a:lnTo>
                  <a:lnTo>
                    <a:pt x="240" y="115"/>
                  </a:lnTo>
                  <a:lnTo>
                    <a:pt x="210" y="135"/>
                  </a:lnTo>
                  <a:lnTo>
                    <a:pt x="180" y="157"/>
                  </a:lnTo>
                  <a:lnTo>
                    <a:pt x="151" y="179"/>
                  </a:lnTo>
                  <a:lnTo>
                    <a:pt x="151" y="179"/>
                  </a:lnTo>
                  <a:lnTo>
                    <a:pt x="131" y="198"/>
                  </a:lnTo>
                  <a:lnTo>
                    <a:pt x="109" y="218"/>
                  </a:lnTo>
                  <a:lnTo>
                    <a:pt x="88" y="239"/>
                  </a:lnTo>
                  <a:lnTo>
                    <a:pt x="78" y="252"/>
                  </a:lnTo>
                  <a:lnTo>
                    <a:pt x="69" y="264"/>
                  </a:lnTo>
                  <a:lnTo>
                    <a:pt x="69" y="264"/>
                  </a:lnTo>
                  <a:lnTo>
                    <a:pt x="59" y="277"/>
                  </a:lnTo>
                  <a:lnTo>
                    <a:pt x="47" y="290"/>
                  </a:lnTo>
                  <a:lnTo>
                    <a:pt x="42" y="295"/>
                  </a:lnTo>
                  <a:lnTo>
                    <a:pt x="35" y="300"/>
                  </a:lnTo>
                  <a:lnTo>
                    <a:pt x="29" y="304"/>
                  </a:lnTo>
                  <a:lnTo>
                    <a:pt x="21" y="306"/>
                  </a:lnTo>
                  <a:lnTo>
                    <a:pt x="21" y="306"/>
                  </a:lnTo>
                  <a:lnTo>
                    <a:pt x="15" y="307"/>
                  </a:lnTo>
                  <a:lnTo>
                    <a:pt x="15" y="30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4" name="Freeform 208"/>
            <p:cNvSpPr/>
            <p:nvPr/>
          </p:nvSpPr>
          <p:spPr bwMode="auto">
            <a:xfrm>
              <a:off x="4284663" y="2282825"/>
              <a:ext cx="195263" cy="171450"/>
            </a:xfrm>
            <a:custGeom>
              <a:avLst/>
              <a:gdLst/>
              <a:ahLst/>
              <a:cxnLst>
                <a:cxn ang="0">
                  <a:pos x="15" y="323"/>
                </a:cxn>
                <a:cxn ang="0">
                  <a:pos x="6" y="319"/>
                </a:cxn>
                <a:cxn ang="0">
                  <a:pos x="1" y="309"/>
                </a:cxn>
                <a:cxn ang="0">
                  <a:pos x="0" y="306"/>
                </a:cxn>
                <a:cxn ang="0">
                  <a:pos x="0" y="297"/>
                </a:cxn>
                <a:cxn ang="0">
                  <a:pos x="4" y="290"/>
                </a:cxn>
                <a:cxn ang="0">
                  <a:pos x="7" y="287"/>
                </a:cxn>
                <a:cxn ang="0">
                  <a:pos x="15" y="277"/>
                </a:cxn>
                <a:cxn ang="0">
                  <a:pos x="20" y="266"/>
                </a:cxn>
                <a:cxn ang="0">
                  <a:pos x="29" y="253"/>
                </a:cxn>
                <a:cxn ang="0">
                  <a:pos x="48" y="230"/>
                </a:cxn>
                <a:cxn ang="0">
                  <a:pos x="68" y="211"/>
                </a:cxn>
                <a:cxn ang="0">
                  <a:pos x="94" y="190"/>
                </a:cxn>
                <a:cxn ang="0">
                  <a:pos x="126" y="162"/>
                </a:cxn>
                <a:cxn ang="0">
                  <a:pos x="159" y="135"/>
                </a:cxn>
                <a:cxn ang="0">
                  <a:pos x="187" y="111"/>
                </a:cxn>
                <a:cxn ang="0">
                  <a:pos x="236" y="73"/>
                </a:cxn>
                <a:cxn ang="0">
                  <a:pos x="254" y="61"/>
                </a:cxn>
                <a:cxn ang="0">
                  <a:pos x="311" y="23"/>
                </a:cxn>
                <a:cxn ang="0">
                  <a:pos x="344" y="3"/>
                </a:cxn>
                <a:cxn ang="0">
                  <a:pos x="348" y="1"/>
                </a:cxn>
                <a:cxn ang="0">
                  <a:pos x="352" y="0"/>
                </a:cxn>
                <a:cxn ang="0">
                  <a:pos x="358" y="2"/>
                </a:cxn>
                <a:cxn ang="0">
                  <a:pos x="366" y="9"/>
                </a:cxn>
                <a:cxn ang="0">
                  <a:pos x="368" y="14"/>
                </a:cxn>
                <a:cxn ang="0">
                  <a:pos x="369" y="22"/>
                </a:cxn>
                <a:cxn ang="0">
                  <a:pos x="366" y="29"/>
                </a:cxn>
                <a:cxn ang="0">
                  <a:pos x="361" y="35"/>
                </a:cxn>
                <a:cxn ang="0">
                  <a:pos x="325" y="57"/>
                </a:cxn>
                <a:cxn ang="0">
                  <a:pos x="271" y="92"/>
                </a:cxn>
                <a:cxn ang="0">
                  <a:pos x="250" y="107"/>
                </a:cxn>
                <a:cxn ang="0">
                  <a:pos x="190" y="157"/>
                </a:cxn>
                <a:cxn ang="0">
                  <a:pos x="164" y="179"/>
                </a:cxn>
                <a:cxn ang="0">
                  <a:pos x="134" y="203"/>
                </a:cxn>
                <a:cxn ang="0">
                  <a:pos x="102" y="229"/>
                </a:cxn>
                <a:cxn ang="0">
                  <a:pos x="72" y="258"/>
                </a:cxn>
                <a:cxn ang="0">
                  <a:pos x="66" y="264"/>
                </a:cxn>
                <a:cxn ang="0">
                  <a:pos x="51" y="286"/>
                </a:cxn>
                <a:cxn ang="0">
                  <a:pos x="46" y="295"/>
                </a:cxn>
                <a:cxn ang="0">
                  <a:pos x="33" y="312"/>
                </a:cxn>
                <a:cxn ang="0">
                  <a:pos x="24" y="319"/>
                </a:cxn>
                <a:cxn ang="0">
                  <a:pos x="15" y="323"/>
                </a:cxn>
              </a:cxnLst>
              <a:rect l="0" t="0" r="r" b="b"/>
              <a:pathLst>
                <a:path w="369" h="323">
                  <a:moveTo>
                    <a:pt x="15" y="323"/>
                  </a:moveTo>
                  <a:lnTo>
                    <a:pt x="15" y="323"/>
                  </a:lnTo>
                  <a:lnTo>
                    <a:pt x="10" y="322"/>
                  </a:lnTo>
                  <a:lnTo>
                    <a:pt x="6" y="319"/>
                  </a:lnTo>
                  <a:lnTo>
                    <a:pt x="3" y="315"/>
                  </a:lnTo>
                  <a:lnTo>
                    <a:pt x="1" y="309"/>
                  </a:lnTo>
                  <a:lnTo>
                    <a:pt x="1" y="309"/>
                  </a:lnTo>
                  <a:lnTo>
                    <a:pt x="0" y="306"/>
                  </a:lnTo>
                  <a:lnTo>
                    <a:pt x="0" y="300"/>
                  </a:lnTo>
                  <a:lnTo>
                    <a:pt x="0" y="297"/>
                  </a:lnTo>
                  <a:lnTo>
                    <a:pt x="2" y="294"/>
                  </a:lnTo>
                  <a:lnTo>
                    <a:pt x="4" y="290"/>
                  </a:lnTo>
                  <a:lnTo>
                    <a:pt x="7" y="287"/>
                  </a:lnTo>
                  <a:lnTo>
                    <a:pt x="7" y="287"/>
                  </a:lnTo>
                  <a:lnTo>
                    <a:pt x="11" y="283"/>
                  </a:lnTo>
                  <a:lnTo>
                    <a:pt x="15" y="277"/>
                  </a:lnTo>
                  <a:lnTo>
                    <a:pt x="20" y="266"/>
                  </a:lnTo>
                  <a:lnTo>
                    <a:pt x="20" y="266"/>
                  </a:lnTo>
                  <a:lnTo>
                    <a:pt x="24" y="259"/>
                  </a:lnTo>
                  <a:lnTo>
                    <a:pt x="29" y="253"/>
                  </a:lnTo>
                  <a:lnTo>
                    <a:pt x="29" y="253"/>
                  </a:lnTo>
                  <a:lnTo>
                    <a:pt x="48" y="230"/>
                  </a:lnTo>
                  <a:lnTo>
                    <a:pt x="59" y="221"/>
                  </a:lnTo>
                  <a:lnTo>
                    <a:pt x="68" y="211"/>
                  </a:lnTo>
                  <a:lnTo>
                    <a:pt x="68" y="211"/>
                  </a:lnTo>
                  <a:lnTo>
                    <a:pt x="94" y="190"/>
                  </a:lnTo>
                  <a:lnTo>
                    <a:pt x="94" y="190"/>
                  </a:lnTo>
                  <a:lnTo>
                    <a:pt x="126" y="162"/>
                  </a:lnTo>
                  <a:lnTo>
                    <a:pt x="159" y="135"/>
                  </a:lnTo>
                  <a:lnTo>
                    <a:pt x="159" y="135"/>
                  </a:lnTo>
                  <a:lnTo>
                    <a:pt x="187" y="111"/>
                  </a:lnTo>
                  <a:lnTo>
                    <a:pt x="187" y="111"/>
                  </a:lnTo>
                  <a:lnTo>
                    <a:pt x="220" y="85"/>
                  </a:lnTo>
                  <a:lnTo>
                    <a:pt x="236" y="73"/>
                  </a:lnTo>
                  <a:lnTo>
                    <a:pt x="254" y="61"/>
                  </a:lnTo>
                  <a:lnTo>
                    <a:pt x="254" y="61"/>
                  </a:lnTo>
                  <a:lnTo>
                    <a:pt x="282" y="41"/>
                  </a:lnTo>
                  <a:lnTo>
                    <a:pt x="311" y="23"/>
                  </a:lnTo>
                  <a:lnTo>
                    <a:pt x="311" y="23"/>
                  </a:lnTo>
                  <a:lnTo>
                    <a:pt x="344" y="3"/>
                  </a:lnTo>
                  <a:lnTo>
                    <a:pt x="344" y="3"/>
                  </a:lnTo>
                  <a:lnTo>
                    <a:pt x="348" y="1"/>
                  </a:lnTo>
                  <a:lnTo>
                    <a:pt x="352" y="0"/>
                  </a:lnTo>
                  <a:lnTo>
                    <a:pt x="352" y="0"/>
                  </a:lnTo>
                  <a:lnTo>
                    <a:pt x="355" y="1"/>
                  </a:lnTo>
                  <a:lnTo>
                    <a:pt x="358" y="2"/>
                  </a:lnTo>
                  <a:lnTo>
                    <a:pt x="363" y="5"/>
                  </a:lnTo>
                  <a:lnTo>
                    <a:pt x="366" y="9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69" y="17"/>
                  </a:lnTo>
                  <a:lnTo>
                    <a:pt x="369" y="22"/>
                  </a:lnTo>
                  <a:lnTo>
                    <a:pt x="368" y="25"/>
                  </a:lnTo>
                  <a:lnTo>
                    <a:pt x="366" y="29"/>
                  </a:lnTo>
                  <a:lnTo>
                    <a:pt x="364" y="32"/>
                  </a:lnTo>
                  <a:lnTo>
                    <a:pt x="361" y="35"/>
                  </a:lnTo>
                  <a:lnTo>
                    <a:pt x="361" y="35"/>
                  </a:lnTo>
                  <a:lnTo>
                    <a:pt x="325" y="57"/>
                  </a:lnTo>
                  <a:lnTo>
                    <a:pt x="325" y="57"/>
                  </a:lnTo>
                  <a:lnTo>
                    <a:pt x="271" y="92"/>
                  </a:lnTo>
                  <a:lnTo>
                    <a:pt x="271" y="92"/>
                  </a:lnTo>
                  <a:lnTo>
                    <a:pt x="250" y="107"/>
                  </a:lnTo>
                  <a:lnTo>
                    <a:pt x="229" y="123"/>
                  </a:lnTo>
                  <a:lnTo>
                    <a:pt x="190" y="157"/>
                  </a:lnTo>
                  <a:lnTo>
                    <a:pt x="190" y="157"/>
                  </a:lnTo>
                  <a:lnTo>
                    <a:pt x="164" y="179"/>
                  </a:lnTo>
                  <a:lnTo>
                    <a:pt x="164" y="179"/>
                  </a:lnTo>
                  <a:lnTo>
                    <a:pt x="134" y="203"/>
                  </a:lnTo>
                  <a:lnTo>
                    <a:pt x="134" y="203"/>
                  </a:lnTo>
                  <a:lnTo>
                    <a:pt x="102" y="229"/>
                  </a:lnTo>
                  <a:lnTo>
                    <a:pt x="86" y="242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66" y="264"/>
                  </a:lnTo>
                  <a:lnTo>
                    <a:pt x="61" y="271"/>
                  </a:lnTo>
                  <a:lnTo>
                    <a:pt x="51" y="286"/>
                  </a:lnTo>
                  <a:lnTo>
                    <a:pt x="51" y="286"/>
                  </a:lnTo>
                  <a:lnTo>
                    <a:pt x="46" y="295"/>
                  </a:lnTo>
                  <a:lnTo>
                    <a:pt x="40" y="303"/>
                  </a:lnTo>
                  <a:lnTo>
                    <a:pt x="33" y="312"/>
                  </a:lnTo>
                  <a:lnTo>
                    <a:pt x="24" y="319"/>
                  </a:lnTo>
                  <a:lnTo>
                    <a:pt x="24" y="319"/>
                  </a:lnTo>
                  <a:lnTo>
                    <a:pt x="19" y="322"/>
                  </a:lnTo>
                  <a:lnTo>
                    <a:pt x="15" y="323"/>
                  </a:lnTo>
                  <a:lnTo>
                    <a:pt x="15" y="3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5" name="Freeform 209"/>
            <p:cNvSpPr/>
            <p:nvPr/>
          </p:nvSpPr>
          <p:spPr bwMode="auto">
            <a:xfrm>
              <a:off x="4446588" y="2346325"/>
              <a:ext cx="285750" cy="307975"/>
            </a:xfrm>
            <a:custGeom>
              <a:avLst/>
              <a:gdLst/>
              <a:ahLst/>
              <a:cxnLst>
                <a:cxn ang="0">
                  <a:pos x="524" y="583"/>
                </a:cxn>
                <a:cxn ang="0">
                  <a:pos x="515" y="580"/>
                </a:cxn>
                <a:cxn ang="0">
                  <a:pos x="501" y="571"/>
                </a:cxn>
                <a:cxn ang="0">
                  <a:pos x="476" y="549"/>
                </a:cxn>
                <a:cxn ang="0">
                  <a:pos x="437" y="513"/>
                </a:cxn>
                <a:cxn ang="0">
                  <a:pos x="414" y="488"/>
                </a:cxn>
                <a:cxn ang="0">
                  <a:pos x="388" y="460"/>
                </a:cxn>
                <a:cxn ang="0">
                  <a:pos x="339" y="409"/>
                </a:cxn>
                <a:cxn ang="0">
                  <a:pos x="300" y="361"/>
                </a:cxn>
                <a:cxn ang="0">
                  <a:pos x="288" y="344"/>
                </a:cxn>
                <a:cxn ang="0">
                  <a:pos x="246" y="293"/>
                </a:cxn>
                <a:cxn ang="0">
                  <a:pos x="202" y="245"/>
                </a:cxn>
                <a:cxn ang="0">
                  <a:pos x="167" y="208"/>
                </a:cxn>
                <a:cxn ang="0">
                  <a:pos x="134" y="170"/>
                </a:cxn>
                <a:cxn ang="0">
                  <a:pos x="121" y="153"/>
                </a:cxn>
                <a:cxn ang="0">
                  <a:pos x="95" y="121"/>
                </a:cxn>
                <a:cxn ang="0">
                  <a:pos x="54" y="76"/>
                </a:cxn>
                <a:cxn ang="0">
                  <a:pos x="24" y="48"/>
                </a:cxn>
                <a:cxn ang="0">
                  <a:pos x="8" y="36"/>
                </a:cxn>
                <a:cxn ang="0">
                  <a:pos x="3" y="29"/>
                </a:cxn>
                <a:cxn ang="0">
                  <a:pos x="0" y="22"/>
                </a:cxn>
                <a:cxn ang="0">
                  <a:pos x="1" y="13"/>
                </a:cxn>
                <a:cxn ang="0">
                  <a:pos x="4" y="8"/>
                </a:cxn>
                <a:cxn ang="0">
                  <a:pos x="12" y="1"/>
                </a:cxn>
                <a:cxn ang="0">
                  <a:pos x="16" y="0"/>
                </a:cxn>
                <a:cxn ang="0">
                  <a:pos x="25" y="3"/>
                </a:cxn>
                <a:cxn ang="0">
                  <a:pos x="41" y="15"/>
                </a:cxn>
                <a:cxn ang="0">
                  <a:pos x="70" y="41"/>
                </a:cxn>
                <a:cxn ang="0">
                  <a:pos x="110" y="84"/>
                </a:cxn>
                <a:cxn ang="0">
                  <a:pos x="136" y="115"/>
                </a:cxn>
                <a:cxn ang="0">
                  <a:pos x="206" y="198"/>
                </a:cxn>
                <a:cxn ang="0">
                  <a:pos x="290" y="291"/>
                </a:cxn>
                <a:cxn ang="0">
                  <a:pos x="303" y="306"/>
                </a:cxn>
                <a:cxn ang="0">
                  <a:pos x="341" y="353"/>
                </a:cxn>
                <a:cxn ang="0">
                  <a:pos x="371" y="390"/>
                </a:cxn>
                <a:cxn ang="0">
                  <a:pos x="403" y="425"/>
                </a:cxn>
                <a:cxn ang="0">
                  <a:pos x="433" y="457"/>
                </a:cxn>
                <a:cxn ang="0">
                  <a:pos x="457" y="482"/>
                </a:cxn>
                <a:cxn ang="0">
                  <a:pos x="493" y="518"/>
                </a:cxn>
                <a:cxn ang="0">
                  <a:pos x="519" y="540"/>
                </a:cxn>
                <a:cxn ang="0">
                  <a:pos x="532" y="549"/>
                </a:cxn>
                <a:cxn ang="0">
                  <a:pos x="539" y="554"/>
                </a:cxn>
                <a:cxn ang="0">
                  <a:pos x="541" y="560"/>
                </a:cxn>
                <a:cxn ang="0">
                  <a:pos x="541" y="570"/>
                </a:cxn>
                <a:cxn ang="0">
                  <a:pos x="539" y="575"/>
                </a:cxn>
                <a:cxn ang="0">
                  <a:pos x="530" y="582"/>
                </a:cxn>
                <a:cxn ang="0">
                  <a:pos x="524" y="583"/>
                </a:cxn>
              </a:cxnLst>
              <a:rect l="0" t="0" r="r" b="b"/>
              <a:pathLst>
                <a:path w="541" h="583">
                  <a:moveTo>
                    <a:pt x="524" y="583"/>
                  </a:moveTo>
                  <a:lnTo>
                    <a:pt x="524" y="583"/>
                  </a:lnTo>
                  <a:lnTo>
                    <a:pt x="520" y="582"/>
                  </a:lnTo>
                  <a:lnTo>
                    <a:pt x="515" y="580"/>
                  </a:lnTo>
                  <a:lnTo>
                    <a:pt x="515" y="580"/>
                  </a:lnTo>
                  <a:lnTo>
                    <a:pt x="501" y="571"/>
                  </a:lnTo>
                  <a:lnTo>
                    <a:pt x="488" y="560"/>
                  </a:lnTo>
                  <a:lnTo>
                    <a:pt x="476" y="549"/>
                  </a:lnTo>
                  <a:lnTo>
                    <a:pt x="462" y="538"/>
                  </a:lnTo>
                  <a:lnTo>
                    <a:pt x="437" y="513"/>
                  </a:lnTo>
                  <a:lnTo>
                    <a:pt x="414" y="488"/>
                  </a:lnTo>
                  <a:lnTo>
                    <a:pt x="414" y="488"/>
                  </a:lnTo>
                  <a:lnTo>
                    <a:pt x="388" y="460"/>
                  </a:lnTo>
                  <a:lnTo>
                    <a:pt x="388" y="460"/>
                  </a:lnTo>
                  <a:lnTo>
                    <a:pt x="365" y="437"/>
                  </a:lnTo>
                  <a:lnTo>
                    <a:pt x="339" y="409"/>
                  </a:lnTo>
                  <a:lnTo>
                    <a:pt x="313" y="377"/>
                  </a:lnTo>
                  <a:lnTo>
                    <a:pt x="300" y="361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68" y="319"/>
                  </a:lnTo>
                  <a:lnTo>
                    <a:pt x="246" y="293"/>
                  </a:lnTo>
                  <a:lnTo>
                    <a:pt x="224" y="269"/>
                  </a:lnTo>
                  <a:lnTo>
                    <a:pt x="202" y="245"/>
                  </a:lnTo>
                  <a:lnTo>
                    <a:pt x="202" y="245"/>
                  </a:lnTo>
                  <a:lnTo>
                    <a:pt x="167" y="208"/>
                  </a:lnTo>
                  <a:lnTo>
                    <a:pt x="150" y="189"/>
                  </a:lnTo>
                  <a:lnTo>
                    <a:pt x="134" y="170"/>
                  </a:lnTo>
                  <a:lnTo>
                    <a:pt x="134" y="170"/>
                  </a:lnTo>
                  <a:lnTo>
                    <a:pt x="121" y="153"/>
                  </a:lnTo>
                  <a:lnTo>
                    <a:pt x="121" y="153"/>
                  </a:lnTo>
                  <a:lnTo>
                    <a:pt x="95" y="121"/>
                  </a:lnTo>
                  <a:lnTo>
                    <a:pt x="69" y="90"/>
                  </a:lnTo>
                  <a:lnTo>
                    <a:pt x="54" y="76"/>
                  </a:lnTo>
                  <a:lnTo>
                    <a:pt x="40" y="61"/>
                  </a:lnTo>
                  <a:lnTo>
                    <a:pt x="24" y="48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5" y="32"/>
                  </a:lnTo>
                  <a:lnTo>
                    <a:pt x="3" y="29"/>
                  </a:lnTo>
                  <a:lnTo>
                    <a:pt x="0" y="25"/>
                  </a:lnTo>
                  <a:lnTo>
                    <a:pt x="0" y="22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4" y="8"/>
                  </a:lnTo>
                  <a:lnTo>
                    <a:pt x="7" y="3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1" y="0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41" y="15"/>
                  </a:lnTo>
                  <a:lnTo>
                    <a:pt x="55" y="28"/>
                  </a:lnTo>
                  <a:lnTo>
                    <a:pt x="70" y="41"/>
                  </a:lnTo>
                  <a:lnTo>
                    <a:pt x="83" y="55"/>
                  </a:lnTo>
                  <a:lnTo>
                    <a:pt x="110" y="84"/>
                  </a:lnTo>
                  <a:lnTo>
                    <a:pt x="136" y="115"/>
                  </a:lnTo>
                  <a:lnTo>
                    <a:pt x="136" y="115"/>
                  </a:lnTo>
                  <a:lnTo>
                    <a:pt x="170" y="156"/>
                  </a:lnTo>
                  <a:lnTo>
                    <a:pt x="206" y="198"/>
                  </a:lnTo>
                  <a:lnTo>
                    <a:pt x="246" y="242"/>
                  </a:lnTo>
                  <a:lnTo>
                    <a:pt x="290" y="291"/>
                  </a:lnTo>
                  <a:lnTo>
                    <a:pt x="290" y="291"/>
                  </a:lnTo>
                  <a:lnTo>
                    <a:pt x="303" y="306"/>
                  </a:lnTo>
                  <a:lnTo>
                    <a:pt x="317" y="322"/>
                  </a:lnTo>
                  <a:lnTo>
                    <a:pt x="341" y="353"/>
                  </a:lnTo>
                  <a:lnTo>
                    <a:pt x="341" y="353"/>
                  </a:lnTo>
                  <a:lnTo>
                    <a:pt x="371" y="390"/>
                  </a:lnTo>
                  <a:lnTo>
                    <a:pt x="387" y="407"/>
                  </a:lnTo>
                  <a:lnTo>
                    <a:pt x="403" y="425"/>
                  </a:lnTo>
                  <a:lnTo>
                    <a:pt x="403" y="425"/>
                  </a:lnTo>
                  <a:lnTo>
                    <a:pt x="433" y="457"/>
                  </a:lnTo>
                  <a:lnTo>
                    <a:pt x="433" y="457"/>
                  </a:lnTo>
                  <a:lnTo>
                    <a:pt x="457" y="482"/>
                  </a:lnTo>
                  <a:lnTo>
                    <a:pt x="481" y="507"/>
                  </a:lnTo>
                  <a:lnTo>
                    <a:pt x="493" y="518"/>
                  </a:lnTo>
                  <a:lnTo>
                    <a:pt x="507" y="529"/>
                  </a:lnTo>
                  <a:lnTo>
                    <a:pt x="519" y="540"/>
                  </a:lnTo>
                  <a:lnTo>
                    <a:pt x="532" y="549"/>
                  </a:lnTo>
                  <a:lnTo>
                    <a:pt x="532" y="549"/>
                  </a:lnTo>
                  <a:lnTo>
                    <a:pt x="537" y="552"/>
                  </a:lnTo>
                  <a:lnTo>
                    <a:pt x="539" y="554"/>
                  </a:lnTo>
                  <a:lnTo>
                    <a:pt x="540" y="557"/>
                  </a:lnTo>
                  <a:lnTo>
                    <a:pt x="541" y="560"/>
                  </a:lnTo>
                  <a:lnTo>
                    <a:pt x="541" y="565"/>
                  </a:lnTo>
                  <a:lnTo>
                    <a:pt x="541" y="570"/>
                  </a:lnTo>
                  <a:lnTo>
                    <a:pt x="541" y="570"/>
                  </a:lnTo>
                  <a:lnTo>
                    <a:pt x="539" y="575"/>
                  </a:lnTo>
                  <a:lnTo>
                    <a:pt x="534" y="579"/>
                  </a:lnTo>
                  <a:lnTo>
                    <a:pt x="530" y="582"/>
                  </a:lnTo>
                  <a:lnTo>
                    <a:pt x="527" y="583"/>
                  </a:lnTo>
                  <a:lnTo>
                    <a:pt x="524" y="583"/>
                  </a:lnTo>
                  <a:lnTo>
                    <a:pt x="524" y="58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6" name="Freeform 210"/>
            <p:cNvSpPr/>
            <p:nvPr/>
          </p:nvSpPr>
          <p:spPr bwMode="auto">
            <a:xfrm>
              <a:off x="4349750" y="2435225"/>
              <a:ext cx="273050" cy="288925"/>
            </a:xfrm>
            <a:custGeom>
              <a:avLst/>
              <a:gdLst/>
              <a:ahLst/>
              <a:cxnLst>
                <a:cxn ang="0">
                  <a:pos x="493" y="546"/>
                </a:cxn>
                <a:cxn ang="0">
                  <a:pos x="481" y="537"/>
                </a:cxn>
                <a:cxn ang="0">
                  <a:pos x="475" y="524"/>
                </a:cxn>
                <a:cxn ang="0">
                  <a:pos x="457" y="505"/>
                </a:cxn>
                <a:cxn ang="0">
                  <a:pos x="444" y="490"/>
                </a:cxn>
                <a:cxn ang="0">
                  <a:pos x="436" y="479"/>
                </a:cxn>
                <a:cxn ang="0">
                  <a:pos x="411" y="452"/>
                </a:cxn>
                <a:cxn ang="0">
                  <a:pos x="402" y="443"/>
                </a:cxn>
                <a:cxn ang="0">
                  <a:pos x="387" y="420"/>
                </a:cxn>
                <a:cxn ang="0">
                  <a:pos x="376" y="410"/>
                </a:cxn>
                <a:cxn ang="0">
                  <a:pos x="345" y="378"/>
                </a:cxn>
                <a:cxn ang="0">
                  <a:pos x="321" y="352"/>
                </a:cxn>
                <a:cxn ang="0">
                  <a:pos x="280" y="313"/>
                </a:cxn>
                <a:cxn ang="0">
                  <a:pos x="252" y="285"/>
                </a:cxn>
                <a:cxn ang="0">
                  <a:pos x="151" y="183"/>
                </a:cxn>
                <a:cxn ang="0">
                  <a:pos x="106" y="136"/>
                </a:cxn>
                <a:cxn ang="0">
                  <a:pos x="64" y="92"/>
                </a:cxn>
                <a:cxn ang="0">
                  <a:pos x="33" y="58"/>
                </a:cxn>
                <a:cxn ang="0">
                  <a:pos x="13" y="39"/>
                </a:cxn>
                <a:cxn ang="0">
                  <a:pos x="3" y="26"/>
                </a:cxn>
                <a:cxn ang="0">
                  <a:pos x="0" y="14"/>
                </a:cxn>
                <a:cxn ang="0">
                  <a:pos x="5" y="6"/>
                </a:cxn>
                <a:cxn ang="0">
                  <a:pos x="19" y="0"/>
                </a:cxn>
                <a:cxn ang="0">
                  <a:pos x="26" y="2"/>
                </a:cxn>
                <a:cxn ang="0">
                  <a:pos x="34" y="8"/>
                </a:cxn>
                <a:cxn ang="0">
                  <a:pos x="72" y="47"/>
                </a:cxn>
                <a:cxn ang="0">
                  <a:pos x="94" y="67"/>
                </a:cxn>
                <a:cxn ang="0">
                  <a:pos x="151" y="133"/>
                </a:cxn>
                <a:cxn ang="0">
                  <a:pos x="191" y="176"/>
                </a:cxn>
                <a:cxn ang="0">
                  <a:pos x="275" y="260"/>
                </a:cxn>
                <a:cxn ang="0">
                  <a:pos x="311" y="293"/>
                </a:cxn>
                <a:cxn ang="0">
                  <a:pos x="364" y="343"/>
                </a:cxn>
                <a:cxn ang="0">
                  <a:pos x="407" y="387"/>
                </a:cxn>
                <a:cxn ang="0">
                  <a:pos x="423" y="411"/>
                </a:cxn>
                <a:cxn ang="0">
                  <a:pos x="440" y="429"/>
                </a:cxn>
                <a:cxn ang="0">
                  <a:pos x="452" y="440"/>
                </a:cxn>
                <a:cxn ang="0">
                  <a:pos x="460" y="452"/>
                </a:cxn>
                <a:cxn ang="0">
                  <a:pos x="481" y="478"/>
                </a:cxn>
                <a:cxn ang="0">
                  <a:pos x="496" y="493"/>
                </a:cxn>
                <a:cxn ang="0">
                  <a:pos x="508" y="510"/>
                </a:cxn>
                <a:cxn ang="0">
                  <a:pos x="512" y="513"/>
                </a:cxn>
                <a:cxn ang="0">
                  <a:pos x="515" y="524"/>
                </a:cxn>
                <a:cxn ang="0">
                  <a:pos x="515" y="533"/>
                </a:cxn>
                <a:cxn ang="0">
                  <a:pos x="510" y="542"/>
                </a:cxn>
                <a:cxn ang="0">
                  <a:pos x="499" y="546"/>
                </a:cxn>
              </a:cxnLst>
              <a:rect l="0" t="0" r="r" b="b"/>
              <a:pathLst>
                <a:path w="515" h="546">
                  <a:moveTo>
                    <a:pt x="499" y="546"/>
                  </a:moveTo>
                  <a:lnTo>
                    <a:pt x="499" y="546"/>
                  </a:lnTo>
                  <a:lnTo>
                    <a:pt x="493" y="546"/>
                  </a:lnTo>
                  <a:lnTo>
                    <a:pt x="488" y="543"/>
                  </a:lnTo>
                  <a:lnTo>
                    <a:pt x="483" y="540"/>
                  </a:lnTo>
                  <a:lnTo>
                    <a:pt x="481" y="537"/>
                  </a:lnTo>
                  <a:lnTo>
                    <a:pt x="480" y="534"/>
                  </a:lnTo>
                  <a:lnTo>
                    <a:pt x="480" y="534"/>
                  </a:lnTo>
                  <a:lnTo>
                    <a:pt x="475" y="524"/>
                  </a:lnTo>
                  <a:lnTo>
                    <a:pt x="470" y="517"/>
                  </a:lnTo>
                  <a:lnTo>
                    <a:pt x="463" y="511"/>
                  </a:lnTo>
                  <a:lnTo>
                    <a:pt x="457" y="505"/>
                  </a:lnTo>
                  <a:lnTo>
                    <a:pt x="457" y="505"/>
                  </a:lnTo>
                  <a:lnTo>
                    <a:pt x="450" y="498"/>
                  </a:lnTo>
                  <a:lnTo>
                    <a:pt x="444" y="490"/>
                  </a:lnTo>
                  <a:lnTo>
                    <a:pt x="444" y="490"/>
                  </a:lnTo>
                  <a:lnTo>
                    <a:pt x="436" y="479"/>
                  </a:lnTo>
                  <a:lnTo>
                    <a:pt x="436" y="479"/>
                  </a:lnTo>
                  <a:lnTo>
                    <a:pt x="425" y="466"/>
                  </a:lnTo>
                  <a:lnTo>
                    <a:pt x="419" y="458"/>
                  </a:lnTo>
                  <a:lnTo>
                    <a:pt x="411" y="452"/>
                  </a:lnTo>
                  <a:lnTo>
                    <a:pt x="411" y="452"/>
                  </a:lnTo>
                  <a:lnTo>
                    <a:pt x="407" y="448"/>
                  </a:lnTo>
                  <a:lnTo>
                    <a:pt x="402" y="443"/>
                  </a:lnTo>
                  <a:lnTo>
                    <a:pt x="395" y="433"/>
                  </a:lnTo>
                  <a:lnTo>
                    <a:pt x="395" y="433"/>
                  </a:lnTo>
                  <a:lnTo>
                    <a:pt x="387" y="420"/>
                  </a:lnTo>
                  <a:lnTo>
                    <a:pt x="382" y="415"/>
                  </a:lnTo>
                  <a:lnTo>
                    <a:pt x="376" y="410"/>
                  </a:lnTo>
                  <a:lnTo>
                    <a:pt x="376" y="410"/>
                  </a:lnTo>
                  <a:lnTo>
                    <a:pt x="367" y="404"/>
                  </a:lnTo>
                  <a:lnTo>
                    <a:pt x="360" y="395"/>
                  </a:lnTo>
                  <a:lnTo>
                    <a:pt x="345" y="378"/>
                  </a:lnTo>
                  <a:lnTo>
                    <a:pt x="345" y="378"/>
                  </a:lnTo>
                  <a:lnTo>
                    <a:pt x="333" y="364"/>
                  </a:lnTo>
                  <a:lnTo>
                    <a:pt x="321" y="352"/>
                  </a:lnTo>
                  <a:lnTo>
                    <a:pt x="321" y="352"/>
                  </a:lnTo>
                  <a:lnTo>
                    <a:pt x="299" y="332"/>
                  </a:lnTo>
                  <a:lnTo>
                    <a:pt x="280" y="313"/>
                  </a:lnTo>
                  <a:lnTo>
                    <a:pt x="280" y="313"/>
                  </a:lnTo>
                  <a:lnTo>
                    <a:pt x="252" y="285"/>
                  </a:lnTo>
                  <a:lnTo>
                    <a:pt x="252" y="285"/>
                  </a:lnTo>
                  <a:lnTo>
                    <a:pt x="225" y="260"/>
                  </a:lnTo>
                  <a:lnTo>
                    <a:pt x="200" y="234"/>
                  </a:lnTo>
                  <a:lnTo>
                    <a:pt x="151" y="183"/>
                  </a:lnTo>
                  <a:lnTo>
                    <a:pt x="151" y="183"/>
                  </a:lnTo>
                  <a:lnTo>
                    <a:pt x="106" y="136"/>
                  </a:lnTo>
                  <a:lnTo>
                    <a:pt x="106" y="136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64" y="92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33" y="58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13" y="39"/>
                  </a:lnTo>
                  <a:lnTo>
                    <a:pt x="8" y="33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1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6"/>
                  </a:lnTo>
                  <a:lnTo>
                    <a:pt x="9" y="3"/>
                  </a:lnTo>
                  <a:lnTo>
                    <a:pt x="14" y="1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2" y="1"/>
                  </a:lnTo>
                  <a:lnTo>
                    <a:pt x="26" y="2"/>
                  </a:lnTo>
                  <a:lnTo>
                    <a:pt x="31" y="4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42" y="18"/>
                  </a:lnTo>
                  <a:lnTo>
                    <a:pt x="51" y="29"/>
                  </a:lnTo>
                  <a:lnTo>
                    <a:pt x="72" y="47"/>
                  </a:lnTo>
                  <a:lnTo>
                    <a:pt x="72" y="47"/>
                  </a:lnTo>
                  <a:lnTo>
                    <a:pt x="83" y="57"/>
                  </a:lnTo>
                  <a:lnTo>
                    <a:pt x="94" y="67"/>
                  </a:lnTo>
                  <a:lnTo>
                    <a:pt x="94" y="67"/>
                  </a:lnTo>
                  <a:lnTo>
                    <a:pt x="124" y="100"/>
                  </a:lnTo>
                  <a:lnTo>
                    <a:pt x="151" y="133"/>
                  </a:lnTo>
                  <a:lnTo>
                    <a:pt x="164" y="146"/>
                  </a:lnTo>
                  <a:lnTo>
                    <a:pt x="164" y="146"/>
                  </a:lnTo>
                  <a:lnTo>
                    <a:pt x="191" y="176"/>
                  </a:lnTo>
                  <a:lnTo>
                    <a:pt x="219" y="205"/>
                  </a:lnTo>
                  <a:lnTo>
                    <a:pt x="247" y="232"/>
                  </a:lnTo>
                  <a:lnTo>
                    <a:pt x="275" y="260"/>
                  </a:lnTo>
                  <a:lnTo>
                    <a:pt x="275" y="260"/>
                  </a:lnTo>
                  <a:lnTo>
                    <a:pt x="311" y="293"/>
                  </a:lnTo>
                  <a:lnTo>
                    <a:pt x="311" y="293"/>
                  </a:lnTo>
                  <a:lnTo>
                    <a:pt x="342" y="321"/>
                  </a:lnTo>
                  <a:lnTo>
                    <a:pt x="342" y="321"/>
                  </a:lnTo>
                  <a:lnTo>
                    <a:pt x="364" y="343"/>
                  </a:lnTo>
                  <a:lnTo>
                    <a:pt x="386" y="363"/>
                  </a:lnTo>
                  <a:lnTo>
                    <a:pt x="396" y="375"/>
                  </a:lnTo>
                  <a:lnTo>
                    <a:pt x="407" y="387"/>
                  </a:lnTo>
                  <a:lnTo>
                    <a:pt x="415" y="398"/>
                  </a:lnTo>
                  <a:lnTo>
                    <a:pt x="423" y="411"/>
                  </a:lnTo>
                  <a:lnTo>
                    <a:pt x="423" y="411"/>
                  </a:lnTo>
                  <a:lnTo>
                    <a:pt x="426" y="416"/>
                  </a:lnTo>
                  <a:lnTo>
                    <a:pt x="430" y="421"/>
                  </a:lnTo>
                  <a:lnTo>
                    <a:pt x="440" y="429"/>
                  </a:lnTo>
                  <a:lnTo>
                    <a:pt x="440" y="429"/>
                  </a:lnTo>
                  <a:lnTo>
                    <a:pt x="446" y="435"/>
                  </a:lnTo>
                  <a:lnTo>
                    <a:pt x="452" y="440"/>
                  </a:lnTo>
                  <a:lnTo>
                    <a:pt x="452" y="440"/>
                  </a:lnTo>
                  <a:lnTo>
                    <a:pt x="460" y="452"/>
                  </a:lnTo>
                  <a:lnTo>
                    <a:pt x="460" y="452"/>
                  </a:lnTo>
                  <a:lnTo>
                    <a:pt x="470" y="466"/>
                  </a:lnTo>
                  <a:lnTo>
                    <a:pt x="475" y="472"/>
                  </a:lnTo>
                  <a:lnTo>
                    <a:pt x="481" y="478"/>
                  </a:lnTo>
                  <a:lnTo>
                    <a:pt x="481" y="478"/>
                  </a:lnTo>
                  <a:lnTo>
                    <a:pt x="489" y="486"/>
                  </a:lnTo>
                  <a:lnTo>
                    <a:pt x="496" y="493"/>
                  </a:lnTo>
                  <a:lnTo>
                    <a:pt x="502" y="501"/>
                  </a:lnTo>
                  <a:lnTo>
                    <a:pt x="507" y="509"/>
                  </a:lnTo>
                  <a:lnTo>
                    <a:pt x="508" y="510"/>
                  </a:lnTo>
                  <a:lnTo>
                    <a:pt x="509" y="511"/>
                  </a:lnTo>
                  <a:lnTo>
                    <a:pt x="509" y="511"/>
                  </a:lnTo>
                  <a:lnTo>
                    <a:pt x="512" y="513"/>
                  </a:lnTo>
                  <a:lnTo>
                    <a:pt x="514" y="516"/>
                  </a:lnTo>
                  <a:lnTo>
                    <a:pt x="515" y="520"/>
                  </a:lnTo>
                  <a:lnTo>
                    <a:pt x="515" y="524"/>
                  </a:lnTo>
                  <a:lnTo>
                    <a:pt x="515" y="530"/>
                  </a:lnTo>
                  <a:lnTo>
                    <a:pt x="515" y="530"/>
                  </a:lnTo>
                  <a:lnTo>
                    <a:pt x="515" y="533"/>
                  </a:lnTo>
                  <a:lnTo>
                    <a:pt x="514" y="537"/>
                  </a:lnTo>
                  <a:lnTo>
                    <a:pt x="513" y="540"/>
                  </a:lnTo>
                  <a:lnTo>
                    <a:pt x="510" y="542"/>
                  </a:lnTo>
                  <a:lnTo>
                    <a:pt x="510" y="542"/>
                  </a:lnTo>
                  <a:lnTo>
                    <a:pt x="506" y="545"/>
                  </a:lnTo>
                  <a:lnTo>
                    <a:pt x="499" y="546"/>
                  </a:lnTo>
                  <a:lnTo>
                    <a:pt x="499" y="5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7" name="Freeform 211"/>
            <p:cNvSpPr/>
            <p:nvPr/>
          </p:nvSpPr>
          <p:spPr bwMode="auto">
            <a:xfrm>
              <a:off x="4708525" y="2740025"/>
              <a:ext cx="77788" cy="74613"/>
            </a:xfrm>
            <a:custGeom>
              <a:avLst/>
              <a:gdLst/>
              <a:ahLst/>
              <a:cxnLst>
                <a:cxn ang="0">
                  <a:pos x="116" y="142"/>
                </a:cxn>
                <a:cxn ang="0">
                  <a:pos x="111" y="142"/>
                </a:cxn>
                <a:cxn ang="0">
                  <a:pos x="101" y="140"/>
                </a:cxn>
                <a:cxn ang="0">
                  <a:pos x="90" y="136"/>
                </a:cxn>
                <a:cxn ang="0">
                  <a:pos x="88" y="139"/>
                </a:cxn>
                <a:cxn ang="0">
                  <a:pos x="79" y="141"/>
                </a:cxn>
                <a:cxn ang="0">
                  <a:pos x="77" y="141"/>
                </a:cxn>
                <a:cxn ang="0">
                  <a:pos x="63" y="139"/>
                </a:cxn>
                <a:cxn ang="0">
                  <a:pos x="49" y="136"/>
                </a:cxn>
                <a:cxn ang="0">
                  <a:pos x="42" y="134"/>
                </a:cxn>
                <a:cxn ang="0">
                  <a:pos x="33" y="127"/>
                </a:cxn>
                <a:cxn ang="0">
                  <a:pos x="30" y="129"/>
                </a:cxn>
                <a:cxn ang="0">
                  <a:pos x="21" y="131"/>
                </a:cxn>
                <a:cxn ang="0">
                  <a:pos x="18" y="130"/>
                </a:cxn>
                <a:cxn ang="0">
                  <a:pos x="12" y="127"/>
                </a:cxn>
                <a:cxn ang="0">
                  <a:pos x="7" y="122"/>
                </a:cxn>
                <a:cxn ang="0">
                  <a:pos x="6" y="117"/>
                </a:cxn>
                <a:cxn ang="0">
                  <a:pos x="5" y="115"/>
                </a:cxn>
                <a:cxn ang="0">
                  <a:pos x="1" y="108"/>
                </a:cxn>
                <a:cxn ang="0">
                  <a:pos x="1" y="101"/>
                </a:cxn>
                <a:cxn ang="0">
                  <a:pos x="3" y="95"/>
                </a:cxn>
                <a:cxn ang="0">
                  <a:pos x="13" y="83"/>
                </a:cxn>
                <a:cxn ang="0">
                  <a:pos x="31" y="62"/>
                </a:cxn>
                <a:cxn ang="0">
                  <a:pos x="63" y="34"/>
                </a:cxn>
                <a:cxn ang="0">
                  <a:pos x="92" y="13"/>
                </a:cxn>
                <a:cxn ang="0">
                  <a:pos x="98" y="8"/>
                </a:cxn>
                <a:cxn ang="0">
                  <a:pos x="113" y="1"/>
                </a:cxn>
                <a:cxn ang="0">
                  <a:pos x="121" y="0"/>
                </a:cxn>
                <a:cxn ang="0">
                  <a:pos x="131" y="2"/>
                </a:cxn>
                <a:cxn ang="0">
                  <a:pos x="137" y="5"/>
                </a:cxn>
                <a:cxn ang="0">
                  <a:pos x="143" y="15"/>
                </a:cxn>
                <a:cxn ang="0">
                  <a:pos x="147" y="29"/>
                </a:cxn>
                <a:cxn ang="0">
                  <a:pos x="148" y="35"/>
                </a:cxn>
                <a:cxn ang="0">
                  <a:pos x="147" y="53"/>
                </a:cxn>
                <a:cxn ang="0">
                  <a:pos x="148" y="84"/>
                </a:cxn>
                <a:cxn ang="0">
                  <a:pos x="148" y="100"/>
                </a:cxn>
                <a:cxn ang="0">
                  <a:pos x="146" y="116"/>
                </a:cxn>
                <a:cxn ang="0">
                  <a:pos x="145" y="125"/>
                </a:cxn>
                <a:cxn ang="0">
                  <a:pos x="141" y="132"/>
                </a:cxn>
                <a:cxn ang="0">
                  <a:pos x="136" y="136"/>
                </a:cxn>
                <a:cxn ang="0">
                  <a:pos x="128" y="141"/>
                </a:cxn>
                <a:cxn ang="0">
                  <a:pos x="126" y="141"/>
                </a:cxn>
                <a:cxn ang="0">
                  <a:pos x="121" y="142"/>
                </a:cxn>
                <a:cxn ang="0">
                  <a:pos x="116" y="142"/>
                </a:cxn>
              </a:cxnLst>
              <a:rect l="0" t="0" r="r" b="b"/>
              <a:pathLst>
                <a:path w="148" h="142">
                  <a:moveTo>
                    <a:pt x="116" y="142"/>
                  </a:moveTo>
                  <a:lnTo>
                    <a:pt x="116" y="142"/>
                  </a:lnTo>
                  <a:lnTo>
                    <a:pt x="111" y="142"/>
                  </a:lnTo>
                  <a:lnTo>
                    <a:pt x="111" y="142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93" y="136"/>
                  </a:lnTo>
                  <a:lnTo>
                    <a:pt x="90" y="136"/>
                  </a:lnTo>
                  <a:lnTo>
                    <a:pt x="88" y="139"/>
                  </a:lnTo>
                  <a:lnTo>
                    <a:pt x="88" y="139"/>
                  </a:lnTo>
                  <a:lnTo>
                    <a:pt x="84" y="141"/>
                  </a:lnTo>
                  <a:lnTo>
                    <a:pt x="79" y="141"/>
                  </a:lnTo>
                  <a:lnTo>
                    <a:pt x="79" y="141"/>
                  </a:lnTo>
                  <a:lnTo>
                    <a:pt x="77" y="141"/>
                  </a:lnTo>
                  <a:lnTo>
                    <a:pt x="77" y="141"/>
                  </a:lnTo>
                  <a:lnTo>
                    <a:pt x="63" y="139"/>
                  </a:lnTo>
                  <a:lnTo>
                    <a:pt x="63" y="139"/>
                  </a:lnTo>
                  <a:lnTo>
                    <a:pt x="49" y="136"/>
                  </a:lnTo>
                  <a:lnTo>
                    <a:pt x="49" y="136"/>
                  </a:lnTo>
                  <a:lnTo>
                    <a:pt x="42" y="134"/>
                  </a:lnTo>
                  <a:lnTo>
                    <a:pt x="36" y="130"/>
                  </a:lnTo>
                  <a:lnTo>
                    <a:pt x="33" y="127"/>
                  </a:lnTo>
                  <a:lnTo>
                    <a:pt x="30" y="129"/>
                  </a:lnTo>
                  <a:lnTo>
                    <a:pt x="30" y="129"/>
                  </a:lnTo>
                  <a:lnTo>
                    <a:pt x="25" y="130"/>
                  </a:lnTo>
                  <a:lnTo>
                    <a:pt x="21" y="131"/>
                  </a:lnTo>
                  <a:lnTo>
                    <a:pt x="21" y="131"/>
                  </a:lnTo>
                  <a:lnTo>
                    <a:pt x="18" y="130"/>
                  </a:lnTo>
                  <a:lnTo>
                    <a:pt x="13" y="129"/>
                  </a:lnTo>
                  <a:lnTo>
                    <a:pt x="12" y="127"/>
                  </a:lnTo>
                  <a:lnTo>
                    <a:pt x="10" y="125"/>
                  </a:lnTo>
                  <a:lnTo>
                    <a:pt x="7" y="122"/>
                  </a:lnTo>
                  <a:lnTo>
                    <a:pt x="6" y="119"/>
                  </a:lnTo>
                  <a:lnTo>
                    <a:pt x="6" y="117"/>
                  </a:lnTo>
                  <a:lnTo>
                    <a:pt x="5" y="115"/>
                  </a:lnTo>
                  <a:lnTo>
                    <a:pt x="5" y="115"/>
                  </a:lnTo>
                  <a:lnTo>
                    <a:pt x="2" y="112"/>
                  </a:lnTo>
                  <a:lnTo>
                    <a:pt x="1" y="108"/>
                  </a:lnTo>
                  <a:lnTo>
                    <a:pt x="0" y="104"/>
                  </a:lnTo>
                  <a:lnTo>
                    <a:pt x="1" y="101"/>
                  </a:lnTo>
                  <a:lnTo>
                    <a:pt x="2" y="98"/>
                  </a:lnTo>
                  <a:lnTo>
                    <a:pt x="3" y="95"/>
                  </a:lnTo>
                  <a:lnTo>
                    <a:pt x="3" y="95"/>
                  </a:lnTo>
                  <a:lnTo>
                    <a:pt x="13" y="83"/>
                  </a:lnTo>
                  <a:lnTo>
                    <a:pt x="22" y="72"/>
                  </a:lnTo>
                  <a:lnTo>
                    <a:pt x="31" y="62"/>
                  </a:lnTo>
                  <a:lnTo>
                    <a:pt x="42" y="52"/>
                  </a:lnTo>
                  <a:lnTo>
                    <a:pt x="63" y="34"/>
                  </a:lnTo>
                  <a:lnTo>
                    <a:pt x="87" y="17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8" y="8"/>
                  </a:lnTo>
                  <a:lnTo>
                    <a:pt x="105" y="4"/>
                  </a:lnTo>
                  <a:lnTo>
                    <a:pt x="113" y="1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6" y="1"/>
                  </a:lnTo>
                  <a:lnTo>
                    <a:pt x="131" y="2"/>
                  </a:lnTo>
                  <a:lnTo>
                    <a:pt x="131" y="2"/>
                  </a:lnTo>
                  <a:lnTo>
                    <a:pt x="137" y="5"/>
                  </a:lnTo>
                  <a:lnTo>
                    <a:pt x="141" y="9"/>
                  </a:lnTo>
                  <a:lnTo>
                    <a:pt x="143" y="15"/>
                  </a:lnTo>
                  <a:lnTo>
                    <a:pt x="145" y="20"/>
                  </a:lnTo>
                  <a:lnTo>
                    <a:pt x="147" y="29"/>
                  </a:lnTo>
                  <a:lnTo>
                    <a:pt x="148" y="35"/>
                  </a:lnTo>
                  <a:lnTo>
                    <a:pt x="148" y="35"/>
                  </a:lnTo>
                  <a:lnTo>
                    <a:pt x="147" y="53"/>
                  </a:lnTo>
                  <a:lnTo>
                    <a:pt x="147" y="53"/>
                  </a:lnTo>
                  <a:lnTo>
                    <a:pt x="147" y="81"/>
                  </a:lnTo>
                  <a:lnTo>
                    <a:pt x="148" y="84"/>
                  </a:lnTo>
                  <a:lnTo>
                    <a:pt x="148" y="84"/>
                  </a:lnTo>
                  <a:lnTo>
                    <a:pt x="148" y="100"/>
                  </a:lnTo>
                  <a:lnTo>
                    <a:pt x="147" y="108"/>
                  </a:lnTo>
                  <a:lnTo>
                    <a:pt x="146" y="116"/>
                  </a:lnTo>
                  <a:lnTo>
                    <a:pt x="146" y="116"/>
                  </a:lnTo>
                  <a:lnTo>
                    <a:pt x="145" y="125"/>
                  </a:lnTo>
                  <a:lnTo>
                    <a:pt x="143" y="128"/>
                  </a:lnTo>
                  <a:lnTo>
                    <a:pt x="141" y="132"/>
                  </a:lnTo>
                  <a:lnTo>
                    <a:pt x="139" y="134"/>
                  </a:lnTo>
                  <a:lnTo>
                    <a:pt x="136" y="136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7" y="141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1" y="142"/>
                  </a:lnTo>
                  <a:lnTo>
                    <a:pt x="116" y="142"/>
                  </a:lnTo>
                  <a:lnTo>
                    <a:pt x="116" y="1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8" name="Freeform 212"/>
            <p:cNvSpPr/>
            <p:nvPr/>
          </p:nvSpPr>
          <p:spPr bwMode="auto">
            <a:xfrm>
              <a:off x="4197350" y="2182813"/>
              <a:ext cx="260350" cy="244475"/>
            </a:xfrm>
            <a:custGeom>
              <a:avLst/>
              <a:gdLst/>
              <a:ahLst/>
              <a:cxnLst>
                <a:cxn ang="0">
                  <a:pos x="106" y="462"/>
                </a:cxn>
                <a:cxn ang="0">
                  <a:pos x="96" y="455"/>
                </a:cxn>
                <a:cxn ang="0">
                  <a:pos x="94" y="452"/>
                </a:cxn>
                <a:cxn ang="0">
                  <a:pos x="85" y="442"/>
                </a:cxn>
                <a:cxn ang="0">
                  <a:pos x="76" y="430"/>
                </a:cxn>
                <a:cxn ang="0">
                  <a:pos x="53" y="411"/>
                </a:cxn>
                <a:cxn ang="0">
                  <a:pos x="35" y="386"/>
                </a:cxn>
                <a:cxn ang="0">
                  <a:pos x="15" y="339"/>
                </a:cxn>
                <a:cxn ang="0">
                  <a:pos x="5" y="299"/>
                </a:cxn>
                <a:cxn ang="0">
                  <a:pos x="0" y="253"/>
                </a:cxn>
                <a:cxn ang="0">
                  <a:pos x="3" y="202"/>
                </a:cxn>
                <a:cxn ang="0">
                  <a:pos x="8" y="172"/>
                </a:cxn>
                <a:cxn ang="0">
                  <a:pos x="24" y="124"/>
                </a:cxn>
                <a:cxn ang="0">
                  <a:pos x="48" y="85"/>
                </a:cxn>
                <a:cxn ang="0">
                  <a:pos x="68" y="64"/>
                </a:cxn>
                <a:cxn ang="0">
                  <a:pos x="124" y="25"/>
                </a:cxn>
                <a:cxn ang="0">
                  <a:pos x="193" y="4"/>
                </a:cxn>
                <a:cxn ang="0">
                  <a:pos x="241" y="0"/>
                </a:cxn>
                <a:cxn ang="0">
                  <a:pos x="298" y="5"/>
                </a:cxn>
                <a:cxn ang="0">
                  <a:pos x="352" y="20"/>
                </a:cxn>
                <a:cxn ang="0">
                  <a:pos x="401" y="44"/>
                </a:cxn>
                <a:cxn ang="0">
                  <a:pos x="445" y="76"/>
                </a:cxn>
                <a:cxn ang="0">
                  <a:pos x="480" y="115"/>
                </a:cxn>
                <a:cxn ang="0">
                  <a:pos x="492" y="135"/>
                </a:cxn>
                <a:cxn ang="0">
                  <a:pos x="491" y="146"/>
                </a:cxn>
                <a:cxn ang="0">
                  <a:pos x="483" y="153"/>
                </a:cxn>
                <a:cxn ang="0">
                  <a:pos x="473" y="157"/>
                </a:cxn>
                <a:cxn ang="0">
                  <a:pos x="465" y="154"/>
                </a:cxn>
                <a:cxn ang="0">
                  <a:pos x="458" y="147"/>
                </a:cxn>
                <a:cxn ang="0">
                  <a:pos x="429" y="112"/>
                </a:cxn>
                <a:cxn ang="0">
                  <a:pos x="395" y="85"/>
                </a:cxn>
                <a:cxn ang="0">
                  <a:pos x="356" y="65"/>
                </a:cxn>
                <a:cxn ang="0">
                  <a:pos x="289" y="42"/>
                </a:cxn>
                <a:cxn ang="0">
                  <a:pos x="247" y="34"/>
                </a:cxn>
                <a:cxn ang="0">
                  <a:pos x="219" y="34"/>
                </a:cxn>
                <a:cxn ang="0">
                  <a:pos x="182" y="40"/>
                </a:cxn>
                <a:cxn ang="0">
                  <a:pos x="144" y="53"/>
                </a:cxn>
                <a:cxn ang="0">
                  <a:pos x="109" y="74"/>
                </a:cxn>
                <a:cxn ang="0">
                  <a:pos x="80" y="100"/>
                </a:cxn>
                <a:cxn ang="0">
                  <a:pos x="59" y="133"/>
                </a:cxn>
                <a:cxn ang="0">
                  <a:pos x="48" y="163"/>
                </a:cxn>
                <a:cxn ang="0">
                  <a:pos x="39" y="210"/>
                </a:cxn>
                <a:cxn ang="0">
                  <a:pos x="38" y="259"/>
                </a:cxn>
                <a:cxn ang="0">
                  <a:pos x="45" y="304"/>
                </a:cxn>
                <a:cxn ang="0">
                  <a:pos x="60" y="348"/>
                </a:cxn>
                <a:cxn ang="0">
                  <a:pos x="76" y="373"/>
                </a:cxn>
                <a:cxn ang="0">
                  <a:pos x="101" y="402"/>
                </a:cxn>
                <a:cxn ang="0">
                  <a:pos x="122" y="429"/>
                </a:cxn>
                <a:cxn ang="0">
                  <a:pos x="125" y="431"/>
                </a:cxn>
                <a:cxn ang="0">
                  <a:pos x="131" y="446"/>
                </a:cxn>
                <a:cxn ang="0">
                  <a:pos x="129" y="455"/>
                </a:cxn>
                <a:cxn ang="0">
                  <a:pos x="121" y="462"/>
                </a:cxn>
                <a:cxn ang="0">
                  <a:pos x="110" y="463"/>
                </a:cxn>
              </a:cxnLst>
              <a:rect l="0" t="0" r="r" b="b"/>
              <a:pathLst>
                <a:path w="492" h="462">
                  <a:moveTo>
                    <a:pt x="110" y="463"/>
                  </a:moveTo>
                  <a:lnTo>
                    <a:pt x="110" y="463"/>
                  </a:lnTo>
                  <a:lnTo>
                    <a:pt x="106" y="462"/>
                  </a:lnTo>
                  <a:lnTo>
                    <a:pt x="102" y="461"/>
                  </a:lnTo>
                  <a:lnTo>
                    <a:pt x="98" y="458"/>
                  </a:lnTo>
                  <a:lnTo>
                    <a:pt x="96" y="455"/>
                  </a:lnTo>
                  <a:lnTo>
                    <a:pt x="96" y="455"/>
                  </a:lnTo>
                  <a:lnTo>
                    <a:pt x="94" y="453"/>
                  </a:lnTo>
                  <a:lnTo>
                    <a:pt x="94" y="452"/>
                  </a:lnTo>
                  <a:lnTo>
                    <a:pt x="91" y="450"/>
                  </a:lnTo>
                  <a:lnTo>
                    <a:pt x="91" y="450"/>
                  </a:lnTo>
                  <a:lnTo>
                    <a:pt x="85" y="442"/>
                  </a:lnTo>
                  <a:lnTo>
                    <a:pt x="85" y="442"/>
                  </a:lnTo>
                  <a:lnTo>
                    <a:pt x="80" y="435"/>
                  </a:lnTo>
                  <a:lnTo>
                    <a:pt x="76" y="430"/>
                  </a:lnTo>
                  <a:lnTo>
                    <a:pt x="65" y="421"/>
                  </a:lnTo>
                  <a:lnTo>
                    <a:pt x="65" y="421"/>
                  </a:lnTo>
                  <a:lnTo>
                    <a:pt x="53" y="411"/>
                  </a:lnTo>
                  <a:lnTo>
                    <a:pt x="53" y="411"/>
                  </a:lnTo>
                  <a:lnTo>
                    <a:pt x="44" y="399"/>
                  </a:lnTo>
                  <a:lnTo>
                    <a:pt x="35" y="386"/>
                  </a:lnTo>
                  <a:lnTo>
                    <a:pt x="27" y="370"/>
                  </a:lnTo>
                  <a:lnTo>
                    <a:pt x="21" y="355"/>
                  </a:lnTo>
                  <a:lnTo>
                    <a:pt x="15" y="339"/>
                  </a:lnTo>
                  <a:lnTo>
                    <a:pt x="11" y="325"/>
                  </a:lnTo>
                  <a:lnTo>
                    <a:pt x="5" y="299"/>
                  </a:lnTo>
                  <a:lnTo>
                    <a:pt x="5" y="299"/>
                  </a:lnTo>
                  <a:lnTo>
                    <a:pt x="3" y="285"/>
                  </a:lnTo>
                  <a:lnTo>
                    <a:pt x="0" y="269"/>
                  </a:lnTo>
                  <a:lnTo>
                    <a:pt x="0" y="253"/>
                  </a:lnTo>
                  <a:lnTo>
                    <a:pt x="0" y="235"/>
                  </a:lnTo>
                  <a:lnTo>
                    <a:pt x="0" y="218"/>
                  </a:lnTo>
                  <a:lnTo>
                    <a:pt x="3" y="202"/>
                  </a:lnTo>
                  <a:lnTo>
                    <a:pt x="5" y="186"/>
                  </a:lnTo>
                  <a:lnTo>
                    <a:pt x="8" y="172"/>
                  </a:lnTo>
                  <a:lnTo>
                    <a:pt x="8" y="172"/>
                  </a:lnTo>
                  <a:lnTo>
                    <a:pt x="13" y="154"/>
                  </a:lnTo>
                  <a:lnTo>
                    <a:pt x="18" y="139"/>
                  </a:lnTo>
                  <a:lnTo>
                    <a:pt x="24" y="124"/>
                  </a:lnTo>
                  <a:lnTo>
                    <a:pt x="31" y="110"/>
                  </a:lnTo>
                  <a:lnTo>
                    <a:pt x="39" y="98"/>
                  </a:lnTo>
                  <a:lnTo>
                    <a:pt x="48" y="85"/>
                  </a:lnTo>
                  <a:lnTo>
                    <a:pt x="57" y="7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85" y="49"/>
                  </a:lnTo>
                  <a:lnTo>
                    <a:pt x="105" y="36"/>
                  </a:lnTo>
                  <a:lnTo>
                    <a:pt x="124" y="25"/>
                  </a:lnTo>
                  <a:lnTo>
                    <a:pt x="146" y="16"/>
                  </a:lnTo>
                  <a:lnTo>
                    <a:pt x="169" y="9"/>
                  </a:lnTo>
                  <a:lnTo>
                    <a:pt x="193" y="4"/>
                  </a:lnTo>
                  <a:lnTo>
                    <a:pt x="216" y="1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60" y="1"/>
                  </a:lnTo>
                  <a:lnTo>
                    <a:pt x="279" y="2"/>
                  </a:lnTo>
                  <a:lnTo>
                    <a:pt x="298" y="5"/>
                  </a:lnTo>
                  <a:lnTo>
                    <a:pt x="316" y="9"/>
                  </a:lnTo>
                  <a:lnTo>
                    <a:pt x="334" y="14"/>
                  </a:lnTo>
                  <a:lnTo>
                    <a:pt x="352" y="20"/>
                  </a:lnTo>
                  <a:lnTo>
                    <a:pt x="368" y="27"/>
                  </a:lnTo>
                  <a:lnTo>
                    <a:pt x="385" y="35"/>
                  </a:lnTo>
                  <a:lnTo>
                    <a:pt x="401" y="44"/>
                  </a:lnTo>
                  <a:lnTo>
                    <a:pt x="416" y="54"/>
                  </a:lnTo>
                  <a:lnTo>
                    <a:pt x="430" y="65"/>
                  </a:lnTo>
                  <a:lnTo>
                    <a:pt x="445" y="76"/>
                  </a:lnTo>
                  <a:lnTo>
                    <a:pt x="457" y="88"/>
                  </a:lnTo>
                  <a:lnTo>
                    <a:pt x="469" y="102"/>
                  </a:lnTo>
                  <a:lnTo>
                    <a:pt x="480" y="115"/>
                  </a:lnTo>
                  <a:lnTo>
                    <a:pt x="490" y="130"/>
                  </a:lnTo>
                  <a:lnTo>
                    <a:pt x="490" y="130"/>
                  </a:lnTo>
                  <a:lnTo>
                    <a:pt x="492" y="135"/>
                  </a:lnTo>
                  <a:lnTo>
                    <a:pt x="492" y="139"/>
                  </a:lnTo>
                  <a:lnTo>
                    <a:pt x="492" y="143"/>
                  </a:lnTo>
                  <a:lnTo>
                    <a:pt x="491" y="146"/>
                  </a:lnTo>
                  <a:lnTo>
                    <a:pt x="491" y="146"/>
                  </a:lnTo>
                  <a:lnTo>
                    <a:pt x="487" y="150"/>
                  </a:lnTo>
                  <a:lnTo>
                    <a:pt x="483" y="153"/>
                  </a:lnTo>
                  <a:lnTo>
                    <a:pt x="478" y="155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69" y="155"/>
                  </a:lnTo>
                  <a:lnTo>
                    <a:pt x="465" y="154"/>
                  </a:lnTo>
                  <a:lnTo>
                    <a:pt x="462" y="151"/>
                  </a:lnTo>
                  <a:lnTo>
                    <a:pt x="458" y="147"/>
                  </a:lnTo>
                  <a:lnTo>
                    <a:pt x="458" y="147"/>
                  </a:lnTo>
                  <a:lnTo>
                    <a:pt x="450" y="135"/>
                  </a:lnTo>
                  <a:lnTo>
                    <a:pt x="439" y="123"/>
                  </a:lnTo>
                  <a:lnTo>
                    <a:pt x="429" y="112"/>
                  </a:lnTo>
                  <a:lnTo>
                    <a:pt x="419" y="102"/>
                  </a:lnTo>
                  <a:lnTo>
                    <a:pt x="407" y="94"/>
                  </a:lnTo>
                  <a:lnTo>
                    <a:pt x="395" y="85"/>
                  </a:lnTo>
                  <a:lnTo>
                    <a:pt x="383" y="77"/>
                  </a:lnTo>
                  <a:lnTo>
                    <a:pt x="369" y="71"/>
                  </a:lnTo>
                  <a:lnTo>
                    <a:pt x="356" y="65"/>
                  </a:lnTo>
                  <a:lnTo>
                    <a:pt x="342" y="59"/>
                  </a:lnTo>
                  <a:lnTo>
                    <a:pt x="316" y="50"/>
                  </a:lnTo>
                  <a:lnTo>
                    <a:pt x="289" y="42"/>
                  </a:lnTo>
                  <a:lnTo>
                    <a:pt x="263" y="36"/>
                  </a:lnTo>
                  <a:lnTo>
                    <a:pt x="263" y="36"/>
                  </a:lnTo>
                  <a:lnTo>
                    <a:pt x="247" y="34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19" y="34"/>
                  </a:lnTo>
                  <a:lnTo>
                    <a:pt x="207" y="35"/>
                  </a:lnTo>
                  <a:lnTo>
                    <a:pt x="195" y="37"/>
                  </a:lnTo>
                  <a:lnTo>
                    <a:pt x="182" y="40"/>
                  </a:lnTo>
                  <a:lnTo>
                    <a:pt x="169" y="44"/>
                  </a:lnTo>
                  <a:lnTo>
                    <a:pt x="156" y="48"/>
                  </a:lnTo>
                  <a:lnTo>
                    <a:pt x="144" y="53"/>
                  </a:lnTo>
                  <a:lnTo>
                    <a:pt x="133" y="59"/>
                  </a:lnTo>
                  <a:lnTo>
                    <a:pt x="120" y="66"/>
                  </a:lnTo>
                  <a:lnTo>
                    <a:pt x="109" y="74"/>
                  </a:lnTo>
                  <a:lnTo>
                    <a:pt x="99" y="82"/>
                  </a:lnTo>
                  <a:lnTo>
                    <a:pt x="89" y="90"/>
                  </a:lnTo>
                  <a:lnTo>
                    <a:pt x="80" y="100"/>
                  </a:lnTo>
                  <a:lnTo>
                    <a:pt x="72" y="110"/>
                  </a:lnTo>
                  <a:lnTo>
                    <a:pt x="66" y="121"/>
                  </a:lnTo>
                  <a:lnTo>
                    <a:pt x="59" y="133"/>
                  </a:lnTo>
                  <a:lnTo>
                    <a:pt x="59" y="133"/>
                  </a:lnTo>
                  <a:lnTo>
                    <a:pt x="53" y="147"/>
                  </a:lnTo>
                  <a:lnTo>
                    <a:pt x="48" y="163"/>
                  </a:lnTo>
                  <a:lnTo>
                    <a:pt x="44" y="178"/>
                  </a:lnTo>
                  <a:lnTo>
                    <a:pt x="41" y="195"/>
                  </a:lnTo>
                  <a:lnTo>
                    <a:pt x="39" y="210"/>
                  </a:lnTo>
                  <a:lnTo>
                    <a:pt x="38" y="227"/>
                  </a:lnTo>
                  <a:lnTo>
                    <a:pt x="37" y="242"/>
                  </a:lnTo>
                  <a:lnTo>
                    <a:pt x="38" y="259"/>
                  </a:lnTo>
                  <a:lnTo>
                    <a:pt x="39" y="274"/>
                  </a:lnTo>
                  <a:lnTo>
                    <a:pt x="42" y="290"/>
                  </a:lnTo>
                  <a:lnTo>
                    <a:pt x="45" y="304"/>
                  </a:lnTo>
                  <a:lnTo>
                    <a:pt x="49" y="320"/>
                  </a:lnTo>
                  <a:lnTo>
                    <a:pt x="54" y="334"/>
                  </a:lnTo>
                  <a:lnTo>
                    <a:pt x="60" y="348"/>
                  </a:lnTo>
                  <a:lnTo>
                    <a:pt x="68" y="361"/>
                  </a:lnTo>
                  <a:lnTo>
                    <a:pt x="76" y="373"/>
                  </a:lnTo>
                  <a:lnTo>
                    <a:pt x="76" y="373"/>
                  </a:lnTo>
                  <a:lnTo>
                    <a:pt x="87" y="389"/>
                  </a:lnTo>
                  <a:lnTo>
                    <a:pt x="101" y="402"/>
                  </a:lnTo>
                  <a:lnTo>
                    <a:pt x="101" y="402"/>
                  </a:lnTo>
                  <a:lnTo>
                    <a:pt x="112" y="416"/>
                  </a:lnTo>
                  <a:lnTo>
                    <a:pt x="121" y="428"/>
                  </a:lnTo>
                  <a:lnTo>
                    <a:pt x="122" y="429"/>
                  </a:lnTo>
                  <a:lnTo>
                    <a:pt x="123" y="430"/>
                  </a:lnTo>
                  <a:lnTo>
                    <a:pt x="123" y="430"/>
                  </a:lnTo>
                  <a:lnTo>
                    <a:pt x="125" y="431"/>
                  </a:lnTo>
                  <a:lnTo>
                    <a:pt x="128" y="434"/>
                  </a:lnTo>
                  <a:lnTo>
                    <a:pt x="130" y="440"/>
                  </a:lnTo>
                  <a:lnTo>
                    <a:pt x="131" y="446"/>
                  </a:lnTo>
                  <a:lnTo>
                    <a:pt x="130" y="451"/>
                  </a:lnTo>
                  <a:lnTo>
                    <a:pt x="130" y="451"/>
                  </a:lnTo>
                  <a:lnTo>
                    <a:pt x="129" y="455"/>
                  </a:lnTo>
                  <a:lnTo>
                    <a:pt x="125" y="458"/>
                  </a:lnTo>
                  <a:lnTo>
                    <a:pt x="123" y="460"/>
                  </a:lnTo>
                  <a:lnTo>
                    <a:pt x="121" y="462"/>
                  </a:lnTo>
                  <a:lnTo>
                    <a:pt x="117" y="463"/>
                  </a:lnTo>
                  <a:lnTo>
                    <a:pt x="114" y="463"/>
                  </a:lnTo>
                  <a:lnTo>
                    <a:pt x="110" y="46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8955009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accel="50667" decel="49333" fill="hold" nodeType="withEffect">
                                  <p:childTnLst>
                                    <p:animMotion origin="layout" path="M -2.29167E-06 -7.40741E-07 L -0.90768 -0.00162" pathEditMode="relative" rAng="0" ptsTypes="AA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391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内容与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 userDrawn="1"/>
        </p:nvSpPr>
        <p:spPr>
          <a:xfrm>
            <a:off x="0" y="0"/>
            <a:ext cx="9144000" cy="8489395"/>
          </a:xfrm>
          <a:prstGeom prst="rect">
            <a:avLst/>
          </a:prstGeom>
          <a:blipFill dpi="0" rotWithShape="1">
            <a:blip r:embed="rId2">
              <a:alphaModFix amt="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562732" y="625404"/>
            <a:ext cx="8290358" cy="0"/>
          </a:xfrm>
          <a:prstGeom prst="line">
            <a:avLst/>
          </a:prstGeom>
          <a:ln w="12700">
            <a:solidFill>
              <a:srgbClr val="0051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1"/>
          <p:cNvGrpSpPr/>
          <p:nvPr userDrawn="1"/>
        </p:nvGrpSpPr>
        <p:grpSpPr>
          <a:xfrm>
            <a:off x="8431708" y="180780"/>
            <a:ext cx="421382" cy="444624"/>
            <a:chOff x="4197350" y="2182813"/>
            <a:chExt cx="608013" cy="641350"/>
          </a:xfrm>
          <a:solidFill>
            <a:srgbClr val="005188"/>
          </a:solidFill>
        </p:grpSpPr>
        <p:sp>
          <p:nvSpPr>
            <p:cNvPr id="13" name="Freeform 166"/>
            <p:cNvSpPr/>
            <p:nvPr/>
          </p:nvSpPr>
          <p:spPr bwMode="auto">
            <a:xfrm>
              <a:off x="4229100" y="2211388"/>
              <a:ext cx="39688" cy="157163"/>
            </a:xfrm>
            <a:custGeom>
              <a:avLst/>
              <a:gdLst/>
              <a:ahLst/>
              <a:cxnLst>
                <a:cxn ang="0">
                  <a:pos x="63" y="2"/>
                </a:cxn>
                <a:cxn ang="0">
                  <a:pos x="63" y="2"/>
                </a:cxn>
                <a:cxn ang="0">
                  <a:pos x="58" y="14"/>
                </a:cxn>
                <a:cxn ang="0">
                  <a:pos x="54" y="25"/>
                </a:cxn>
                <a:cxn ang="0">
                  <a:pos x="47" y="49"/>
                </a:cxn>
                <a:cxn ang="0">
                  <a:pos x="34" y="96"/>
                </a:cxn>
                <a:cxn ang="0">
                  <a:pos x="34" y="96"/>
                </a:cxn>
                <a:cxn ang="0">
                  <a:pos x="27" y="122"/>
                </a:cxn>
                <a:cxn ang="0">
                  <a:pos x="21" y="149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6" y="222"/>
                </a:cxn>
                <a:cxn ang="0">
                  <a:pos x="3" y="243"/>
                </a:cxn>
                <a:cxn ang="0">
                  <a:pos x="1" y="263"/>
                </a:cxn>
                <a:cxn ang="0">
                  <a:pos x="0" y="283"/>
                </a:cxn>
                <a:cxn ang="0">
                  <a:pos x="0" y="283"/>
                </a:cxn>
                <a:cxn ang="0">
                  <a:pos x="1" y="290"/>
                </a:cxn>
                <a:cxn ang="0">
                  <a:pos x="2" y="292"/>
                </a:cxn>
                <a:cxn ang="0">
                  <a:pos x="3" y="294"/>
                </a:cxn>
                <a:cxn ang="0">
                  <a:pos x="6" y="296"/>
                </a:cxn>
                <a:cxn ang="0">
                  <a:pos x="8" y="296"/>
                </a:cxn>
                <a:cxn ang="0">
                  <a:pos x="11" y="296"/>
                </a:cxn>
                <a:cxn ang="0">
                  <a:pos x="14" y="294"/>
                </a:cxn>
                <a:cxn ang="0">
                  <a:pos x="14" y="294"/>
                </a:cxn>
                <a:cxn ang="0">
                  <a:pos x="15" y="293"/>
                </a:cxn>
                <a:cxn ang="0">
                  <a:pos x="16" y="291"/>
                </a:cxn>
                <a:cxn ang="0">
                  <a:pos x="15" y="287"/>
                </a:cxn>
                <a:cxn ang="0">
                  <a:pos x="14" y="285"/>
                </a:cxn>
                <a:cxn ang="0">
                  <a:pos x="12" y="285"/>
                </a:cxn>
                <a:cxn ang="0">
                  <a:pos x="11" y="284"/>
                </a:cxn>
                <a:cxn ang="0">
                  <a:pos x="9" y="285"/>
                </a:cxn>
                <a:cxn ang="0">
                  <a:pos x="9" y="285"/>
                </a:cxn>
                <a:cxn ang="0">
                  <a:pos x="11" y="282"/>
                </a:cxn>
                <a:cxn ang="0">
                  <a:pos x="12" y="276"/>
                </a:cxn>
                <a:cxn ang="0">
                  <a:pos x="14" y="259"/>
                </a:cxn>
                <a:cxn ang="0">
                  <a:pos x="14" y="232"/>
                </a:cxn>
                <a:cxn ang="0">
                  <a:pos x="14" y="232"/>
                </a:cxn>
                <a:cxn ang="0">
                  <a:pos x="17" y="212"/>
                </a:cxn>
                <a:cxn ang="0">
                  <a:pos x="21" y="193"/>
                </a:cxn>
                <a:cxn ang="0">
                  <a:pos x="29" y="155"/>
                </a:cxn>
                <a:cxn ang="0">
                  <a:pos x="29" y="155"/>
                </a:cxn>
                <a:cxn ang="0">
                  <a:pos x="38" y="119"/>
                </a:cxn>
                <a:cxn ang="0">
                  <a:pos x="48" y="83"/>
                </a:cxn>
                <a:cxn ang="0">
                  <a:pos x="48" y="83"/>
                </a:cxn>
                <a:cxn ang="0">
                  <a:pos x="58" y="45"/>
                </a:cxn>
                <a:cxn ang="0">
                  <a:pos x="64" y="25"/>
                </a:cxn>
                <a:cxn ang="0">
                  <a:pos x="68" y="16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73" y="5"/>
                </a:cxn>
                <a:cxn ang="0">
                  <a:pos x="73" y="3"/>
                </a:cxn>
                <a:cxn ang="0">
                  <a:pos x="72" y="2"/>
                </a:cxn>
                <a:cxn ang="0">
                  <a:pos x="71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5" y="1"/>
                </a:cxn>
                <a:cxn ang="0">
                  <a:pos x="63" y="2"/>
                </a:cxn>
                <a:cxn ang="0">
                  <a:pos x="63" y="2"/>
                </a:cxn>
              </a:cxnLst>
              <a:rect l="0" t="0" r="r" b="b"/>
              <a:pathLst>
                <a:path w="73" h="296">
                  <a:moveTo>
                    <a:pt x="63" y="2"/>
                  </a:moveTo>
                  <a:lnTo>
                    <a:pt x="63" y="2"/>
                  </a:lnTo>
                  <a:lnTo>
                    <a:pt x="58" y="14"/>
                  </a:lnTo>
                  <a:lnTo>
                    <a:pt x="54" y="25"/>
                  </a:lnTo>
                  <a:lnTo>
                    <a:pt x="47" y="49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27" y="122"/>
                  </a:lnTo>
                  <a:lnTo>
                    <a:pt x="21" y="149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6" y="222"/>
                  </a:lnTo>
                  <a:lnTo>
                    <a:pt x="3" y="243"/>
                  </a:lnTo>
                  <a:lnTo>
                    <a:pt x="1" y="263"/>
                  </a:lnTo>
                  <a:lnTo>
                    <a:pt x="0" y="283"/>
                  </a:lnTo>
                  <a:lnTo>
                    <a:pt x="0" y="283"/>
                  </a:lnTo>
                  <a:lnTo>
                    <a:pt x="1" y="290"/>
                  </a:lnTo>
                  <a:lnTo>
                    <a:pt x="2" y="292"/>
                  </a:lnTo>
                  <a:lnTo>
                    <a:pt x="3" y="294"/>
                  </a:lnTo>
                  <a:lnTo>
                    <a:pt x="6" y="296"/>
                  </a:lnTo>
                  <a:lnTo>
                    <a:pt x="8" y="296"/>
                  </a:lnTo>
                  <a:lnTo>
                    <a:pt x="11" y="296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5" y="293"/>
                  </a:lnTo>
                  <a:lnTo>
                    <a:pt x="16" y="291"/>
                  </a:lnTo>
                  <a:lnTo>
                    <a:pt x="15" y="287"/>
                  </a:lnTo>
                  <a:lnTo>
                    <a:pt x="14" y="285"/>
                  </a:lnTo>
                  <a:lnTo>
                    <a:pt x="12" y="285"/>
                  </a:lnTo>
                  <a:lnTo>
                    <a:pt x="11" y="284"/>
                  </a:lnTo>
                  <a:lnTo>
                    <a:pt x="9" y="285"/>
                  </a:lnTo>
                  <a:lnTo>
                    <a:pt x="9" y="285"/>
                  </a:lnTo>
                  <a:lnTo>
                    <a:pt x="11" y="282"/>
                  </a:lnTo>
                  <a:lnTo>
                    <a:pt x="12" y="276"/>
                  </a:lnTo>
                  <a:lnTo>
                    <a:pt x="14" y="259"/>
                  </a:lnTo>
                  <a:lnTo>
                    <a:pt x="14" y="232"/>
                  </a:lnTo>
                  <a:lnTo>
                    <a:pt x="14" y="232"/>
                  </a:lnTo>
                  <a:lnTo>
                    <a:pt x="17" y="212"/>
                  </a:lnTo>
                  <a:lnTo>
                    <a:pt x="21" y="193"/>
                  </a:lnTo>
                  <a:lnTo>
                    <a:pt x="29" y="155"/>
                  </a:lnTo>
                  <a:lnTo>
                    <a:pt x="29" y="155"/>
                  </a:lnTo>
                  <a:lnTo>
                    <a:pt x="38" y="119"/>
                  </a:lnTo>
                  <a:lnTo>
                    <a:pt x="48" y="83"/>
                  </a:lnTo>
                  <a:lnTo>
                    <a:pt x="48" y="83"/>
                  </a:lnTo>
                  <a:lnTo>
                    <a:pt x="58" y="45"/>
                  </a:lnTo>
                  <a:lnTo>
                    <a:pt x="64" y="25"/>
                  </a:lnTo>
                  <a:lnTo>
                    <a:pt x="68" y="16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2" y="2"/>
                  </a:lnTo>
                  <a:lnTo>
                    <a:pt x="71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5" y="1"/>
                  </a:lnTo>
                  <a:lnTo>
                    <a:pt x="63" y="2"/>
                  </a:lnTo>
                  <a:lnTo>
                    <a:pt x="6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4" name="Freeform 167"/>
            <p:cNvSpPr/>
            <p:nvPr/>
          </p:nvSpPr>
          <p:spPr bwMode="auto">
            <a:xfrm>
              <a:off x="4251325" y="2206625"/>
              <a:ext cx="39688" cy="177800"/>
            </a:xfrm>
            <a:custGeom>
              <a:avLst/>
              <a:gdLst/>
              <a:ahLst/>
              <a:cxnLst>
                <a:cxn ang="0">
                  <a:pos x="66" y="3"/>
                </a:cxn>
                <a:cxn ang="0">
                  <a:pos x="66" y="3"/>
                </a:cxn>
                <a:cxn ang="0">
                  <a:pos x="51" y="40"/>
                </a:cxn>
                <a:cxn ang="0">
                  <a:pos x="44" y="59"/>
                </a:cxn>
                <a:cxn ang="0">
                  <a:pos x="38" y="78"/>
                </a:cxn>
                <a:cxn ang="0">
                  <a:pos x="38" y="78"/>
                </a:cxn>
                <a:cxn ang="0">
                  <a:pos x="33" y="101"/>
                </a:cxn>
                <a:cxn ang="0">
                  <a:pos x="29" y="124"/>
                </a:cxn>
                <a:cxn ang="0">
                  <a:pos x="20" y="170"/>
                </a:cxn>
                <a:cxn ang="0">
                  <a:pos x="20" y="170"/>
                </a:cxn>
                <a:cxn ang="0">
                  <a:pos x="5" y="249"/>
                </a:cxn>
                <a:cxn ang="0">
                  <a:pos x="5" y="249"/>
                </a:cxn>
                <a:cxn ang="0">
                  <a:pos x="2" y="270"/>
                </a:cxn>
                <a:cxn ang="0">
                  <a:pos x="1" y="290"/>
                </a:cxn>
                <a:cxn ang="0">
                  <a:pos x="0" y="311"/>
                </a:cxn>
                <a:cxn ang="0">
                  <a:pos x="0" y="332"/>
                </a:cxn>
                <a:cxn ang="0">
                  <a:pos x="0" y="332"/>
                </a:cxn>
                <a:cxn ang="0">
                  <a:pos x="0" y="334"/>
                </a:cxn>
                <a:cxn ang="0">
                  <a:pos x="1" y="336"/>
                </a:cxn>
                <a:cxn ang="0">
                  <a:pos x="3" y="336"/>
                </a:cxn>
                <a:cxn ang="0">
                  <a:pos x="5" y="337"/>
                </a:cxn>
                <a:cxn ang="0">
                  <a:pos x="6" y="336"/>
                </a:cxn>
                <a:cxn ang="0">
                  <a:pos x="8" y="336"/>
                </a:cxn>
                <a:cxn ang="0">
                  <a:pos x="9" y="334"/>
                </a:cxn>
                <a:cxn ang="0">
                  <a:pos x="9" y="332"/>
                </a:cxn>
                <a:cxn ang="0">
                  <a:pos x="9" y="332"/>
                </a:cxn>
                <a:cxn ang="0">
                  <a:pos x="9" y="310"/>
                </a:cxn>
                <a:cxn ang="0">
                  <a:pos x="10" y="288"/>
                </a:cxn>
                <a:cxn ang="0">
                  <a:pos x="12" y="265"/>
                </a:cxn>
                <a:cxn ang="0">
                  <a:pos x="16" y="244"/>
                </a:cxn>
                <a:cxn ang="0">
                  <a:pos x="16" y="244"/>
                </a:cxn>
                <a:cxn ang="0">
                  <a:pos x="32" y="164"/>
                </a:cxn>
                <a:cxn ang="0">
                  <a:pos x="32" y="164"/>
                </a:cxn>
                <a:cxn ang="0">
                  <a:pos x="39" y="122"/>
                </a:cxn>
                <a:cxn ang="0">
                  <a:pos x="47" y="81"/>
                </a:cxn>
                <a:cxn ang="0">
                  <a:pos x="47" y="81"/>
                </a:cxn>
                <a:cxn ang="0">
                  <a:pos x="52" y="61"/>
                </a:cxn>
                <a:cxn ang="0">
                  <a:pos x="60" y="43"/>
                </a:cxn>
                <a:cxn ang="0">
                  <a:pos x="75" y="6"/>
                </a:cxn>
                <a:cxn ang="0">
                  <a:pos x="75" y="6"/>
                </a:cxn>
                <a:cxn ang="0">
                  <a:pos x="76" y="4"/>
                </a:cxn>
                <a:cxn ang="0">
                  <a:pos x="75" y="2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69" y="1"/>
                </a:cxn>
                <a:cxn ang="0">
                  <a:pos x="67" y="2"/>
                </a:cxn>
                <a:cxn ang="0">
                  <a:pos x="66" y="3"/>
                </a:cxn>
                <a:cxn ang="0">
                  <a:pos x="66" y="3"/>
                </a:cxn>
              </a:cxnLst>
              <a:rect l="0" t="0" r="r" b="b"/>
              <a:pathLst>
                <a:path w="76" h="337">
                  <a:moveTo>
                    <a:pt x="66" y="3"/>
                  </a:moveTo>
                  <a:lnTo>
                    <a:pt x="66" y="3"/>
                  </a:lnTo>
                  <a:lnTo>
                    <a:pt x="51" y="40"/>
                  </a:lnTo>
                  <a:lnTo>
                    <a:pt x="44" y="59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3" y="101"/>
                  </a:lnTo>
                  <a:lnTo>
                    <a:pt x="29" y="124"/>
                  </a:lnTo>
                  <a:lnTo>
                    <a:pt x="20" y="170"/>
                  </a:lnTo>
                  <a:lnTo>
                    <a:pt x="20" y="170"/>
                  </a:lnTo>
                  <a:lnTo>
                    <a:pt x="5" y="249"/>
                  </a:lnTo>
                  <a:lnTo>
                    <a:pt x="5" y="249"/>
                  </a:lnTo>
                  <a:lnTo>
                    <a:pt x="2" y="270"/>
                  </a:lnTo>
                  <a:lnTo>
                    <a:pt x="1" y="290"/>
                  </a:lnTo>
                  <a:lnTo>
                    <a:pt x="0" y="311"/>
                  </a:lnTo>
                  <a:lnTo>
                    <a:pt x="0" y="332"/>
                  </a:lnTo>
                  <a:lnTo>
                    <a:pt x="0" y="332"/>
                  </a:lnTo>
                  <a:lnTo>
                    <a:pt x="0" y="334"/>
                  </a:lnTo>
                  <a:lnTo>
                    <a:pt x="1" y="336"/>
                  </a:lnTo>
                  <a:lnTo>
                    <a:pt x="3" y="336"/>
                  </a:lnTo>
                  <a:lnTo>
                    <a:pt x="5" y="337"/>
                  </a:lnTo>
                  <a:lnTo>
                    <a:pt x="6" y="336"/>
                  </a:lnTo>
                  <a:lnTo>
                    <a:pt x="8" y="336"/>
                  </a:lnTo>
                  <a:lnTo>
                    <a:pt x="9" y="334"/>
                  </a:lnTo>
                  <a:lnTo>
                    <a:pt x="9" y="332"/>
                  </a:lnTo>
                  <a:lnTo>
                    <a:pt x="9" y="332"/>
                  </a:lnTo>
                  <a:lnTo>
                    <a:pt x="9" y="310"/>
                  </a:lnTo>
                  <a:lnTo>
                    <a:pt x="10" y="288"/>
                  </a:lnTo>
                  <a:lnTo>
                    <a:pt x="12" y="265"/>
                  </a:lnTo>
                  <a:lnTo>
                    <a:pt x="16" y="244"/>
                  </a:lnTo>
                  <a:lnTo>
                    <a:pt x="16" y="244"/>
                  </a:lnTo>
                  <a:lnTo>
                    <a:pt x="32" y="164"/>
                  </a:lnTo>
                  <a:lnTo>
                    <a:pt x="32" y="164"/>
                  </a:lnTo>
                  <a:lnTo>
                    <a:pt x="39" y="122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52" y="61"/>
                  </a:lnTo>
                  <a:lnTo>
                    <a:pt x="60" y="43"/>
                  </a:lnTo>
                  <a:lnTo>
                    <a:pt x="75" y="6"/>
                  </a:lnTo>
                  <a:lnTo>
                    <a:pt x="75" y="6"/>
                  </a:lnTo>
                  <a:lnTo>
                    <a:pt x="76" y="4"/>
                  </a:lnTo>
                  <a:lnTo>
                    <a:pt x="75" y="2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69" y="1"/>
                  </a:lnTo>
                  <a:lnTo>
                    <a:pt x="67" y="2"/>
                  </a:lnTo>
                  <a:lnTo>
                    <a:pt x="66" y="3"/>
                  </a:lnTo>
                  <a:lnTo>
                    <a:pt x="6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5" name="Freeform 168"/>
            <p:cNvSpPr/>
            <p:nvPr/>
          </p:nvSpPr>
          <p:spPr bwMode="auto">
            <a:xfrm>
              <a:off x="4271963" y="2197100"/>
              <a:ext cx="55563" cy="195263"/>
            </a:xfrm>
            <a:custGeom>
              <a:avLst/>
              <a:gdLst/>
              <a:ahLst/>
              <a:cxnLst>
                <a:cxn ang="0">
                  <a:pos x="98" y="2"/>
                </a:cxn>
                <a:cxn ang="0">
                  <a:pos x="98" y="2"/>
                </a:cxn>
                <a:cxn ang="0">
                  <a:pos x="84" y="26"/>
                </a:cxn>
                <a:cxn ang="0">
                  <a:pos x="71" y="51"/>
                </a:cxn>
                <a:cxn ang="0">
                  <a:pos x="61" y="77"/>
                </a:cxn>
                <a:cxn ang="0">
                  <a:pos x="51" y="103"/>
                </a:cxn>
                <a:cxn ang="0">
                  <a:pos x="42" y="128"/>
                </a:cxn>
                <a:cxn ang="0">
                  <a:pos x="34" y="155"/>
                </a:cxn>
                <a:cxn ang="0">
                  <a:pos x="27" y="182"/>
                </a:cxn>
                <a:cxn ang="0">
                  <a:pos x="21" y="209"/>
                </a:cxn>
                <a:cxn ang="0">
                  <a:pos x="21" y="209"/>
                </a:cxn>
                <a:cxn ang="0">
                  <a:pos x="14" y="234"/>
                </a:cxn>
                <a:cxn ang="0">
                  <a:pos x="9" y="259"/>
                </a:cxn>
                <a:cxn ang="0">
                  <a:pos x="6" y="283"/>
                </a:cxn>
                <a:cxn ang="0">
                  <a:pos x="3" y="308"/>
                </a:cxn>
                <a:cxn ang="0">
                  <a:pos x="3" y="308"/>
                </a:cxn>
                <a:cxn ang="0">
                  <a:pos x="1" y="323"/>
                </a:cxn>
                <a:cxn ang="0">
                  <a:pos x="0" y="340"/>
                </a:cxn>
                <a:cxn ang="0">
                  <a:pos x="0" y="349"/>
                </a:cxn>
                <a:cxn ang="0">
                  <a:pos x="1" y="356"/>
                </a:cxn>
                <a:cxn ang="0">
                  <a:pos x="4" y="363"/>
                </a:cxn>
                <a:cxn ang="0">
                  <a:pos x="6" y="366"/>
                </a:cxn>
                <a:cxn ang="0">
                  <a:pos x="8" y="368"/>
                </a:cxn>
                <a:cxn ang="0">
                  <a:pos x="8" y="368"/>
                </a:cxn>
                <a:cxn ang="0">
                  <a:pos x="11" y="370"/>
                </a:cxn>
                <a:cxn ang="0">
                  <a:pos x="13" y="369"/>
                </a:cxn>
                <a:cxn ang="0">
                  <a:pos x="15" y="368"/>
                </a:cxn>
                <a:cxn ang="0">
                  <a:pos x="16" y="365"/>
                </a:cxn>
                <a:cxn ang="0">
                  <a:pos x="16" y="361"/>
                </a:cxn>
                <a:cxn ang="0">
                  <a:pos x="16" y="361"/>
                </a:cxn>
                <a:cxn ang="0">
                  <a:pos x="16" y="359"/>
                </a:cxn>
                <a:cxn ang="0">
                  <a:pos x="15" y="357"/>
                </a:cxn>
                <a:cxn ang="0">
                  <a:pos x="13" y="356"/>
                </a:cxn>
                <a:cxn ang="0">
                  <a:pos x="11" y="356"/>
                </a:cxn>
                <a:cxn ang="0">
                  <a:pos x="11" y="356"/>
                </a:cxn>
                <a:cxn ang="0">
                  <a:pos x="10" y="349"/>
                </a:cxn>
                <a:cxn ang="0">
                  <a:pos x="10" y="339"/>
                </a:cxn>
                <a:cxn ang="0">
                  <a:pos x="11" y="324"/>
                </a:cxn>
                <a:cxn ang="0">
                  <a:pos x="11" y="324"/>
                </a:cxn>
                <a:cxn ang="0">
                  <a:pos x="12" y="304"/>
                </a:cxn>
                <a:cxn ang="0">
                  <a:pos x="14" y="283"/>
                </a:cxn>
                <a:cxn ang="0">
                  <a:pos x="14" y="283"/>
                </a:cxn>
                <a:cxn ang="0">
                  <a:pos x="19" y="259"/>
                </a:cxn>
                <a:cxn ang="0">
                  <a:pos x="24" y="235"/>
                </a:cxn>
                <a:cxn ang="0">
                  <a:pos x="35" y="185"/>
                </a:cxn>
                <a:cxn ang="0">
                  <a:pos x="35" y="185"/>
                </a:cxn>
                <a:cxn ang="0">
                  <a:pos x="47" y="143"/>
                </a:cxn>
                <a:cxn ang="0">
                  <a:pos x="61" y="102"/>
                </a:cxn>
                <a:cxn ang="0">
                  <a:pos x="61" y="102"/>
                </a:cxn>
                <a:cxn ang="0">
                  <a:pos x="70" y="77"/>
                </a:cxn>
                <a:cxn ang="0">
                  <a:pos x="80" y="53"/>
                </a:cxn>
                <a:cxn ang="0">
                  <a:pos x="93" y="30"/>
                </a:cxn>
                <a:cxn ang="0">
                  <a:pos x="106" y="8"/>
                </a:cxn>
                <a:cxn ang="0">
                  <a:pos x="106" y="8"/>
                </a:cxn>
                <a:cxn ang="0">
                  <a:pos x="106" y="6"/>
                </a:cxn>
                <a:cxn ang="0">
                  <a:pos x="106" y="3"/>
                </a:cxn>
                <a:cxn ang="0">
                  <a:pos x="105" y="2"/>
                </a:cxn>
                <a:cxn ang="0">
                  <a:pos x="104" y="0"/>
                </a:cxn>
                <a:cxn ang="0">
                  <a:pos x="102" y="0"/>
                </a:cxn>
                <a:cxn ang="0">
                  <a:pos x="101" y="0"/>
                </a:cxn>
                <a:cxn ang="0">
                  <a:pos x="99" y="0"/>
                </a:cxn>
                <a:cxn ang="0">
                  <a:pos x="98" y="2"/>
                </a:cxn>
                <a:cxn ang="0">
                  <a:pos x="98" y="2"/>
                </a:cxn>
              </a:cxnLst>
              <a:rect l="0" t="0" r="r" b="b"/>
              <a:pathLst>
                <a:path w="105" h="370">
                  <a:moveTo>
                    <a:pt x="98" y="2"/>
                  </a:moveTo>
                  <a:lnTo>
                    <a:pt x="98" y="2"/>
                  </a:lnTo>
                  <a:lnTo>
                    <a:pt x="84" y="26"/>
                  </a:lnTo>
                  <a:lnTo>
                    <a:pt x="71" y="51"/>
                  </a:lnTo>
                  <a:lnTo>
                    <a:pt x="61" y="77"/>
                  </a:lnTo>
                  <a:lnTo>
                    <a:pt x="51" y="103"/>
                  </a:lnTo>
                  <a:lnTo>
                    <a:pt x="42" y="128"/>
                  </a:lnTo>
                  <a:lnTo>
                    <a:pt x="34" y="155"/>
                  </a:lnTo>
                  <a:lnTo>
                    <a:pt x="27" y="182"/>
                  </a:lnTo>
                  <a:lnTo>
                    <a:pt x="21" y="209"/>
                  </a:lnTo>
                  <a:lnTo>
                    <a:pt x="21" y="209"/>
                  </a:lnTo>
                  <a:lnTo>
                    <a:pt x="14" y="234"/>
                  </a:lnTo>
                  <a:lnTo>
                    <a:pt x="9" y="259"/>
                  </a:lnTo>
                  <a:lnTo>
                    <a:pt x="6" y="283"/>
                  </a:lnTo>
                  <a:lnTo>
                    <a:pt x="3" y="308"/>
                  </a:lnTo>
                  <a:lnTo>
                    <a:pt x="3" y="308"/>
                  </a:lnTo>
                  <a:lnTo>
                    <a:pt x="1" y="323"/>
                  </a:lnTo>
                  <a:lnTo>
                    <a:pt x="0" y="340"/>
                  </a:lnTo>
                  <a:lnTo>
                    <a:pt x="0" y="349"/>
                  </a:lnTo>
                  <a:lnTo>
                    <a:pt x="1" y="356"/>
                  </a:lnTo>
                  <a:lnTo>
                    <a:pt x="4" y="363"/>
                  </a:lnTo>
                  <a:lnTo>
                    <a:pt x="6" y="366"/>
                  </a:lnTo>
                  <a:lnTo>
                    <a:pt x="8" y="368"/>
                  </a:lnTo>
                  <a:lnTo>
                    <a:pt x="8" y="368"/>
                  </a:lnTo>
                  <a:lnTo>
                    <a:pt x="11" y="370"/>
                  </a:lnTo>
                  <a:lnTo>
                    <a:pt x="13" y="369"/>
                  </a:lnTo>
                  <a:lnTo>
                    <a:pt x="15" y="368"/>
                  </a:lnTo>
                  <a:lnTo>
                    <a:pt x="16" y="365"/>
                  </a:lnTo>
                  <a:lnTo>
                    <a:pt x="16" y="361"/>
                  </a:lnTo>
                  <a:lnTo>
                    <a:pt x="16" y="361"/>
                  </a:lnTo>
                  <a:lnTo>
                    <a:pt x="16" y="359"/>
                  </a:lnTo>
                  <a:lnTo>
                    <a:pt x="15" y="357"/>
                  </a:lnTo>
                  <a:lnTo>
                    <a:pt x="13" y="356"/>
                  </a:lnTo>
                  <a:lnTo>
                    <a:pt x="11" y="356"/>
                  </a:lnTo>
                  <a:lnTo>
                    <a:pt x="11" y="356"/>
                  </a:lnTo>
                  <a:lnTo>
                    <a:pt x="10" y="349"/>
                  </a:lnTo>
                  <a:lnTo>
                    <a:pt x="10" y="339"/>
                  </a:lnTo>
                  <a:lnTo>
                    <a:pt x="11" y="324"/>
                  </a:lnTo>
                  <a:lnTo>
                    <a:pt x="11" y="324"/>
                  </a:lnTo>
                  <a:lnTo>
                    <a:pt x="12" y="304"/>
                  </a:lnTo>
                  <a:lnTo>
                    <a:pt x="14" y="283"/>
                  </a:lnTo>
                  <a:lnTo>
                    <a:pt x="14" y="283"/>
                  </a:lnTo>
                  <a:lnTo>
                    <a:pt x="19" y="259"/>
                  </a:lnTo>
                  <a:lnTo>
                    <a:pt x="24" y="235"/>
                  </a:lnTo>
                  <a:lnTo>
                    <a:pt x="35" y="185"/>
                  </a:lnTo>
                  <a:lnTo>
                    <a:pt x="35" y="185"/>
                  </a:lnTo>
                  <a:lnTo>
                    <a:pt x="47" y="143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70" y="77"/>
                  </a:lnTo>
                  <a:lnTo>
                    <a:pt x="80" y="53"/>
                  </a:lnTo>
                  <a:lnTo>
                    <a:pt x="93" y="30"/>
                  </a:lnTo>
                  <a:lnTo>
                    <a:pt x="106" y="8"/>
                  </a:lnTo>
                  <a:lnTo>
                    <a:pt x="106" y="8"/>
                  </a:lnTo>
                  <a:lnTo>
                    <a:pt x="106" y="6"/>
                  </a:lnTo>
                  <a:lnTo>
                    <a:pt x="106" y="3"/>
                  </a:lnTo>
                  <a:lnTo>
                    <a:pt x="105" y="2"/>
                  </a:lnTo>
                  <a:lnTo>
                    <a:pt x="104" y="0"/>
                  </a:lnTo>
                  <a:lnTo>
                    <a:pt x="102" y="0"/>
                  </a:lnTo>
                  <a:lnTo>
                    <a:pt x="101" y="0"/>
                  </a:lnTo>
                  <a:lnTo>
                    <a:pt x="99" y="0"/>
                  </a:lnTo>
                  <a:lnTo>
                    <a:pt x="98" y="2"/>
                  </a:lnTo>
                  <a:lnTo>
                    <a:pt x="9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6" name="Freeform 169"/>
            <p:cNvSpPr/>
            <p:nvPr/>
          </p:nvSpPr>
          <p:spPr bwMode="auto">
            <a:xfrm>
              <a:off x="4305300" y="2198688"/>
              <a:ext cx="39688" cy="146050"/>
            </a:xfrm>
            <a:custGeom>
              <a:avLst/>
              <a:gdLst/>
              <a:ahLst/>
              <a:cxnLst>
                <a:cxn ang="0">
                  <a:pos x="68" y="2"/>
                </a:cxn>
                <a:cxn ang="0">
                  <a:pos x="68" y="2"/>
                </a:cxn>
                <a:cxn ang="0">
                  <a:pos x="62" y="10"/>
                </a:cxn>
                <a:cxn ang="0">
                  <a:pos x="57" y="20"/>
                </a:cxn>
                <a:cxn ang="0">
                  <a:pos x="54" y="31"/>
                </a:cxn>
                <a:cxn ang="0">
                  <a:pos x="53" y="41"/>
                </a:cxn>
                <a:cxn ang="0">
                  <a:pos x="53" y="41"/>
                </a:cxn>
                <a:cxn ang="0">
                  <a:pos x="51" y="51"/>
                </a:cxn>
                <a:cxn ang="0">
                  <a:pos x="49" y="60"/>
                </a:cxn>
                <a:cxn ang="0">
                  <a:pos x="42" y="80"/>
                </a:cxn>
                <a:cxn ang="0">
                  <a:pos x="37" y="101"/>
                </a:cxn>
                <a:cxn ang="0">
                  <a:pos x="32" y="120"/>
                </a:cxn>
                <a:cxn ang="0">
                  <a:pos x="32" y="120"/>
                </a:cxn>
                <a:cxn ang="0">
                  <a:pos x="14" y="191"/>
                </a:cxn>
                <a:cxn ang="0">
                  <a:pos x="7" y="227"/>
                </a:cxn>
                <a:cxn ang="0">
                  <a:pos x="3" y="244"/>
                </a:cxn>
                <a:cxn ang="0">
                  <a:pos x="1" y="263"/>
                </a:cxn>
                <a:cxn ang="0">
                  <a:pos x="1" y="263"/>
                </a:cxn>
                <a:cxn ang="0">
                  <a:pos x="0" y="265"/>
                </a:cxn>
                <a:cxn ang="0">
                  <a:pos x="0" y="270"/>
                </a:cxn>
                <a:cxn ang="0">
                  <a:pos x="0" y="270"/>
                </a:cxn>
                <a:cxn ang="0">
                  <a:pos x="0" y="272"/>
                </a:cxn>
                <a:cxn ang="0">
                  <a:pos x="1" y="273"/>
                </a:cxn>
                <a:cxn ang="0">
                  <a:pos x="3" y="274"/>
                </a:cxn>
                <a:cxn ang="0">
                  <a:pos x="4" y="274"/>
                </a:cxn>
                <a:cxn ang="0">
                  <a:pos x="7" y="273"/>
                </a:cxn>
                <a:cxn ang="0">
                  <a:pos x="8" y="272"/>
                </a:cxn>
                <a:cxn ang="0">
                  <a:pos x="9" y="270"/>
                </a:cxn>
                <a:cxn ang="0">
                  <a:pos x="9" y="270"/>
                </a:cxn>
                <a:cxn ang="0">
                  <a:pos x="11" y="254"/>
                </a:cxn>
                <a:cxn ang="0">
                  <a:pos x="14" y="237"/>
                </a:cxn>
                <a:cxn ang="0">
                  <a:pos x="22" y="204"/>
                </a:cxn>
                <a:cxn ang="0">
                  <a:pos x="37" y="139"/>
                </a:cxn>
                <a:cxn ang="0">
                  <a:pos x="37" y="139"/>
                </a:cxn>
                <a:cxn ang="0">
                  <a:pos x="45" y="106"/>
                </a:cxn>
                <a:cxn ang="0">
                  <a:pos x="54" y="73"/>
                </a:cxn>
                <a:cxn ang="0">
                  <a:pos x="54" y="73"/>
                </a:cxn>
                <a:cxn ang="0">
                  <a:pos x="58" y="56"/>
                </a:cxn>
                <a:cxn ang="0">
                  <a:pos x="61" y="39"/>
                </a:cxn>
                <a:cxn ang="0">
                  <a:pos x="64" y="31"/>
                </a:cxn>
                <a:cxn ang="0">
                  <a:pos x="66" y="22"/>
                </a:cxn>
                <a:cxn ang="0">
                  <a:pos x="70" y="14"/>
                </a:cxn>
                <a:cxn ang="0">
                  <a:pos x="74" y="8"/>
                </a:cxn>
                <a:cxn ang="0">
                  <a:pos x="74" y="8"/>
                </a:cxn>
                <a:cxn ang="0">
                  <a:pos x="75" y="6"/>
                </a:cxn>
                <a:cxn ang="0">
                  <a:pos x="75" y="5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71" y="0"/>
                </a:cxn>
                <a:cxn ang="0">
                  <a:pos x="69" y="0"/>
                </a:cxn>
                <a:cxn ang="0">
                  <a:pos x="68" y="2"/>
                </a:cxn>
                <a:cxn ang="0">
                  <a:pos x="68" y="2"/>
                </a:cxn>
              </a:cxnLst>
              <a:rect l="0" t="0" r="r" b="b"/>
              <a:pathLst>
                <a:path w="75" h="274">
                  <a:moveTo>
                    <a:pt x="68" y="2"/>
                  </a:moveTo>
                  <a:lnTo>
                    <a:pt x="68" y="2"/>
                  </a:lnTo>
                  <a:lnTo>
                    <a:pt x="62" y="10"/>
                  </a:lnTo>
                  <a:lnTo>
                    <a:pt x="57" y="20"/>
                  </a:lnTo>
                  <a:lnTo>
                    <a:pt x="54" y="31"/>
                  </a:lnTo>
                  <a:lnTo>
                    <a:pt x="53" y="41"/>
                  </a:lnTo>
                  <a:lnTo>
                    <a:pt x="53" y="41"/>
                  </a:lnTo>
                  <a:lnTo>
                    <a:pt x="51" y="51"/>
                  </a:lnTo>
                  <a:lnTo>
                    <a:pt x="49" y="60"/>
                  </a:lnTo>
                  <a:lnTo>
                    <a:pt x="42" y="80"/>
                  </a:lnTo>
                  <a:lnTo>
                    <a:pt x="37" y="101"/>
                  </a:lnTo>
                  <a:lnTo>
                    <a:pt x="32" y="120"/>
                  </a:lnTo>
                  <a:lnTo>
                    <a:pt x="32" y="120"/>
                  </a:lnTo>
                  <a:lnTo>
                    <a:pt x="14" y="191"/>
                  </a:lnTo>
                  <a:lnTo>
                    <a:pt x="7" y="227"/>
                  </a:lnTo>
                  <a:lnTo>
                    <a:pt x="3" y="244"/>
                  </a:lnTo>
                  <a:lnTo>
                    <a:pt x="1" y="263"/>
                  </a:lnTo>
                  <a:lnTo>
                    <a:pt x="1" y="263"/>
                  </a:lnTo>
                  <a:lnTo>
                    <a:pt x="0" y="265"/>
                  </a:lnTo>
                  <a:lnTo>
                    <a:pt x="0" y="270"/>
                  </a:lnTo>
                  <a:lnTo>
                    <a:pt x="0" y="270"/>
                  </a:lnTo>
                  <a:lnTo>
                    <a:pt x="0" y="272"/>
                  </a:lnTo>
                  <a:lnTo>
                    <a:pt x="1" y="273"/>
                  </a:lnTo>
                  <a:lnTo>
                    <a:pt x="3" y="274"/>
                  </a:lnTo>
                  <a:lnTo>
                    <a:pt x="4" y="274"/>
                  </a:lnTo>
                  <a:lnTo>
                    <a:pt x="7" y="273"/>
                  </a:lnTo>
                  <a:lnTo>
                    <a:pt x="8" y="272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11" y="254"/>
                  </a:lnTo>
                  <a:lnTo>
                    <a:pt x="14" y="237"/>
                  </a:lnTo>
                  <a:lnTo>
                    <a:pt x="22" y="204"/>
                  </a:lnTo>
                  <a:lnTo>
                    <a:pt x="37" y="139"/>
                  </a:lnTo>
                  <a:lnTo>
                    <a:pt x="37" y="139"/>
                  </a:lnTo>
                  <a:lnTo>
                    <a:pt x="45" y="106"/>
                  </a:lnTo>
                  <a:lnTo>
                    <a:pt x="54" y="73"/>
                  </a:lnTo>
                  <a:lnTo>
                    <a:pt x="54" y="73"/>
                  </a:lnTo>
                  <a:lnTo>
                    <a:pt x="58" y="56"/>
                  </a:lnTo>
                  <a:lnTo>
                    <a:pt x="61" y="39"/>
                  </a:lnTo>
                  <a:lnTo>
                    <a:pt x="64" y="31"/>
                  </a:lnTo>
                  <a:lnTo>
                    <a:pt x="66" y="22"/>
                  </a:lnTo>
                  <a:lnTo>
                    <a:pt x="70" y="14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75" y="6"/>
                  </a:lnTo>
                  <a:lnTo>
                    <a:pt x="75" y="5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71" y="0"/>
                  </a:lnTo>
                  <a:lnTo>
                    <a:pt x="69" y="0"/>
                  </a:lnTo>
                  <a:lnTo>
                    <a:pt x="68" y="2"/>
                  </a:lnTo>
                  <a:lnTo>
                    <a:pt x="6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7" name="Freeform 170"/>
            <p:cNvSpPr/>
            <p:nvPr/>
          </p:nvSpPr>
          <p:spPr bwMode="auto">
            <a:xfrm>
              <a:off x="4338638" y="2201863"/>
              <a:ext cx="31750" cy="112713"/>
            </a:xfrm>
            <a:custGeom>
              <a:avLst/>
              <a:gdLst/>
              <a:ahLst/>
              <a:cxnLst>
                <a:cxn ang="0">
                  <a:pos x="52" y="4"/>
                </a:cxn>
                <a:cxn ang="0">
                  <a:pos x="52" y="4"/>
                </a:cxn>
                <a:cxn ang="0">
                  <a:pos x="51" y="10"/>
                </a:cxn>
                <a:cxn ang="0">
                  <a:pos x="48" y="16"/>
                </a:cxn>
                <a:cxn ang="0">
                  <a:pos x="43" y="29"/>
                </a:cxn>
                <a:cxn ang="0">
                  <a:pos x="38" y="41"/>
                </a:cxn>
                <a:cxn ang="0">
                  <a:pos x="36" y="47"/>
                </a:cxn>
                <a:cxn ang="0">
                  <a:pos x="34" y="54"/>
                </a:cxn>
                <a:cxn ang="0">
                  <a:pos x="34" y="54"/>
                </a:cxn>
                <a:cxn ang="0">
                  <a:pos x="25" y="103"/>
                </a:cxn>
                <a:cxn ang="0">
                  <a:pos x="25" y="103"/>
                </a:cxn>
                <a:cxn ang="0">
                  <a:pos x="23" y="116"/>
                </a:cxn>
                <a:cxn ang="0">
                  <a:pos x="19" y="129"/>
                </a:cxn>
                <a:cxn ang="0">
                  <a:pos x="10" y="156"/>
                </a:cxn>
                <a:cxn ang="0">
                  <a:pos x="3" y="181"/>
                </a:cxn>
                <a:cxn ang="0">
                  <a:pos x="1" y="195"/>
                </a:cxn>
                <a:cxn ang="0">
                  <a:pos x="0" y="208"/>
                </a:cxn>
                <a:cxn ang="0">
                  <a:pos x="0" y="208"/>
                </a:cxn>
                <a:cxn ang="0">
                  <a:pos x="0" y="210"/>
                </a:cxn>
                <a:cxn ang="0">
                  <a:pos x="1" y="211"/>
                </a:cxn>
                <a:cxn ang="0">
                  <a:pos x="2" y="212"/>
                </a:cxn>
                <a:cxn ang="0">
                  <a:pos x="4" y="212"/>
                </a:cxn>
                <a:cxn ang="0">
                  <a:pos x="6" y="212"/>
                </a:cxn>
                <a:cxn ang="0">
                  <a:pos x="7" y="211"/>
                </a:cxn>
                <a:cxn ang="0">
                  <a:pos x="8" y="210"/>
                </a:cxn>
                <a:cxn ang="0">
                  <a:pos x="9" y="208"/>
                </a:cxn>
                <a:cxn ang="0">
                  <a:pos x="9" y="208"/>
                </a:cxn>
                <a:cxn ang="0">
                  <a:pos x="10" y="200"/>
                </a:cxn>
                <a:cxn ang="0">
                  <a:pos x="11" y="192"/>
                </a:cxn>
                <a:cxn ang="0">
                  <a:pos x="15" y="176"/>
                </a:cxn>
                <a:cxn ang="0">
                  <a:pos x="26" y="144"/>
                </a:cxn>
                <a:cxn ang="0">
                  <a:pos x="26" y="144"/>
                </a:cxn>
                <a:cxn ang="0">
                  <a:pos x="29" y="131"/>
                </a:cxn>
                <a:cxn ang="0">
                  <a:pos x="32" y="117"/>
                </a:cxn>
                <a:cxn ang="0">
                  <a:pos x="37" y="91"/>
                </a:cxn>
                <a:cxn ang="0">
                  <a:pos x="37" y="91"/>
                </a:cxn>
                <a:cxn ang="0">
                  <a:pos x="41" y="67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50" y="33"/>
                </a:cxn>
                <a:cxn ang="0">
                  <a:pos x="55" y="23"/>
                </a:cxn>
                <a:cxn ang="0">
                  <a:pos x="59" y="14"/>
                </a:cxn>
                <a:cxn ang="0">
                  <a:pos x="60" y="9"/>
                </a:cxn>
                <a:cxn ang="0">
                  <a:pos x="61" y="4"/>
                </a:cxn>
                <a:cxn ang="0">
                  <a:pos x="61" y="4"/>
                </a:cxn>
                <a:cxn ang="0">
                  <a:pos x="61" y="3"/>
                </a:cxn>
                <a:cxn ang="0">
                  <a:pos x="60" y="1"/>
                </a:cxn>
                <a:cxn ang="0">
                  <a:pos x="59" y="0"/>
                </a:cxn>
                <a:cxn ang="0">
                  <a:pos x="57" y="0"/>
                </a:cxn>
                <a:cxn ang="0">
                  <a:pos x="54" y="1"/>
                </a:cxn>
                <a:cxn ang="0">
                  <a:pos x="53" y="3"/>
                </a:cxn>
                <a:cxn ang="0">
                  <a:pos x="52" y="4"/>
                </a:cxn>
                <a:cxn ang="0">
                  <a:pos x="52" y="4"/>
                </a:cxn>
              </a:cxnLst>
              <a:rect l="0" t="0" r="r" b="b"/>
              <a:pathLst>
                <a:path w="61" h="211">
                  <a:moveTo>
                    <a:pt x="52" y="4"/>
                  </a:moveTo>
                  <a:lnTo>
                    <a:pt x="52" y="4"/>
                  </a:lnTo>
                  <a:lnTo>
                    <a:pt x="51" y="10"/>
                  </a:lnTo>
                  <a:lnTo>
                    <a:pt x="48" y="16"/>
                  </a:lnTo>
                  <a:lnTo>
                    <a:pt x="43" y="29"/>
                  </a:lnTo>
                  <a:lnTo>
                    <a:pt x="38" y="41"/>
                  </a:lnTo>
                  <a:lnTo>
                    <a:pt x="36" y="47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3" y="116"/>
                  </a:lnTo>
                  <a:lnTo>
                    <a:pt x="19" y="129"/>
                  </a:lnTo>
                  <a:lnTo>
                    <a:pt x="10" y="156"/>
                  </a:lnTo>
                  <a:lnTo>
                    <a:pt x="3" y="181"/>
                  </a:lnTo>
                  <a:lnTo>
                    <a:pt x="1" y="195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0" y="210"/>
                  </a:lnTo>
                  <a:lnTo>
                    <a:pt x="1" y="211"/>
                  </a:lnTo>
                  <a:lnTo>
                    <a:pt x="2" y="212"/>
                  </a:lnTo>
                  <a:lnTo>
                    <a:pt x="4" y="212"/>
                  </a:lnTo>
                  <a:lnTo>
                    <a:pt x="6" y="212"/>
                  </a:lnTo>
                  <a:lnTo>
                    <a:pt x="7" y="211"/>
                  </a:lnTo>
                  <a:lnTo>
                    <a:pt x="8" y="210"/>
                  </a:lnTo>
                  <a:lnTo>
                    <a:pt x="9" y="208"/>
                  </a:lnTo>
                  <a:lnTo>
                    <a:pt x="9" y="208"/>
                  </a:lnTo>
                  <a:lnTo>
                    <a:pt x="10" y="200"/>
                  </a:lnTo>
                  <a:lnTo>
                    <a:pt x="11" y="192"/>
                  </a:lnTo>
                  <a:lnTo>
                    <a:pt x="15" y="176"/>
                  </a:lnTo>
                  <a:lnTo>
                    <a:pt x="26" y="144"/>
                  </a:lnTo>
                  <a:lnTo>
                    <a:pt x="26" y="144"/>
                  </a:lnTo>
                  <a:lnTo>
                    <a:pt x="29" y="131"/>
                  </a:lnTo>
                  <a:lnTo>
                    <a:pt x="32" y="117"/>
                  </a:lnTo>
                  <a:lnTo>
                    <a:pt x="37" y="91"/>
                  </a:lnTo>
                  <a:lnTo>
                    <a:pt x="37" y="91"/>
                  </a:lnTo>
                  <a:lnTo>
                    <a:pt x="41" y="67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50" y="33"/>
                  </a:lnTo>
                  <a:lnTo>
                    <a:pt x="55" y="23"/>
                  </a:lnTo>
                  <a:lnTo>
                    <a:pt x="59" y="14"/>
                  </a:lnTo>
                  <a:lnTo>
                    <a:pt x="60" y="9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1" y="3"/>
                  </a:lnTo>
                  <a:lnTo>
                    <a:pt x="60" y="1"/>
                  </a:lnTo>
                  <a:lnTo>
                    <a:pt x="59" y="0"/>
                  </a:lnTo>
                  <a:lnTo>
                    <a:pt x="57" y="0"/>
                  </a:lnTo>
                  <a:lnTo>
                    <a:pt x="54" y="1"/>
                  </a:lnTo>
                  <a:lnTo>
                    <a:pt x="53" y="3"/>
                  </a:lnTo>
                  <a:lnTo>
                    <a:pt x="52" y="4"/>
                  </a:lnTo>
                  <a:lnTo>
                    <a:pt x="5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8" name="Freeform 171"/>
            <p:cNvSpPr/>
            <p:nvPr/>
          </p:nvSpPr>
          <p:spPr bwMode="auto">
            <a:xfrm>
              <a:off x="4357688" y="2209800"/>
              <a:ext cx="36513" cy="90488"/>
            </a:xfrm>
            <a:custGeom>
              <a:avLst/>
              <a:gdLst/>
              <a:ahLst/>
              <a:cxnLst>
                <a:cxn ang="0">
                  <a:pos x="60" y="1"/>
                </a:cxn>
                <a:cxn ang="0">
                  <a:pos x="60" y="1"/>
                </a:cxn>
                <a:cxn ang="0">
                  <a:pos x="51" y="10"/>
                </a:cxn>
                <a:cxn ang="0">
                  <a:pos x="43" y="22"/>
                </a:cxn>
                <a:cxn ang="0">
                  <a:pos x="37" y="34"/>
                </a:cxn>
                <a:cxn ang="0">
                  <a:pos x="33" y="48"/>
                </a:cxn>
                <a:cxn ang="0">
                  <a:pos x="29" y="61"/>
                </a:cxn>
                <a:cxn ang="0">
                  <a:pos x="25" y="75"/>
                </a:cxn>
                <a:cxn ang="0">
                  <a:pos x="20" y="100"/>
                </a:cxn>
                <a:cxn ang="0">
                  <a:pos x="20" y="100"/>
                </a:cxn>
                <a:cxn ang="0">
                  <a:pos x="15" y="115"/>
                </a:cxn>
                <a:cxn ang="0">
                  <a:pos x="6" y="135"/>
                </a:cxn>
                <a:cxn ang="0">
                  <a:pos x="3" y="147"/>
                </a:cxn>
                <a:cxn ang="0">
                  <a:pos x="0" y="156"/>
                </a:cxn>
                <a:cxn ang="0">
                  <a:pos x="0" y="164"/>
                </a:cxn>
                <a:cxn ang="0">
                  <a:pos x="1" y="166"/>
                </a:cxn>
                <a:cxn ang="0">
                  <a:pos x="3" y="170"/>
                </a:cxn>
                <a:cxn ang="0">
                  <a:pos x="3" y="170"/>
                </a:cxn>
                <a:cxn ang="0">
                  <a:pos x="4" y="170"/>
                </a:cxn>
                <a:cxn ang="0">
                  <a:pos x="6" y="171"/>
                </a:cxn>
                <a:cxn ang="0">
                  <a:pos x="9" y="169"/>
                </a:cxn>
                <a:cxn ang="0">
                  <a:pos x="10" y="167"/>
                </a:cxn>
                <a:cxn ang="0">
                  <a:pos x="11" y="165"/>
                </a:cxn>
                <a:cxn ang="0">
                  <a:pos x="10" y="164"/>
                </a:cxn>
                <a:cxn ang="0">
                  <a:pos x="9" y="162"/>
                </a:cxn>
                <a:cxn ang="0">
                  <a:pos x="9" y="162"/>
                </a:cxn>
                <a:cxn ang="0">
                  <a:pos x="10" y="159"/>
                </a:cxn>
                <a:cxn ang="0">
                  <a:pos x="14" y="152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19"/>
                </a:cxn>
                <a:cxn ang="0">
                  <a:pos x="29" y="100"/>
                </a:cxn>
                <a:cxn ang="0">
                  <a:pos x="29" y="100"/>
                </a:cxn>
                <a:cxn ang="0">
                  <a:pos x="34" y="76"/>
                </a:cxn>
                <a:cxn ang="0">
                  <a:pos x="38" y="63"/>
                </a:cxn>
                <a:cxn ang="0">
                  <a:pos x="41" y="51"/>
                </a:cxn>
                <a:cxn ang="0">
                  <a:pos x="47" y="38"/>
                </a:cxn>
                <a:cxn ang="0">
                  <a:pos x="52" y="27"/>
                </a:cxn>
                <a:cxn ang="0">
                  <a:pos x="58" y="17"/>
                </a:cxn>
                <a:cxn ang="0">
                  <a:pos x="66" y="7"/>
                </a:cxn>
                <a:cxn ang="0">
                  <a:pos x="66" y="7"/>
                </a:cxn>
                <a:cxn ang="0">
                  <a:pos x="67" y="6"/>
                </a:cxn>
                <a:cxn ang="0">
                  <a:pos x="68" y="4"/>
                </a:cxn>
                <a:cxn ang="0">
                  <a:pos x="67" y="3"/>
                </a:cxn>
                <a:cxn ang="0">
                  <a:pos x="66" y="1"/>
                </a:cxn>
                <a:cxn ang="0">
                  <a:pos x="65" y="0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1"/>
                </a:cxn>
                <a:cxn ang="0">
                  <a:pos x="60" y="1"/>
                </a:cxn>
              </a:cxnLst>
              <a:rect l="0" t="0" r="r" b="b"/>
              <a:pathLst>
                <a:path w="68" h="171">
                  <a:moveTo>
                    <a:pt x="60" y="1"/>
                  </a:moveTo>
                  <a:lnTo>
                    <a:pt x="60" y="1"/>
                  </a:lnTo>
                  <a:lnTo>
                    <a:pt x="51" y="10"/>
                  </a:lnTo>
                  <a:lnTo>
                    <a:pt x="43" y="22"/>
                  </a:lnTo>
                  <a:lnTo>
                    <a:pt x="37" y="34"/>
                  </a:lnTo>
                  <a:lnTo>
                    <a:pt x="33" y="48"/>
                  </a:lnTo>
                  <a:lnTo>
                    <a:pt x="29" y="61"/>
                  </a:lnTo>
                  <a:lnTo>
                    <a:pt x="25" y="75"/>
                  </a:lnTo>
                  <a:lnTo>
                    <a:pt x="20" y="100"/>
                  </a:lnTo>
                  <a:lnTo>
                    <a:pt x="20" y="100"/>
                  </a:lnTo>
                  <a:lnTo>
                    <a:pt x="15" y="115"/>
                  </a:lnTo>
                  <a:lnTo>
                    <a:pt x="6" y="135"/>
                  </a:lnTo>
                  <a:lnTo>
                    <a:pt x="3" y="147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1" y="166"/>
                  </a:lnTo>
                  <a:lnTo>
                    <a:pt x="3" y="170"/>
                  </a:lnTo>
                  <a:lnTo>
                    <a:pt x="3" y="170"/>
                  </a:lnTo>
                  <a:lnTo>
                    <a:pt x="4" y="170"/>
                  </a:lnTo>
                  <a:lnTo>
                    <a:pt x="6" y="171"/>
                  </a:lnTo>
                  <a:lnTo>
                    <a:pt x="9" y="169"/>
                  </a:lnTo>
                  <a:lnTo>
                    <a:pt x="10" y="167"/>
                  </a:lnTo>
                  <a:lnTo>
                    <a:pt x="11" y="165"/>
                  </a:lnTo>
                  <a:lnTo>
                    <a:pt x="10" y="164"/>
                  </a:lnTo>
                  <a:lnTo>
                    <a:pt x="9" y="162"/>
                  </a:lnTo>
                  <a:lnTo>
                    <a:pt x="9" y="162"/>
                  </a:lnTo>
                  <a:lnTo>
                    <a:pt x="10" y="159"/>
                  </a:lnTo>
                  <a:lnTo>
                    <a:pt x="14" y="152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19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34" y="76"/>
                  </a:lnTo>
                  <a:lnTo>
                    <a:pt x="38" y="63"/>
                  </a:lnTo>
                  <a:lnTo>
                    <a:pt x="41" y="51"/>
                  </a:lnTo>
                  <a:lnTo>
                    <a:pt x="47" y="38"/>
                  </a:lnTo>
                  <a:lnTo>
                    <a:pt x="52" y="27"/>
                  </a:lnTo>
                  <a:lnTo>
                    <a:pt x="58" y="17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7" y="6"/>
                  </a:lnTo>
                  <a:lnTo>
                    <a:pt x="68" y="4"/>
                  </a:lnTo>
                  <a:lnTo>
                    <a:pt x="67" y="3"/>
                  </a:lnTo>
                  <a:lnTo>
                    <a:pt x="66" y="1"/>
                  </a:lnTo>
                  <a:lnTo>
                    <a:pt x="65" y="0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1"/>
                  </a:lnTo>
                  <a:lnTo>
                    <a:pt x="6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9" name="Freeform 172"/>
            <p:cNvSpPr/>
            <p:nvPr/>
          </p:nvSpPr>
          <p:spPr bwMode="auto">
            <a:xfrm>
              <a:off x="4383088" y="2219325"/>
              <a:ext cx="33338" cy="63500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55" y="0"/>
                </a:cxn>
                <a:cxn ang="0">
                  <a:pos x="50" y="2"/>
                </a:cxn>
                <a:cxn ang="0">
                  <a:pos x="46" y="5"/>
                </a:cxn>
                <a:cxn ang="0">
                  <a:pos x="42" y="8"/>
                </a:cxn>
                <a:cxn ang="0">
                  <a:pos x="39" y="11"/>
                </a:cxn>
                <a:cxn ang="0">
                  <a:pos x="33" y="19"/>
                </a:cxn>
                <a:cxn ang="0">
                  <a:pos x="29" y="30"/>
                </a:cxn>
                <a:cxn ang="0">
                  <a:pos x="29" y="30"/>
                </a:cxn>
                <a:cxn ang="0">
                  <a:pos x="13" y="70"/>
                </a:cxn>
                <a:cxn ang="0">
                  <a:pos x="6" y="91"/>
                </a:cxn>
                <a:cxn ang="0">
                  <a:pos x="0" y="112"/>
                </a:cxn>
                <a:cxn ang="0">
                  <a:pos x="0" y="112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8"/>
                </a:cxn>
                <a:cxn ang="0">
                  <a:pos x="4" y="118"/>
                </a:cxn>
                <a:cxn ang="0">
                  <a:pos x="6" y="119"/>
                </a:cxn>
                <a:cxn ang="0">
                  <a:pos x="7" y="118"/>
                </a:cxn>
                <a:cxn ang="0">
                  <a:pos x="8" y="116"/>
                </a:cxn>
                <a:cxn ang="0">
                  <a:pos x="9" y="114"/>
                </a:cxn>
                <a:cxn ang="0">
                  <a:pos x="9" y="114"/>
                </a:cxn>
                <a:cxn ang="0">
                  <a:pos x="13" y="100"/>
                </a:cxn>
                <a:cxn ang="0">
                  <a:pos x="17" y="84"/>
                </a:cxn>
                <a:cxn ang="0">
                  <a:pos x="23" y="70"/>
                </a:cxn>
                <a:cxn ang="0">
                  <a:pos x="30" y="56"/>
                </a:cxn>
                <a:cxn ang="0">
                  <a:pos x="30" y="56"/>
                </a:cxn>
                <a:cxn ang="0">
                  <a:pos x="34" y="42"/>
                </a:cxn>
                <a:cxn ang="0">
                  <a:pos x="39" y="29"/>
                </a:cxn>
                <a:cxn ang="0">
                  <a:pos x="42" y="22"/>
                </a:cxn>
                <a:cxn ang="0">
                  <a:pos x="46" y="17"/>
                </a:cxn>
                <a:cxn ang="0">
                  <a:pos x="51" y="12"/>
                </a:cxn>
                <a:cxn ang="0">
                  <a:pos x="57" y="9"/>
                </a:cxn>
                <a:cxn ang="0">
                  <a:pos x="57" y="9"/>
                </a:cxn>
                <a:cxn ang="0">
                  <a:pos x="60" y="8"/>
                </a:cxn>
                <a:cxn ang="0">
                  <a:pos x="61" y="7"/>
                </a:cxn>
                <a:cxn ang="0">
                  <a:pos x="62" y="5"/>
                </a:cxn>
                <a:cxn ang="0">
                  <a:pos x="61" y="3"/>
                </a:cxn>
                <a:cxn ang="0">
                  <a:pos x="61" y="2"/>
                </a:cxn>
                <a:cxn ang="0">
                  <a:pos x="60" y="0"/>
                </a:cxn>
                <a:cxn ang="0">
                  <a:pos x="57" y="0"/>
                </a:cxn>
                <a:cxn ang="0">
                  <a:pos x="55" y="0"/>
                </a:cxn>
                <a:cxn ang="0">
                  <a:pos x="55" y="0"/>
                </a:cxn>
              </a:cxnLst>
              <a:rect l="0" t="0" r="r" b="b"/>
              <a:pathLst>
                <a:path w="62" h="119">
                  <a:moveTo>
                    <a:pt x="55" y="0"/>
                  </a:moveTo>
                  <a:lnTo>
                    <a:pt x="55" y="0"/>
                  </a:lnTo>
                  <a:lnTo>
                    <a:pt x="50" y="2"/>
                  </a:lnTo>
                  <a:lnTo>
                    <a:pt x="46" y="5"/>
                  </a:lnTo>
                  <a:lnTo>
                    <a:pt x="42" y="8"/>
                  </a:lnTo>
                  <a:lnTo>
                    <a:pt x="39" y="11"/>
                  </a:lnTo>
                  <a:lnTo>
                    <a:pt x="33" y="19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13" y="70"/>
                  </a:lnTo>
                  <a:lnTo>
                    <a:pt x="6" y="91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8"/>
                  </a:lnTo>
                  <a:lnTo>
                    <a:pt x="4" y="118"/>
                  </a:lnTo>
                  <a:lnTo>
                    <a:pt x="6" y="119"/>
                  </a:lnTo>
                  <a:lnTo>
                    <a:pt x="7" y="118"/>
                  </a:lnTo>
                  <a:lnTo>
                    <a:pt x="8" y="116"/>
                  </a:lnTo>
                  <a:lnTo>
                    <a:pt x="9" y="114"/>
                  </a:lnTo>
                  <a:lnTo>
                    <a:pt x="9" y="114"/>
                  </a:lnTo>
                  <a:lnTo>
                    <a:pt x="13" y="100"/>
                  </a:lnTo>
                  <a:lnTo>
                    <a:pt x="17" y="84"/>
                  </a:lnTo>
                  <a:lnTo>
                    <a:pt x="23" y="70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34" y="42"/>
                  </a:lnTo>
                  <a:lnTo>
                    <a:pt x="39" y="29"/>
                  </a:lnTo>
                  <a:lnTo>
                    <a:pt x="42" y="22"/>
                  </a:lnTo>
                  <a:lnTo>
                    <a:pt x="46" y="17"/>
                  </a:lnTo>
                  <a:lnTo>
                    <a:pt x="51" y="12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60" y="8"/>
                  </a:lnTo>
                  <a:lnTo>
                    <a:pt x="61" y="7"/>
                  </a:lnTo>
                  <a:lnTo>
                    <a:pt x="62" y="5"/>
                  </a:lnTo>
                  <a:lnTo>
                    <a:pt x="61" y="3"/>
                  </a:lnTo>
                  <a:lnTo>
                    <a:pt x="61" y="2"/>
                  </a:lnTo>
                  <a:lnTo>
                    <a:pt x="60" y="0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0" name="Freeform 173"/>
            <p:cNvSpPr/>
            <p:nvPr/>
          </p:nvSpPr>
          <p:spPr bwMode="auto">
            <a:xfrm>
              <a:off x="4403725" y="2228850"/>
              <a:ext cx="17463" cy="52388"/>
            </a:xfrm>
            <a:custGeom>
              <a:avLst/>
              <a:gdLst/>
              <a:ahLst/>
              <a:cxnLst>
                <a:cxn ang="0">
                  <a:pos x="27" y="1"/>
                </a:cxn>
                <a:cxn ang="0">
                  <a:pos x="27" y="1"/>
                </a:cxn>
                <a:cxn ang="0">
                  <a:pos x="24" y="2"/>
                </a:cxn>
                <a:cxn ang="0">
                  <a:pos x="22" y="6"/>
                </a:cxn>
                <a:cxn ang="0">
                  <a:pos x="17" y="12"/>
                </a:cxn>
                <a:cxn ang="0">
                  <a:pos x="15" y="20"/>
                </a:cxn>
                <a:cxn ang="0">
                  <a:pos x="14" y="27"/>
                </a:cxn>
                <a:cxn ang="0">
                  <a:pos x="14" y="27"/>
                </a:cxn>
                <a:cxn ang="0">
                  <a:pos x="12" y="45"/>
                </a:cxn>
                <a:cxn ang="0">
                  <a:pos x="10" y="61"/>
                </a:cxn>
                <a:cxn ang="0">
                  <a:pos x="6" y="78"/>
                </a:cxn>
                <a:cxn ang="0">
                  <a:pos x="0" y="94"/>
                </a:cxn>
                <a:cxn ang="0">
                  <a:pos x="0" y="94"/>
                </a:cxn>
                <a:cxn ang="0">
                  <a:pos x="0" y="96"/>
                </a:cxn>
                <a:cxn ang="0">
                  <a:pos x="0" y="97"/>
                </a:cxn>
                <a:cxn ang="0">
                  <a:pos x="1" y="100"/>
                </a:cxn>
                <a:cxn ang="0">
                  <a:pos x="3" y="100"/>
                </a:cxn>
                <a:cxn ang="0">
                  <a:pos x="6" y="100"/>
                </a:cxn>
                <a:cxn ang="0">
                  <a:pos x="8" y="98"/>
                </a:cxn>
                <a:cxn ang="0">
                  <a:pos x="9" y="96"/>
                </a:cxn>
                <a:cxn ang="0">
                  <a:pos x="9" y="96"/>
                </a:cxn>
                <a:cxn ang="0">
                  <a:pos x="13" y="85"/>
                </a:cxn>
                <a:cxn ang="0">
                  <a:pos x="15" y="80"/>
                </a:cxn>
                <a:cxn ang="0">
                  <a:pos x="18" y="75"/>
                </a:cxn>
                <a:cxn ang="0">
                  <a:pos x="18" y="75"/>
                </a:cxn>
                <a:cxn ang="0">
                  <a:pos x="19" y="72"/>
                </a:cxn>
                <a:cxn ang="0">
                  <a:pos x="21" y="69"/>
                </a:cxn>
                <a:cxn ang="0">
                  <a:pos x="21" y="62"/>
                </a:cxn>
                <a:cxn ang="0">
                  <a:pos x="22" y="49"/>
                </a:cxn>
                <a:cxn ang="0">
                  <a:pos x="22" y="49"/>
                </a:cxn>
                <a:cxn ang="0">
                  <a:pos x="23" y="28"/>
                </a:cxn>
                <a:cxn ang="0">
                  <a:pos x="24" y="22"/>
                </a:cxn>
                <a:cxn ang="0">
                  <a:pos x="25" y="17"/>
                </a:cxn>
                <a:cxn ang="0">
                  <a:pos x="27" y="13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31" y="9"/>
                </a:cxn>
                <a:cxn ang="0">
                  <a:pos x="32" y="8"/>
                </a:cxn>
                <a:cxn ang="0">
                  <a:pos x="33" y="3"/>
                </a:cxn>
                <a:cxn ang="0">
                  <a:pos x="32" y="2"/>
                </a:cxn>
                <a:cxn ang="0">
                  <a:pos x="31" y="1"/>
                </a:cxn>
                <a:cxn ang="0">
                  <a:pos x="29" y="0"/>
                </a:cxn>
                <a:cxn ang="0">
                  <a:pos x="27" y="1"/>
                </a:cxn>
                <a:cxn ang="0">
                  <a:pos x="27" y="1"/>
                </a:cxn>
              </a:cxnLst>
              <a:rect l="0" t="0" r="r" b="b"/>
              <a:pathLst>
                <a:path w="33" h="100">
                  <a:moveTo>
                    <a:pt x="27" y="1"/>
                  </a:moveTo>
                  <a:lnTo>
                    <a:pt x="27" y="1"/>
                  </a:lnTo>
                  <a:lnTo>
                    <a:pt x="24" y="2"/>
                  </a:lnTo>
                  <a:lnTo>
                    <a:pt x="22" y="6"/>
                  </a:lnTo>
                  <a:lnTo>
                    <a:pt x="17" y="12"/>
                  </a:lnTo>
                  <a:lnTo>
                    <a:pt x="15" y="20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2" y="45"/>
                  </a:lnTo>
                  <a:lnTo>
                    <a:pt x="10" y="61"/>
                  </a:lnTo>
                  <a:lnTo>
                    <a:pt x="6" y="78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1" y="100"/>
                  </a:lnTo>
                  <a:lnTo>
                    <a:pt x="3" y="100"/>
                  </a:lnTo>
                  <a:lnTo>
                    <a:pt x="6" y="100"/>
                  </a:lnTo>
                  <a:lnTo>
                    <a:pt x="8" y="98"/>
                  </a:lnTo>
                  <a:lnTo>
                    <a:pt x="9" y="96"/>
                  </a:lnTo>
                  <a:lnTo>
                    <a:pt x="9" y="96"/>
                  </a:lnTo>
                  <a:lnTo>
                    <a:pt x="13" y="85"/>
                  </a:lnTo>
                  <a:lnTo>
                    <a:pt x="15" y="80"/>
                  </a:lnTo>
                  <a:lnTo>
                    <a:pt x="18" y="75"/>
                  </a:lnTo>
                  <a:lnTo>
                    <a:pt x="18" y="75"/>
                  </a:lnTo>
                  <a:lnTo>
                    <a:pt x="19" y="72"/>
                  </a:lnTo>
                  <a:lnTo>
                    <a:pt x="21" y="69"/>
                  </a:lnTo>
                  <a:lnTo>
                    <a:pt x="21" y="62"/>
                  </a:lnTo>
                  <a:lnTo>
                    <a:pt x="22" y="49"/>
                  </a:lnTo>
                  <a:lnTo>
                    <a:pt x="22" y="49"/>
                  </a:lnTo>
                  <a:lnTo>
                    <a:pt x="23" y="28"/>
                  </a:lnTo>
                  <a:lnTo>
                    <a:pt x="24" y="22"/>
                  </a:lnTo>
                  <a:lnTo>
                    <a:pt x="25" y="17"/>
                  </a:lnTo>
                  <a:lnTo>
                    <a:pt x="27" y="13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1" y="9"/>
                  </a:lnTo>
                  <a:lnTo>
                    <a:pt x="32" y="8"/>
                  </a:lnTo>
                  <a:lnTo>
                    <a:pt x="33" y="3"/>
                  </a:lnTo>
                  <a:lnTo>
                    <a:pt x="32" y="2"/>
                  </a:lnTo>
                  <a:lnTo>
                    <a:pt x="31" y="1"/>
                  </a:lnTo>
                  <a:lnTo>
                    <a:pt x="29" y="0"/>
                  </a:lnTo>
                  <a:lnTo>
                    <a:pt x="27" y="1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1" name="Freeform 174"/>
            <p:cNvSpPr/>
            <p:nvPr/>
          </p:nvSpPr>
          <p:spPr bwMode="auto">
            <a:xfrm>
              <a:off x="4340225" y="2436813"/>
              <a:ext cx="4763" cy="428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3" y="80"/>
                </a:cxn>
                <a:cxn ang="0">
                  <a:pos x="5" y="80"/>
                </a:cxn>
                <a:cxn ang="0">
                  <a:pos x="6" y="80"/>
                </a:cxn>
                <a:cxn ang="0">
                  <a:pos x="8" y="79"/>
                </a:cxn>
                <a:cxn ang="0">
                  <a:pos x="9" y="78"/>
                </a:cxn>
                <a:cxn ang="0">
                  <a:pos x="9" y="76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80">
                  <a:moveTo>
                    <a:pt x="0" y="5"/>
                  </a:moveTo>
                  <a:lnTo>
                    <a:pt x="0" y="76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3" y="80"/>
                  </a:lnTo>
                  <a:lnTo>
                    <a:pt x="5" y="80"/>
                  </a:lnTo>
                  <a:lnTo>
                    <a:pt x="6" y="80"/>
                  </a:lnTo>
                  <a:lnTo>
                    <a:pt x="8" y="79"/>
                  </a:lnTo>
                  <a:lnTo>
                    <a:pt x="9" y="78"/>
                  </a:lnTo>
                  <a:lnTo>
                    <a:pt x="9" y="76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2" name="Freeform 175"/>
            <p:cNvSpPr/>
            <p:nvPr/>
          </p:nvSpPr>
          <p:spPr bwMode="auto">
            <a:xfrm>
              <a:off x="4370388" y="2460625"/>
              <a:ext cx="11113" cy="65088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9" y="9"/>
                </a:cxn>
                <a:cxn ang="0">
                  <a:pos x="7" y="15"/>
                </a:cxn>
                <a:cxn ang="0">
                  <a:pos x="3" y="29"/>
                </a:cxn>
                <a:cxn ang="0">
                  <a:pos x="1" y="44"/>
                </a:cxn>
                <a:cxn ang="0">
                  <a:pos x="0" y="59"/>
                </a:cxn>
                <a:cxn ang="0">
                  <a:pos x="1" y="90"/>
                </a:cxn>
                <a:cxn ang="0">
                  <a:pos x="2" y="118"/>
                </a:cxn>
                <a:cxn ang="0">
                  <a:pos x="2" y="118"/>
                </a:cxn>
                <a:cxn ang="0">
                  <a:pos x="3" y="120"/>
                </a:cxn>
                <a:cxn ang="0">
                  <a:pos x="4" y="122"/>
                </a:cxn>
                <a:cxn ang="0">
                  <a:pos x="5" y="123"/>
                </a:cxn>
                <a:cxn ang="0">
                  <a:pos x="7" y="123"/>
                </a:cxn>
                <a:cxn ang="0">
                  <a:pos x="9" y="123"/>
                </a:cxn>
                <a:cxn ang="0">
                  <a:pos x="10" y="122"/>
                </a:cxn>
                <a:cxn ang="0">
                  <a:pos x="11" y="120"/>
                </a:cxn>
                <a:cxn ang="0">
                  <a:pos x="11" y="118"/>
                </a:cxn>
                <a:cxn ang="0">
                  <a:pos x="11" y="118"/>
                </a:cxn>
                <a:cxn ang="0">
                  <a:pos x="10" y="91"/>
                </a:cxn>
                <a:cxn ang="0">
                  <a:pos x="10" y="61"/>
                </a:cxn>
                <a:cxn ang="0">
                  <a:pos x="10" y="47"/>
                </a:cxn>
                <a:cxn ang="0">
                  <a:pos x="12" y="32"/>
                </a:cxn>
                <a:cxn ang="0">
                  <a:pos x="15" y="19"/>
                </a:cxn>
                <a:cxn ang="0">
                  <a:pos x="17" y="13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2" y="5"/>
                </a:cxn>
                <a:cxn ang="0">
                  <a:pos x="20" y="3"/>
                </a:cxn>
                <a:cxn ang="0">
                  <a:pos x="19" y="1"/>
                </a:cxn>
                <a:cxn ang="0">
                  <a:pos x="18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22" h="123">
                  <a:moveTo>
                    <a:pt x="12" y="2"/>
                  </a:moveTo>
                  <a:lnTo>
                    <a:pt x="12" y="2"/>
                  </a:lnTo>
                  <a:lnTo>
                    <a:pt x="9" y="9"/>
                  </a:lnTo>
                  <a:lnTo>
                    <a:pt x="7" y="15"/>
                  </a:lnTo>
                  <a:lnTo>
                    <a:pt x="3" y="29"/>
                  </a:lnTo>
                  <a:lnTo>
                    <a:pt x="1" y="44"/>
                  </a:lnTo>
                  <a:lnTo>
                    <a:pt x="0" y="59"/>
                  </a:lnTo>
                  <a:lnTo>
                    <a:pt x="1" y="90"/>
                  </a:lnTo>
                  <a:lnTo>
                    <a:pt x="2" y="118"/>
                  </a:lnTo>
                  <a:lnTo>
                    <a:pt x="2" y="118"/>
                  </a:lnTo>
                  <a:lnTo>
                    <a:pt x="3" y="120"/>
                  </a:lnTo>
                  <a:lnTo>
                    <a:pt x="4" y="122"/>
                  </a:lnTo>
                  <a:lnTo>
                    <a:pt x="5" y="123"/>
                  </a:lnTo>
                  <a:lnTo>
                    <a:pt x="7" y="123"/>
                  </a:lnTo>
                  <a:lnTo>
                    <a:pt x="9" y="123"/>
                  </a:lnTo>
                  <a:lnTo>
                    <a:pt x="10" y="122"/>
                  </a:lnTo>
                  <a:lnTo>
                    <a:pt x="11" y="120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0" y="91"/>
                  </a:lnTo>
                  <a:lnTo>
                    <a:pt x="10" y="61"/>
                  </a:lnTo>
                  <a:lnTo>
                    <a:pt x="10" y="47"/>
                  </a:lnTo>
                  <a:lnTo>
                    <a:pt x="12" y="32"/>
                  </a:lnTo>
                  <a:lnTo>
                    <a:pt x="15" y="19"/>
                  </a:lnTo>
                  <a:lnTo>
                    <a:pt x="17" y="13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2" y="5"/>
                  </a:lnTo>
                  <a:lnTo>
                    <a:pt x="20" y="3"/>
                  </a:lnTo>
                  <a:lnTo>
                    <a:pt x="19" y="1"/>
                  </a:lnTo>
                  <a:lnTo>
                    <a:pt x="18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3" name="Freeform 176"/>
            <p:cNvSpPr/>
            <p:nvPr/>
          </p:nvSpPr>
          <p:spPr bwMode="auto">
            <a:xfrm>
              <a:off x="4395788" y="2492375"/>
              <a:ext cx="7938" cy="55563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29"/>
                </a:cxn>
                <a:cxn ang="0">
                  <a:pos x="2" y="53"/>
                </a:cxn>
                <a:cxn ang="0">
                  <a:pos x="1" y="77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2" y="104"/>
                </a:cxn>
                <a:cxn ang="0">
                  <a:pos x="4" y="105"/>
                </a:cxn>
                <a:cxn ang="0">
                  <a:pos x="6" y="105"/>
                </a:cxn>
                <a:cxn ang="0">
                  <a:pos x="7" y="105"/>
                </a:cxn>
                <a:cxn ang="0">
                  <a:pos x="9" y="104"/>
                </a:cxn>
                <a:cxn ang="0">
                  <a:pos x="10" y="102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1" y="77"/>
                </a:cxn>
                <a:cxn ang="0">
                  <a:pos x="13" y="53"/>
                </a:cxn>
                <a:cxn ang="0">
                  <a:pos x="14" y="29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2" y="1"/>
                </a:cxn>
                <a:cxn ang="0">
                  <a:pos x="10" y="0"/>
                </a:cxn>
                <a:cxn ang="0">
                  <a:pos x="9" y="1"/>
                </a:cxn>
                <a:cxn ang="0">
                  <a:pos x="7" y="2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05">
                  <a:moveTo>
                    <a:pt x="6" y="5"/>
                  </a:moveTo>
                  <a:lnTo>
                    <a:pt x="6" y="5"/>
                  </a:lnTo>
                  <a:lnTo>
                    <a:pt x="5" y="29"/>
                  </a:lnTo>
                  <a:lnTo>
                    <a:pt x="2" y="53"/>
                  </a:lnTo>
                  <a:lnTo>
                    <a:pt x="1" y="77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2" y="104"/>
                  </a:lnTo>
                  <a:lnTo>
                    <a:pt x="4" y="105"/>
                  </a:lnTo>
                  <a:lnTo>
                    <a:pt x="6" y="105"/>
                  </a:lnTo>
                  <a:lnTo>
                    <a:pt x="7" y="105"/>
                  </a:lnTo>
                  <a:lnTo>
                    <a:pt x="9" y="104"/>
                  </a:lnTo>
                  <a:lnTo>
                    <a:pt x="10" y="102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1" y="77"/>
                  </a:lnTo>
                  <a:lnTo>
                    <a:pt x="13" y="53"/>
                  </a:lnTo>
                  <a:lnTo>
                    <a:pt x="14" y="29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2" y="1"/>
                  </a:lnTo>
                  <a:lnTo>
                    <a:pt x="10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4" name="Freeform 177"/>
            <p:cNvSpPr/>
            <p:nvPr/>
          </p:nvSpPr>
          <p:spPr bwMode="auto">
            <a:xfrm>
              <a:off x="4424363" y="2520950"/>
              <a:ext cx="4763" cy="71438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6"/>
                </a:cxn>
                <a:cxn ang="0">
                  <a:pos x="3" y="136"/>
                </a:cxn>
                <a:cxn ang="0">
                  <a:pos x="4" y="137"/>
                </a:cxn>
                <a:cxn ang="0">
                  <a:pos x="6" y="136"/>
                </a:cxn>
                <a:cxn ang="0">
                  <a:pos x="7" y="136"/>
                </a:cxn>
                <a:cxn ang="0">
                  <a:pos x="8" y="134"/>
                </a:cxn>
                <a:cxn ang="0">
                  <a:pos x="9" y="13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9" h="137">
                  <a:moveTo>
                    <a:pt x="0" y="4"/>
                  </a:move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6"/>
                  </a:lnTo>
                  <a:lnTo>
                    <a:pt x="3" y="136"/>
                  </a:lnTo>
                  <a:lnTo>
                    <a:pt x="4" y="137"/>
                  </a:lnTo>
                  <a:lnTo>
                    <a:pt x="6" y="136"/>
                  </a:lnTo>
                  <a:lnTo>
                    <a:pt x="7" y="136"/>
                  </a:lnTo>
                  <a:lnTo>
                    <a:pt x="8" y="134"/>
                  </a:lnTo>
                  <a:lnTo>
                    <a:pt x="9" y="132"/>
                  </a:lnTo>
                  <a:lnTo>
                    <a:pt x="9" y="4"/>
                  </a:lnTo>
                  <a:lnTo>
                    <a:pt x="9" y="4"/>
                  </a:lnTo>
                  <a:lnTo>
                    <a:pt x="8" y="2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5" name="Freeform 178"/>
            <p:cNvSpPr/>
            <p:nvPr/>
          </p:nvSpPr>
          <p:spPr bwMode="auto">
            <a:xfrm>
              <a:off x="4451350" y="2547938"/>
              <a:ext cx="7938" cy="68263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3"/>
                </a:cxn>
                <a:cxn ang="0">
                  <a:pos x="1" y="47"/>
                </a:cxn>
                <a:cxn ang="0">
                  <a:pos x="0" y="62"/>
                </a:cxn>
                <a:cxn ang="0">
                  <a:pos x="0" y="124"/>
                </a:cxn>
                <a:cxn ang="0">
                  <a:pos x="0" y="124"/>
                </a:cxn>
                <a:cxn ang="0">
                  <a:pos x="1" y="126"/>
                </a:cxn>
                <a:cxn ang="0">
                  <a:pos x="2" y="127"/>
                </a:cxn>
                <a:cxn ang="0">
                  <a:pos x="3" y="128"/>
                </a:cxn>
                <a:cxn ang="0">
                  <a:pos x="5" y="128"/>
                </a:cxn>
                <a:cxn ang="0">
                  <a:pos x="6" y="128"/>
                </a:cxn>
                <a:cxn ang="0">
                  <a:pos x="8" y="127"/>
                </a:cxn>
                <a:cxn ang="0">
                  <a:pos x="9" y="126"/>
                </a:cxn>
                <a:cxn ang="0">
                  <a:pos x="9" y="124"/>
                </a:cxn>
                <a:cxn ang="0">
                  <a:pos x="9" y="69"/>
                </a:cxn>
                <a:cxn ang="0">
                  <a:pos x="9" y="69"/>
                </a:cxn>
                <a:cxn ang="0">
                  <a:pos x="10" y="52"/>
                </a:cxn>
                <a:cxn ang="0">
                  <a:pos x="11" y="37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2"/>
                </a:cxn>
                <a:cxn ang="0">
                  <a:pos x="11" y="1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5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28">
                  <a:moveTo>
                    <a:pt x="5" y="5"/>
                  </a:moveTo>
                  <a:lnTo>
                    <a:pt x="5" y="5"/>
                  </a:lnTo>
                  <a:lnTo>
                    <a:pt x="2" y="33"/>
                  </a:lnTo>
                  <a:lnTo>
                    <a:pt x="1" y="47"/>
                  </a:lnTo>
                  <a:lnTo>
                    <a:pt x="0" y="62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1" y="126"/>
                  </a:lnTo>
                  <a:lnTo>
                    <a:pt x="2" y="127"/>
                  </a:lnTo>
                  <a:lnTo>
                    <a:pt x="3" y="128"/>
                  </a:lnTo>
                  <a:lnTo>
                    <a:pt x="5" y="128"/>
                  </a:lnTo>
                  <a:lnTo>
                    <a:pt x="6" y="128"/>
                  </a:lnTo>
                  <a:lnTo>
                    <a:pt x="8" y="127"/>
                  </a:lnTo>
                  <a:lnTo>
                    <a:pt x="9" y="126"/>
                  </a:lnTo>
                  <a:lnTo>
                    <a:pt x="9" y="124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10" y="52"/>
                  </a:lnTo>
                  <a:lnTo>
                    <a:pt x="11" y="37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2"/>
                  </a:lnTo>
                  <a:lnTo>
                    <a:pt x="11" y="1"/>
                  </a:lnTo>
                  <a:lnTo>
                    <a:pt x="10" y="0"/>
                  </a:lnTo>
                  <a:lnTo>
                    <a:pt x="6" y="2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6" name="Freeform 179"/>
            <p:cNvSpPr/>
            <p:nvPr/>
          </p:nvSpPr>
          <p:spPr bwMode="auto">
            <a:xfrm>
              <a:off x="4478338" y="2578100"/>
              <a:ext cx="6350" cy="555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4" y="104"/>
                </a:cxn>
                <a:cxn ang="0">
                  <a:pos x="5" y="104"/>
                </a:cxn>
                <a:cxn ang="0">
                  <a:pos x="7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10" y="100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104">
                  <a:moveTo>
                    <a:pt x="0" y="5"/>
                  </a:move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4" y="104"/>
                  </a:lnTo>
                  <a:lnTo>
                    <a:pt x="5" y="104"/>
                  </a:lnTo>
                  <a:lnTo>
                    <a:pt x="7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10" y="100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7" name="Freeform 180"/>
            <p:cNvSpPr/>
            <p:nvPr/>
          </p:nvSpPr>
          <p:spPr bwMode="auto">
            <a:xfrm>
              <a:off x="4500563" y="2608263"/>
              <a:ext cx="7938" cy="49213"/>
            </a:xfrm>
            <a:custGeom>
              <a:avLst/>
              <a:gdLst/>
              <a:ahLst/>
              <a:cxnLst>
                <a:cxn ang="0">
                  <a:pos x="15" y="88"/>
                </a:cxn>
                <a:cxn ang="0">
                  <a:pos x="15" y="88"/>
                </a:cxn>
                <a:cxn ang="0">
                  <a:pos x="12" y="79"/>
                </a:cxn>
                <a:cxn ang="0">
                  <a:pos x="10" y="68"/>
                </a:cxn>
                <a:cxn ang="0">
                  <a:pos x="9" y="57"/>
                </a:cxn>
                <a:cxn ang="0">
                  <a:pos x="9" y="47"/>
                </a:cxn>
                <a:cxn ang="0">
                  <a:pos x="9" y="25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26"/>
                </a:cxn>
                <a:cxn ang="0">
                  <a:pos x="0" y="48"/>
                </a:cxn>
                <a:cxn ang="0">
                  <a:pos x="0" y="59"/>
                </a:cxn>
                <a:cxn ang="0">
                  <a:pos x="1" y="69"/>
                </a:cxn>
                <a:cxn ang="0">
                  <a:pos x="3" y="81"/>
                </a:cxn>
                <a:cxn ang="0">
                  <a:pos x="6" y="91"/>
                </a:cxn>
                <a:cxn ang="0">
                  <a:pos x="6" y="91"/>
                </a:cxn>
                <a:cxn ang="0">
                  <a:pos x="7" y="93"/>
                </a:cxn>
                <a:cxn ang="0">
                  <a:pos x="8" y="94"/>
                </a:cxn>
                <a:cxn ang="0">
                  <a:pos x="10" y="94"/>
                </a:cxn>
                <a:cxn ang="0">
                  <a:pos x="12" y="94"/>
                </a:cxn>
                <a:cxn ang="0">
                  <a:pos x="13" y="93"/>
                </a:cxn>
                <a:cxn ang="0">
                  <a:pos x="14" y="92"/>
                </a:cxn>
                <a:cxn ang="0">
                  <a:pos x="15" y="90"/>
                </a:cxn>
                <a:cxn ang="0">
                  <a:pos x="15" y="88"/>
                </a:cxn>
                <a:cxn ang="0">
                  <a:pos x="15" y="88"/>
                </a:cxn>
              </a:cxnLst>
              <a:rect l="0" t="0" r="r" b="b"/>
              <a:pathLst>
                <a:path w="15" h="94">
                  <a:moveTo>
                    <a:pt x="15" y="88"/>
                  </a:moveTo>
                  <a:lnTo>
                    <a:pt x="15" y="88"/>
                  </a:lnTo>
                  <a:lnTo>
                    <a:pt x="12" y="79"/>
                  </a:lnTo>
                  <a:lnTo>
                    <a:pt x="10" y="68"/>
                  </a:lnTo>
                  <a:lnTo>
                    <a:pt x="9" y="57"/>
                  </a:lnTo>
                  <a:lnTo>
                    <a:pt x="9" y="47"/>
                  </a:lnTo>
                  <a:lnTo>
                    <a:pt x="9" y="25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7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26"/>
                  </a:lnTo>
                  <a:lnTo>
                    <a:pt x="0" y="48"/>
                  </a:lnTo>
                  <a:lnTo>
                    <a:pt x="0" y="59"/>
                  </a:lnTo>
                  <a:lnTo>
                    <a:pt x="1" y="69"/>
                  </a:lnTo>
                  <a:lnTo>
                    <a:pt x="3" y="81"/>
                  </a:lnTo>
                  <a:lnTo>
                    <a:pt x="6" y="91"/>
                  </a:lnTo>
                  <a:lnTo>
                    <a:pt x="6" y="91"/>
                  </a:lnTo>
                  <a:lnTo>
                    <a:pt x="7" y="93"/>
                  </a:lnTo>
                  <a:lnTo>
                    <a:pt x="8" y="94"/>
                  </a:lnTo>
                  <a:lnTo>
                    <a:pt x="10" y="94"/>
                  </a:lnTo>
                  <a:lnTo>
                    <a:pt x="12" y="94"/>
                  </a:lnTo>
                  <a:lnTo>
                    <a:pt x="13" y="93"/>
                  </a:lnTo>
                  <a:lnTo>
                    <a:pt x="14" y="92"/>
                  </a:lnTo>
                  <a:lnTo>
                    <a:pt x="15" y="90"/>
                  </a:lnTo>
                  <a:lnTo>
                    <a:pt x="15" y="88"/>
                  </a:lnTo>
                  <a:lnTo>
                    <a:pt x="15" y="8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8" name="Freeform 181"/>
            <p:cNvSpPr/>
            <p:nvPr/>
          </p:nvSpPr>
          <p:spPr bwMode="auto">
            <a:xfrm>
              <a:off x="4529138" y="2622550"/>
              <a:ext cx="7938" cy="63500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18"/>
                </a:cxn>
                <a:cxn ang="0">
                  <a:pos x="3" y="31"/>
                </a:cxn>
                <a:cxn ang="0">
                  <a:pos x="1" y="43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0" y="86"/>
                </a:cxn>
                <a:cxn ang="0">
                  <a:pos x="0" y="114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7"/>
                </a:cxn>
                <a:cxn ang="0">
                  <a:pos x="3" y="118"/>
                </a:cxn>
                <a:cxn ang="0">
                  <a:pos x="6" y="119"/>
                </a:cxn>
                <a:cxn ang="0">
                  <a:pos x="8" y="118"/>
                </a:cxn>
                <a:cxn ang="0">
                  <a:pos x="9" y="117"/>
                </a:cxn>
                <a:cxn ang="0">
                  <a:pos x="10" y="116"/>
                </a:cxn>
                <a:cxn ang="0">
                  <a:pos x="11" y="114"/>
                </a:cxn>
                <a:cxn ang="0">
                  <a:pos x="11" y="57"/>
                </a:cxn>
                <a:cxn ang="0">
                  <a:pos x="11" y="57"/>
                </a:cxn>
                <a:cxn ang="0">
                  <a:pos x="11" y="43"/>
                </a:cxn>
                <a:cxn ang="0">
                  <a:pos x="13" y="31"/>
                </a:cxn>
                <a:cxn ang="0">
                  <a:pos x="14" y="18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1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19">
                  <a:moveTo>
                    <a:pt x="6" y="5"/>
                  </a:moveTo>
                  <a:lnTo>
                    <a:pt x="6" y="5"/>
                  </a:lnTo>
                  <a:lnTo>
                    <a:pt x="5" y="18"/>
                  </a:lnTo>
                  <a:lnTo>
                    <a:pt x="3" y="31"/>
                  </a:lnTo>
                  <a:lnTo>
                    <a:pt x="1" y="43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7"/>
                  </a:lnTo>
                  <a:lnTo>
                    <a:pt x="3" y="118"/>
                  </a:lnTo>
                  <a:lnTo>
                    <a:pt x="6" y="119"/>
                  </a:lnTo>
                  <a:lnTo>
                    <a:pt x="8" y="118"/>
                  </a:lnTo>
                  <a:lnTo>
                    <a:pt x="9" y="117"/>
                  </a:lnTo>
                  <a:lnTo>
                    <a:pt x="10" y="116"/>
                  </a:lnTo>
                  <a:lnTo>
                    <a:pt x="11" y="114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11" y="43"/>
                  </a:lnTo>
                  <a:lnTo>
                    <a:pt x="13" y="31"/>
                  </a:lnTo>
                  <a:lnTo>
                    <a:pt x="14" y="18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1"/>
                  </a:lnTo>
                  <a:lnTo>
                    <a:pt x="12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9" name="Freeform 182"/>
            <p:cNvSpPr/>
            <p:nvPr/>
          </p:nvSpPr>
          <p:spPr bwMode="auto">
            <a:xfrm>
              <a:off x="4551363" y="2652713"/>
              <a:ext cx="4763" cy="55563"/>
            </a:xfrm>
            <a:custGeom>
              <a:avLst/>
              <a:gdLst/>
              <a:ahLst/>
              <a:cxnLst>
                <a:cxn ang="0">
                  <a:pos x="11" y="5"/>
                </a:cxn>
                <a:cxn ang="0">
                  <a:pos x="11" y="5"/>
                </a:cxn>
                <a:cxn ang="0">
                  <a:pos x="11" y="3"/>
                </a:cxn>
                <a:cxn ang="0">
                  <a:pos x="10" y="1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3"/>
                </a:cxn>
                <a:cxn ang="0">
                  <a:pos x="0" y="75"/>
                </a:cxn>
                <a:cxn ang="0">
                  <a:pos x="2" y="99"/>
                </a:cxn>
                <a:cxn ang="0">
                  <a:pos x="2" y="99"/>
                </a:cxn>
                <a:cxn ang="0">
                  <a:pos x="2" y="101"/>
                </a:cxn>
                <a:cxn ang="0">
                  <a:pos x="4" y="103"/>
                </a:cxn>
                <a:cxn ang="0">
                  <a:pos x="7" y="104"/>
                </a:cxn>
                <a:cxn ang="0">
                  <a:pos x="9" y="104"/>
                </a:cxn>
                <a:cxn ang="0">
                  <a:pos x="10" y="103"/>
                </a:cxn>
                <a:cxn ang="0">
                  <a:pos x="11" y="101"/>
                </a:cxn>
                <a:cxn ang="0">
                  <a:pos x="11" y="99"/>
                </a:cxn>
                <a:cxn ang="0">
                  <a:pos x="11" y="99"/>
                </a:cxn>
                <a:cxn ang="0">
                  <a:pos x="9" y="75"/>
                </a:cxn>
                <a:cxn ang="0">
                  <a:pos x="9" y="53"/>
                </a:cxn>
                <a:cxn ang="0">
                  <a:pos x="11" y="5"/>
                </a:cxn>
                <a:cxn ang="0">
                  <a:pos x="11" y="5"/>
                </a:cxn>
              </a:cxnLst>
              <a:rect l="0" t="0" r="r" b="b"/>
              <a:pathLst>
                <a:path w="11" h="104">
                  <a:moveTo>
                    <a:pt x="11" y="5"/>
                  </a:moveTo>
                  <a:lnTo>
                    <a:pt x="11" y="5"/>
                  </a:lnTo>
                  <a:lnTo>
                    <a:pt x="11" y="3"/>
                  </a:lnTo>
                  <a:lnTo>
                    <a:pt x="10" y="1"/>
                  </a:lnTo>
                  <a:lnTo>
                    <a:pt x="8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3"/>
                  </a:lnTo>
                  <a:lnTo>
                    <a:pt x="0" y="75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101"/>
                  </a:lnTo>
                  <a:lnTo>
                    <a:pt x="4" y="103"/>
                  </a:lnTo>
                  <a:lnTo>
                    <a:pt x="7" y="104"/>
                  </a:lnTo>
                  <a:lnTo>
                    <a:pt x="9" y="104"/>
                  </a:lnTo>
                  <a:lnTo>
                    <a:pt x="10" y="103"/>
                  </a:lnTo>
                  <a:lnTo>
                    <a:pt x="11" y="101"/>
                  </a:lnTo>
                  <a:lnTo>
                    <a:pt x="11" y="99"/>
                  </a:lnTo>
                  <a:lnTo>
                    <a:pt x="11" y="99"/>
                  </a:lnTo>
                  <a:lnTo>
                    <a:pt x="9" y="75"/>
                  </a:lnTo>
                  <a:lnTo>
                    <a:pt x="9" y="53"/>
                  </a:lnTo>
                  <a:lnTo>
                    <a:pt x="11" y="5"/>
                  </a:lnTo>
                  <a:lnTo>
                    <a:pt x="1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0" name="Freeform 183"/>
            <p:cNvSpPr/>
            <p:nvPr/>
          </p:nvSpPr>
          <p:spPr bwMode="auto">
            <a:xfrm>
              <a:off x="4572000" y="2676525"/>
              <a:ext cx="6350" cy="58738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57"/>
                </a:cxn>
                <a:cxn ang="0">
                  <a:pos x="2" y="83"/>
                </a:cxn>
                <a:cxn ang="0">
                  <a:pos x="5" y="109"/>
                </a:cxn>
                <a:cxn ang="0">
                  <a:pos x="5" y="109"/>
                </a:cxn>
                <a:cxn ang="0">
                  <a:pos x="6" y="111"/>
                </a:cxn>
                <a:cxn ang="0">
                  <a:pos x="7" y="112"/>
                </a:cxn>
                <a:cxn ang="0">
                  <a:pos x="10" y="113"/>
                </a:cxn>
                <a:cxn ang="0">
                  <a:pos x="12" y="113"/>
                </a:cxn>
                <a:cxn ang="0">
                  <a:pos x="13" y="112"/>
                </a:cxn>
                <a:cxn ang="0">
                  <a:pos x="14" y="111"/>
                </a:cxn>
                <a:cxn ang="0">
                  <a:pos x="14" y="109"/>
                </a:cxn>
                <a:cxn ang="0">
                  <a:pos x="14" y="109"/>
                </a:cxn>
                <a:cxn ang="0">
                  <a:pos x="12" y="83"/>
                </a:cxn>
                <a:cxn ang="0">
                  <a:pos x="10" y="57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4" h="113">
                  <a:moveTo>
                    <a:pt x="10" y="4"/>
                  </a:moveTo>
                  <a:lnTo>
                    <a:pt x="10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57"/>
                  </a:lnTo>
                  <a:lnTo>
                    <a:pt x="2" y="83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6" y="111"/>
                  </a:lnTo>
                  <a:lnTo>
                    <a:pt x="7" y="112"/>
                  </a:lnTo>
                  <a:lnTo>
                    <a:pt x="10" y="113"/>
                  </a:lnTo>
                  <a:lnTo>
                    <a:pt x="12" y="113"/>
                  </a:lnTo>
                  <a:lnTo>
                    <a:pt x="13" y="112"/>
                  </a:lnTo>
                  <a:lnTo>
                    <a:pt x="14" y="111"/>
                  </a:lnTo>
                  <a:lnTo>
                    <a:pt x="14" y="109"/>
                  </a:lnTo>
                  <a:lnTo>
                    <a:pt x="14" y="109"/>
                  </a:lnTo>
                  <a:lnTo>
                    <a:pt x="12" y="83"/>
                  </a:lnTo>
                  <a:lnTo>
                    <a:pt x="10" y="57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1" name="Freeform 184"/>
            <p:cNvSpPr/>
            <p:nvPr/>
          </p:nvSpPr>
          <p:spPr bwMode="auto">
            <a:xfrm>
              <a:off x="4481513" y="2305050"/>
              <a:ext cx="12700" cy="61913"/>
            </a:xfrm>
            <a:custGeom>
              <a:avLst/>
              <a:gdLst/>
              <a:ahLst/>
              <a:cxnLst>
                <a:cxn ang="0">
                  <a:pos x="21" y="109"/>
                </a:cxn>
                <a:cxn ang="0">
                  <a:pos x="21" y="109"/>
                </a:cxn>
                <a:cxn ang="0">
                  <a:pos x="16" y="105"/>
                </a:cxn>
                <a:cxn ang="0">
                  <a:pos x="13" y="101"/>
                </a:cxn>
                <a:cxn ang="0">
                  <a:pos x="11" y="95"/>
                </a:cxn>
                <a:cxn ang="0">
                  <a:pos x="9" y="89"/>
                </a:cxn>
                <a:cxn ang="0">
                  <a:pos x="9" y="76"/>
                </a:cxn>
                <a:cxn ang="0">
                  <a:pos x="9" y="64"/>
                </a:cxn>
                <a:cxn ang="0">
                  <a:pos x="9" y="64"/>
                </a:cxn>
                <a:cxn ang="0">
                  <a:pos x="10" y="3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7"/>
                </a:cxn>
                <a:cxn ang="0">
                  <a:pos x="0" y="77"/>
                </a:cxn>
                <a:cxn ang="0">
                  <a:pos x="0" y="89"/>
                </a:cxn>
                <a:cxn ang="0">
                  <a:pos x="1" y="95"/>
                </a:cxn>
                <a:cxn ang="0">
                  <a:pos x="3" y="100"/>
                </a:cxn>
                <a:cxn ang="0">
                  <a:pos x="5" y="105"/>
                </a:cxn>
                <a:cxn ang="0">
                  <a:pos x="8" y="110"/>
                </a:cxn>
                <a:cxn ang="0">
                  <a:pos x="12" y="115"/>
                </a:cxn>
                <a:cxn ang="0">
                  <a:pos x="16" y="118"/>
                </a:cxn>
                <a:cxn ang="0">
                  <a:pos x="16" y="118"/>
                </a:cxn>
                <a:cxn ang="0">
                  <a:pos x="18" y="119"/>
                </a:cxn>
                <a:cxn ang="0">
                  <a:pos x="20" y="119"/>
                </a:cxn>
                <a:cxn ang="0">
                  <a:pos x="21" y="118"/>
                </a:cxn>
                <a:cxn ang="0">
                  <a:pos x="22" y="117"/>
                </a:cxn>
                <a:cxn ang="0">
                  <a:pos x="23" y="115"/>
                </a:cxn>
                <a:cxn ang="0">
                  <a:pos x="23" y="112"/>
                </a:cxn>
                <a:cxn ang="0">
                  <a:pos x="22" y="111"/>
                </a:cxn>
                <a:cxn ang="0">
                  <a:pos x="21" y="109"/>
                </a:cxn>
                <a:cxn ang="0">
                  <a:pos x="21" y="109"/>
                </a:cxn>
              </a:cxnLst>
              <a:rect l="0" t="0" r="r" b="b"/>
              <a:pathLst>
                <a:path w="23" h="119">
                  <a:moveTo>
                    <a:pt x="21" y="109"/>
                  </a:moveTo>
                  <a:lnTo>
                    <a:pt x="21" y="109"/>
                  </a:lnTo>
                  <a:lnTo>
                    <a:pt x="16" y="105"/>
                  </a:lnTo>
                  <a:lnTo>
                    <a:pt x="13" y="101"/>
                  </a:lnTo>
                  <a:lnTo>
                    <a:pt x="11" y="95"/>
                  </a:lnTo>
                  <a:lnTo>
                    <a:pt x="9" y="89"/>
                  </a:lnTo>
                  <a:lnTo>
                    <a:pt x="9" y="76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10" y="3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89"/>
                  </a:lnTo>
                  <a:lnTo>
                    <a:pt x="1" y="95"/>
                  </a:lnTo>
                  <a:lnTo>
                    <a:pt x="3" y="100"/>
                  </a:lnTo>
                  <a:lnTo>
                    <a:pt x="5" y="105"/>
                  </a:lnTo>
                  <a:lnTo>
                    <a:pt x="8" y="110"/>
                  </a:lnTo>
                  <a:lnTo>
                    <a:pt x="12" y="115"/>
                  </a:lnTo>
                  <a:lnTo>
                    <a:pt x="16" y="118"/>
                  </a:lnTo>
                  <a:lnTo>
                    <a:pt x="16" y="118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1" y="118"/>
                  </a:lnTo>
                  <a:lnTo>
                    <a:pt x="22" y="117"/>
                  </a:lnTo>
                  <a:lnTo>
                    <a:pt x="23" y="115"/>
                  </a:lnTo>
                  <a:lnTo>
                    <a:pt x="23" y="112"/>
                  </a:lnTo>
                  <a:lnTo>
                    <a:pt x="22" y="111"/>
                  </a:lnTo>
                  <a:lnTo>
                    <a:pt x="21" y="109"/>
                  </a:lnTo>
                  <a:lnTo>
                    <a:pt x="21" y="10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2" name="Freeform 185"/>
            <p:cNvSpPr/>
            <p:nvPr/>
          </p:nvSpPr>
          <p:spPr bwMode="auto">
            <a:xfrm>
              <a:off x="4519613" y="2336800"/>
              <a:ext cx="9525" cy="55563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3"/>
                </a:cxn>
                <a:cxn ang="0">
                  <a:pos x="7" y="15"/>
                </a:cxn>
                <a:cxn ang="0">
                  <a:pos x="4" y="27"/>
                </a:cxn>
                <a:cxn ang="0">
                  <a:pos x="2" y="50"/>
                </a:cxn>
                <a:cxn ang="0">
                  <a:pos x="0" y="75"/>
                </a:cxn>
                <a:cxn ang="0">
                  <a:pos x="0" y="99"/>
                </a:cxn>
                <a:cxn ang="0">
                  <a:pos x="0" y="99"/>
                </a:cxn>
                <a:cxn ang="0">
                  <a:pos x="0" y="101"/>
                </a:cxn>
                <a:cxn ang="0">
                  <a:pos x="1" y="102"/>
                </a:cxn>
                <a:cxn ang="0">
                  <a:pos x="3" y="103"/>
                </a:cxn>
                <a:cxn ang="0">
                  <a:pos x="5" y="104"/>
                </a:cxn>
                <a:cxn ang="0">
                  <a:pos x="6" y="103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9" y="99"/>
                </a:cxn>
                <a:cxn ang="0">
                  <a:pos x="9" y="99"/>
                </a:cxn>
                <a:cxn ang="0">
                  <a:pos x="10" y="75"/>
                </a:cxn>
                <a:cxn ang="0">
                  <a:pos x="11" y="52"/>
                </a:cxn>
                <a:cxn ang="0">
                  <a:pos x="13" y="29"/>
                </a:cxn>
                <a:cxn ang="0">
                  <a:pos x="16" y="17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8" y="4"/>
                </a:cxn>
                <a:cxn ang="0">
                  <a:pos x="18" y="2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9" y="3"/>
                </a:cxn>
                <a:cxn ang="0">
                  <a:pos x="9" y="3"/>
                </a:cxn>
              </a:cxnLst>
              <a:rect l="0" t="0" r="r" b="b"/>
              <a:pathLst>
                <a:path w="18" h="104">
                  <a:moveTo>
                    <a:pt x="9" y="3"/>
                  </a:moveTo>
                  <a:lnTo>
                    <a:pt x="9" y="3"/>
                  </a:lnTo>
                  <a:lnTo>
                    <a:pt x="7" y="15"/>
                  </a:lnTo>
                  <a:lnTo>
                    <a:pt x="4" y="27"/>
                  </a:lnTo>
                  <a:lnTo>
                    <a:pt x="2" y="50"/>
                  </a:lnTo>
                  <a:lnTo>
                    <a:pt x="0" y="75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101"/>
                  </a:lnTo>
                  <a:lnTo>
                    <a:pt x="1" y="102"/>
                  </a:lnTo>
                  <a:lnTo>
                    <a:pt x="3" y="103"/>
                  </a:lnTo>
                  <a:lnTo>
                    <a:pt x="5" y="104"/>
                  </a:lnTo>
                  <a:lnTo>
                    <a:pt x="6" y="103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9" y="99"/>
                  </a:lnTo>
                  <a:lnTo>
                    <a:pt x="9" y="99"/>
                  </a:lnTo>
                  <a:lnTo>
                    <a:pt x="10" y="75"/>
                  </a:lnTo>
                  <a:lnTo>
                    <a:pt x="11" y="52"/>
                  </a:lnTo>
                  <a:lnTo>
                    <a:pt x="13" y="29"/>
                  </a:lnTo>
                  <a:lnTo>
                    <a:pt x="16" y="17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8" y="4"/>
                  </a:lnTo>
                  <a:lnTo>
                    <a:pt x="18" y="2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3" name="Freeform 186"/>
            <p:cNvSpPr/>
            <p:nvPr/>
          </p:nvSpPr>
          <p:spPr bwMode="auto">
            <a:xfrm>
              <a:off x="4543425" y="2370138"/>
              <a:ext cx="7938" cy="7143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4" y="36"/>
                </a:cxn>
                <a:cxn ang="0">
                  <a:pos x="3" y="68"/>
                </a:cxn>
                <a:cxn ang="0">
                  <a:pos x="1" y="100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5"/>
                </a:cxn>
                <a:cxn ang="0">
                  <a:pos x="3" y="136"/>
                </a:cxn>
                <a:cxn ang="0">
                  <a:pos x="4" y="136"/>
                </a:cxn>
                <a:cxn ang="0">
                  <a:pos x="7" y="136"/>
                </a:cxn>
                <a:cxn ang="0">
                  <a:pos x="9" y="135"/>
                </a:cxn>
                <a:cxn ang="0">
                  <a:pos x="10" y="134"/>
                </a:cxn>
                <a:cxn ang="0">
                  <a:pos x="10" y="132"/>
                </a:cxn>
                <a:cxn ang="0">
                  <a:pos x="10" y="132"/>
                </a:cxn>
                <a:cxn ang="0">
                  <a:pos x="11" y="100"/>
                </a:cxn>
                <a:cxn ang="0">
                  <a:pos x="13" y="68"/>
                </a:cxn>
                <a:cxn ang="0">
                  <a:pos x="14" y="36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4" y="2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</a:cxnLst>
              <a:rect l="0" t="0" r="r" b="b"/>
              <a:pathLst>
                <a:path w="15" h="136">
                  <a:moveTo>
                    <a:pt x="5" y="4"/>
                  </a:moveTo>
                  <a:lnTo>
                    <a:pt x="5" y="4"/>
                  </a:lnTo>
                  <a:lnTo>
                    <a:pt x="4" y="36"/>
                  </a:lnTo>
                  <a:lnTo>
                    <a:pt x="3" y="68"/>
                  </a:lnTo>
                  <a:lnTo>
                    <a:pt x="1" y="100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5"/>
                  </a:lnTo>
                  <a:lnTo>
                    <a:pt x="3" y="136"/>
                  </a:lnTo>
                  <a:lnTo>
                    <a:pt x="4" y="136"/>
                  </a:lnTo>
                  <a:lnTo>
                    <a:pt x="7" y="136"/>
                  </a:lnTo>
                  <a:lnTo>
                    <a:pt x="9" y="135"/>
                  </a:lnTo>
                  <a:lnTo>
                    <a:pt x="10" y="134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11" y="100"/>
                  </a:lnTo>
                  <a:lnTo>
                    <a:pt x="13" y="68"/>
                  </a:lnTo>
                  <a:lnTo>
                    <a:pt x="14" y="36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4" name="Freeform 187"/>
            <p:cNvSpPr/>
            <p:nvPr/>
          </p:nvSpPr>
          <p:spPr bwMode="auto">
            <a:xfrm>
              <a:off x="4573588" y="2406650"/>
              <a:ext cx="4763" cy="714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28"/>
                </a:cxn>
                <a:cxn ang="0">
                  <a:pos x="0" y="128"/>
                </a:cxn>
                <a:cxn ang="0">
                  <a:pos x="0" y="130"/>
                </a:cxn>
                <a:cxn ang="0">
                  <a:pos x="1" y="131"/>
                </a:cxn>
                <a:cxn ang="0">
                  <a:pos x="3" y="132"/>
                </a:cxn>
                <a:cxn ang="0">
                  <a:pos x="5" y="133"/>
                </a:cxn>
                <a:cxn ang="0">
                  <a:pos x="6" y="132"/>
                </a:cxn>
                <a:cxn ang="0">
                  <a:pos x="8" y="131"/>
                </a:cxn>
                <a:cxn ang="0">
                  <a:pos x="9" y="130"/>
                </a:cxn>
                <a:cxn ang="0">
                  <a:pos x="9" y="12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33">
                  <a:moveTo>
                    <a:pt x="0" y="5"/>
                  </a:moveTo>
                  <a:lnTo>
                    <a:pt x="0" y="128"/>
                  </a:lnTo>
                  <a:lnTo>
                    <a:pt x="0" y="128"/>
                  </a:lnTo>
                  <a:lnTo>
                    <a:pt x="0" y="130"/>
                  </a:lnTo>
                  <a:lnTo>
                    <a:pt x="1" y="131"/>
                  </a:lnTo>
                  <a:lnTo>
                    <a:pt x="3" y="132"/>
                  </a:lnTo>
                  <a:lnTo>
                    <a:pt x="5" y="133"/>
                  </a:lnTo>
                  <a:lnTo>
                    <a:pt x="6" y="132"/>
                  </a:lnTo>
                  <a:lnTo>
                    <a:pt x="8" y="131"/>
                  </a:lnTo>
                  <a:lnTo>
                    <a:pt x="9" y="130"/>
                  </a:lnTo>
                  <a:lnTo>
                    <a:pt x="9" y="128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5" name="Freeform 188"/>
            <p:cNvSpPr/>
            <p:nvPr/>
          </p:nvSpPr>
          <p:spPr bwMode="auto">
            <a:xfrm>
              <a:off x="4602163" y="24320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8"/>
                </a:cxn>
                <a:cxn ang="0">
                  <a:pos x="0" y="118"/>
                </a:cxn>
                <a:cxn ang="0">
                  <a:pos x="0" y="120"/>
                </a:cxn>
                <a:cxn ang="0">
                  <a:pos x="1" y="121"/>
                </a:cxn>
                <a:cxn ang="0">
                  <a:pos x="2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7" y="121"/>
                </a:cxn>
                <a:cxn ang="0">
                  <a:pos x="8" y="120"/>
                </a:cxn>
                <a:cxn ang="0">
                  <a:pos x="9" y="11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8"/>
                  </a:lnTo>
                  <a:lnTo>
                    <a:pt x="0" y="118"/>
                  </a:lnTo>
                  <a:lnTo>
                    <a:pt x="0" y="120"/>
                  </a:lnTo>
                  <a:lnTo>
                    <a:pt x="1" y="121"/>
                  </a:lnTo>
                  <a:lnTo>
                    <a:pt x="2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7" y="121"/>
                  </a:lnTo>
                  <a:lnTo>
                    <a:pt x="8" y="120"/>
                  </a:lnTo>
                  <a:lnTo>
                    <a:pt x="9" y="118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6" name="Freeform 189"/>
            <p:cNvSpPr/>
            <p:nvPr/>
          </p:nvSpPr>
          <p:spPr bwMode="auto">
            <a:xfrm>
              <a:off x="4624388" y="24574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9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1"/>
                </a:cxn>
                <a:cxn ang="0">
                  <a:pos x="9" y="119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9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1"/>
                  </a:lnTo>
                  <a:lnTo>
                    <a:pt x="9" y="119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7" name="Freeform 190"/>
            <p:cNvSpPr/>
            <p:nvPr/>
          </p:nvSpPr>
          <p:spPr bwMode="auto">
            <a:xfrm>
              <a:off x="4651375" y="2482850"/>
              <a:ext cx="7938" cy="73025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0"/>
                </a:cxn>
                <a:cxn ang="0">
                  <a:pos x="1" y="42"/>
                </a:cxn>
                <a:cxn ang="0">
                  <a:pos x="0" y="55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1" y="134"/>
                </a:cxn>
                <a:cxn ang="0">
                  <a:pos x="2" y="136"/>
                </a:cxn>
                <a:cxn ang="0">
                  <a:pos x="3" y="137"/>
                </a:cxn>
                <a:cxn ang="0">
                  <a:pos x="5" y="137"/>
                </a:cxn>
                <a:cxn ang="0">
                  <a:pos x="7" y="137"/>
                </a:cxn>
                <a:cxn ang="0">
                  <a:pos x="8" y="136"/>
                </a:cxn>
                <a:cxn ang="0">
                  <a:pos x="9" y="134"/>
                </a:cxn>
                <a:cxn ang="0">
                  <a:pos x="10" y="132"/>
                </a:cxn>
                <a:cxn ang="0">
                  <a:pos x="10" y="62"/>
                </a:cxn>
                <a:cxn ang="0">
                  <a:pos x="10" y="62"/>
                </a:cxn>
                <a:cxn ang="0">
                  <a:pos x="10" y="47"/>
                </a:cxn>
                <a:cxn ang="0">
                  <a:pos x="11" y="33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37">
                  <a:moveTo>
                    <a:pt x="5" y="5"/>
                  </a:moveTo>
                  <a:lnTo>
                    <a:pt x="5" y="5"/>
                  </a:lnTo>
                  <a:lnTo>
                    <a:pt x="2" y="30"/>
                  </a:lnTo>
                  <a:lnTo>
                    <a:pt x="1" y="42"/>
                  </a:lnTo>
                  <a:lnTo>
                    <a:pt x="0" y="55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2" y="136"/>
                  </a:lnTo>
                  <a:lnTo>
                    <a:pt x="3" y="137"/>
                  </a:lnTo>
                  <a:lnTo>
                    <a:pt x="5" y="137"/>
                  </a:lnTo>
                  <a:lnTo>
                    <a:pt x="7" y="137"/>
                  </a:lnTo>
                  <a:lnTo>
                    <a:pt x="8" y="136"/>
                  </a:lnTo>
                  <a:lnTo>
                    <a:pt x="9" y="134"/>
                  </a:lnTo>
                  <a:lnTo>
                    <a:pt x="10" y="13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0" y="47"/>
                  </a:lnTo>
                  <a:lnTo>
                    <a:pt x="11" y="33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8" name="Freeform 191"/>
            <p:cNvSpPr/>
            <p:nvPr/>
          </p:nvSpPr>
          <p:spPr bwMode="auto">
            <a:xfrm>
              <a:off x="4684713" y="2500313"/>
              <a:ext cx="4763" cy="8731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61"/>
                </a:cxn>
                <a:cxn ang="0">
                  <a:pos x="0" y="161"/>
                </a:cxn>
                <a:cxn ang="0">
                  <a:pos x="0" y="163"/>
                </a:cxn>
                <a:cxn ang="0">
                  <a:pos x="1" y="164"/>
                </a:cxn>
                <a:cxn ang="0">
                  <a:pos x="3" y="165"/>
                </a:cxn>
                <a:cxn ang="0">
                  <a:pos x="5" y="166"/>
                </a:cxn>
                <a:cxn ang="0">
                  <a:pos x="6" y="165"/>
                </a:cxn>
                <a:cxn ang="0">
                  <a:pos x="8" y="164"/>
                </a:cxn>
                <a:cxn ang="0">
                  <a:pos x="9" y="163"/>
                </a:cxn>
                <a:cxn ang="0">
                  <a:pos x="9" y="161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66">
                  <a:moveTo>
                    <a:pt x="0" y="5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0" y="163"/>
                  </a:lnTo>
                  <a:lnTo>
                    <a:pt x="1" y="164"/>
                  </a:lnTo>
                  <a:lnTo>
                    <a:pt x="3" y="165"/>
                  </a:lnTo>
                  <a:lnTo>
                    <a:pt x="5" y="166"/>
                  </a:lnTo>
                  <a:lnTo>
                    <a:pt x="6" y="165"/>
                  </a:lnTo>
                  <a:lnTo>
                    <a:pt x="8" y="164"/>
                  </a:lnTo>
                  <a:lnTo>
                    <a:pt x="9" y="163"/>
                  </a:lnTo>
                  <a:lnTo>
                    <a:pt x="9" y="161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9" name="Freeform 192"/>
            <p:cNvSpPr/>
            <p:nvPr/>
          </p:nvSpPr>
          <p:spPr bwMode="auto">
            <a:xfrm>
              <a:off x="4702175" y="2540000"/>
              <a:ext cx="7938" cy="69850"/>
            </a:xfrm>
            <a:custGeom>
              <a:avLst/>
              <a:gdLst/>
              <a:ahLst/>
              <a:cxnLst>
                <a:cxn ang="0">
                  <a:pos x="6" y="3"/>
                </a:cxn>
                <a:cxn ang="0">
                  <a:pos x="6" y="3"/>
                </a:cxn>
                <a:cxn ang="0">
                  <a:pos x="3" y="19"/>
                </a:cxn>
                <a:cxn ang="0">
                  <a:pos x="1" y="34"/>
                </a:cxn>
                <a:cxn ang="0">
                  <a:pos x="0" y="50"/>
                </a:cxn>
                <a:cxn ang="0">
                  <a:pos x="0" y="65"/>
                </a:cxn>
                <a:cxn ang="0">
                  <a:pos x="1" y="96"/>
                </a:cxn>
                <a:cxn ang="0">
                  <a:pos x="1" y="127"/>
                </a:cxn>
                <a:cxn ang="0">
                  <a:pos x="1" y="127"/>
                </a:cxn>
                <a:cxn ang="0">
                  <a:pos x="2" y="129"/>
                </a:cxn>
                <a:cxn ang="0">
                  <a:pos x="3" y="131"/>
                </a:cxn>
                <a:cxn ang="0">
                  <a:pos x="4" y="132"/>
                </a:cxn>
                <a:cxn ang="0">
                  <a:pos x="6" y="132"/>
                </a:cxn>
                <a:cxn ang="0">
                  <a:pos x="7" y="132"/>
                </a:cxn>
                <a:cxn ang="0">
                  <a:pos x="9" y="131"/>
                </a:cxn>
                <a:cxn ang="0">
                  <a:pos x="10" y="129"/>
                </a:cxn>
                <a:cxn ang="0">
                  <a:pos x="10" y="127"/>
                </a:cxn>
                <a:cxn ang="0">
                  <a:pos x="10" y="127"/>
                </a:cxn>
                <a:cxn ang="0">
                  <a:pos x="10" y="97"/>
                </a:cxn>
                <a:cxn ang="0">
                  <a:pos x="9" y="66"/>
                </a:cxn>
                <a:cxn ang="0">
                  <a:pos x="9" y="51"/>
                </a:cxn>
                <a:cxn ang="0">
                  <a:pos x="10" y="36"/>
                </a:cxn>
                <a:cxn ang="0">
                  <a:pos x="12" y="21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6" y="3"/>
                </a:cxn>
              </a:cxnLst>
              <a:rect l="0" t="0" r="r" b="b"/>
              <a:pathLst>
                <a:path w="15" h="132">
                  <a:moveTo>
                    <a:pt x="6" y="3"/>
                  </a:moveTo>
                  <a:lnTo>
                    <a:pt x="6" y="3"/>
                  </a:lnTo>
                  <a:lnTo>
                    <a:pt x="3" y="19"/>
                  </a:lnTo>
                  <a:lnTo>
                    <a:pt x="1" y="34"/>
                  </a:lnTo>
                  <a:lnTo>
                    <a:pt x="0" y="50"/>
                  </a:lnTo>
                  <a:lnTo>
                    <a:pt x="0" y="65"/>
                  </a:lnTo>
                  <a:lnTo>
                    <a:pt x="1" y="96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" y="129"/>
                  </a:lnTo>
                  <a:lnTo>
                    <a:pt x="3" y="131"/>
                  </a:lnTo>
                  <a:lnTo>
                    <a:pt x="4" y="132"/>
                  </a:lnTo>
                  <a:lnTo>
                    <a:pt x="6" y="132"/>
                  </a:lnTo>
                  <a:lnTo>
                    <a:pt x="7" y="132"/>
                  </a:lnTo>
                  <a:lnTo>
                    <a:pt x="9" y="131"/>
                  </a:lnTo>
                  <a:lnTo>
                    <a:pt x="10" y="129"/>
                  </a:lnTo>
                  <a:lnTo>
                    <a:pt x="10" y="127"/>
                  </a:lnTo>
                  <a:lnTo>
                    <a:pt x="10" y="127"/>
                  </a:lnTo>
                  <a:lnTo>
                    <a:pt x="10" y="97"/>
                  </a:lnTo>
                  <a:lnTo>
                    <a:pt x="9" y="66"/>
                  </a:lnTo>
                  <a:lnTo>
                    <a:pt x="9" y="51"/>
                  </a:lnTo>
                  <a:lnTo>
                    <a:pt x="10" y="36"/>
                  </a:lnTo>
                  <a:lnTo>
                    <a:pt x="12" y="21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0" name="Freeform 193"/>
            <p:cNvSpPr/>
            <p:nvPr/>
          </p:nvSpPr>
          <p:spPr bwMode="auto">
            <a:xfrm>
              <a:off x="4727575" y="2568575"/>
              <a:ext cx="9525" cy="52388"/>
            </a:xfrm>
            <a:custGeom>
              <a:avLst/>
              <a:gdLst/>
              <a:ahLst/>
              <a:cxnLst>
                <a:cxn ang="0">
                  <a:pos x="10" y="3"/>
                </a:cxn>
                <a:cxn ang="0">
                  <a:pos x="10" y="3"/>
                </a:cxn>
                <a:cxn ang="0">
                  <a:pos x="3" y="48"/>
                </a:cxn>
                <a:cxn ang="0">
                  <a:pos x="1" y="7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7"/>
                </a:cxn>
                <a:cxn ang="0">
                  <a:pos x="1" y="98"/>
                </a:cxn>
                <a:cxn ang="0">
                  <a:pos x="3" y="99"/>
                </a:cxn>
                <a:cxn ang="0">
                  <a:pos x="6" y="99"/>
                </a:cxn>
                <a:cxn ang="0">
                  <a:pos x="7" y="99"/>
                </a:cxn>
                <a:cxn ang="0">
                  <a:pos x="9" y="98"/>
                </a:cxn>
                <a:cxn ang="0">
                  <a:pos x="10" y="97"/>
                </a:cxn>
                <a:cxn ang="0">
                  <a:pos x="10" y="95"/>
                </a:cxn>
                <a:cxn ang="0">
                  <a:pos x="10" y="95"/>
                </a:cxn>
                <a:cxn ang="0">
                  <a:pos x="11" y="72"/>
                </a:cxn>
                <a:cxn ang="0">
                  <a:pos x="13" y="50"/>
                </a:cxn>
                <a:cxn ang="0">
                  <a:pos x="19" y="6"/>
                </a:cxn>
                <a:cxn ang="0">
                  <a:pos x="19" y="6"/>
                </a:cxn>
                <a:cxn ang="0">
                  <a:pos x="19" y="4"/>
                </a:cxn>
                <a:cxn ang="0">
                  <a:pos x="18" y="2"/>
                </a:cxn>
                <a:cxn ang="0">
                  <a:pos x="15" y="0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1" y="2"/>
                </a:cxn>
                <a:cxn ang="0">
                  <a:pos x="10" y="3"/>
                </a:cxn>
                <a:cxn ang="0">
                  <a:pos x="10" y="3"/>
                </a:cxn>
              </a:cxnLst>
              <a:rect l="0" t="0" r="r" b="b"/>
              <a:pathLst>
                <a:path w="19" h="99">
                  <a:moveTo>
                    <a:pt x="10" y="3"/>
                  </a:moveTo>
                  <a:lnTo>
                    <a:pt x="10" y="3"/>
                  </a:lnTo>
                  <a:lnTo>
                    <a:pt x="3" y="48"/>
                  </a:lnTo>
                  <a:lnTo>
                    <a:pt x="1" y="7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1" y="98"/>
                  </a:lnTo>
                  <a:lnTo>
                    <a:pt x="3" y="99"/>
                  </a:lnTo>
                  <a:lnTo>
                    <a:pt x="6" y="99"/>
                  </a:lnTo>
                  <a:lnTo>
                    <a:pt x="7" y="99"/>
                  </a:lnTo>
                  <a:lnTo>
                    <a:pt x="9" y="98"/>
                  </a:lnTo>
                  <a:lnTo>
                    <a:pt x="10" y="97"/>
                  </a:lnTo>
                  <a:lnTo>
                    <a:pt x="10" y="95"/>
                  </a:lnTo>
                  <a:lnTo>
                    <a:pt x="10" y="95"/>
                  </a:lnTo>
                  <a:lnTo>
                    <a:pt x="11" y="72"/>
                  </a:lnTo>
                  <a:lnTo>
                    <a:pt x="13" y="50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8" y="2"/>
                  </a:lnTo>
                  <a:lnTo>
                    <a:pt x="15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1" y="2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1" name="Freeform 194"/>
            <p:cNvSpPr/>
            <p:nvPr/>
          </p:nvSpPr>
          <p:spPr bwMode="auto">
            <a:xfrm>
              <a:off x="4748213" y="2590800"/>
              <a:ext cx="4763" cy="57150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7"/>
                </a:cxn>
                <a:cxn ang="0">
                  <a:pos x="1" y="109"/>
                </a:cxn>
                <a:cxn ang="0">
                  <a:pos x="3" y="109"/>
                </a:cxn>
                <a:cxn ang="0">
                  <a:pos x="4" y="110"/>
                </a:cxn>
                <a:cxn ang="0">
                  <a:pos x="6" y="109"/>
                </a:cxn>
                <a:cxn ang="0">
                  <a:pos x="7" y="109"/>
                </a:cxn>
                <a:cxn ang="0">
                  <a:pos x="9" y="107"/>
                </a:cxn>
                <a:cxn ang="0">
                  <a:pos x="9" y="10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10">
                  <a:moveTo>
                    <a:pt x="0" y="5"/>
                  </a:moveTo>
                  <a:lnTo>
                    <a:pt x="0" y="104"/>
                  </a:lnTo>
                  <a:lnTo>
                    <a:pt x="0" y="104"/>
                  </a:lnTo>
                  <a:lnTo>
                    <a:pt x="0" y="107"/>
                  </a:lnTo>
                  <a:lnTo>
                    <a:pt x="1" y="109"/>
                  </a:lnTo>
                  <a:lnTo>
                    <a:pt x="3" y="109"/>
                  </a:lnTo>
                  <a:lnTo>
                    <a:pt x="4" y="110"/>
                  </a:lnTo>
                  <a:lnTo>
                    <a:pt x="6" y="109"/>
                  </a:lnTo>
                  <a:lnTo>
                    <a:pt x="7" y="109"/>
                  </a:lnTo>
                  <a:lnTo>
                    <a:pt x="9" y="107"/>
                  </a:lnTo>
                  <a:lnTo>
                    <a:pt x="9" y="10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7" y="2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2" name="Freeform 195"/>
            <p:cNvSpPr/>
            <p:nvPr/>
          </p:nvSpPr>
          <p:spPr bwMode="auto">
            <a:xfrm>
              <a:off x="4641850" y="2751138"/>
              <a:ext cx="7938" cy="26988"/>
            </a:xfrm>
            <a:custGeom>
              <a:avLst/>
              <a:gdLst/>
              <a:ahLst/>
              <a:cxnLst>
                <a:cxn ang="0">
                  <a:pos x="15" y="46"/>
                </a:cxn>
                <a:cxn ang="0">
                  <a:pos x="15" y="46"/>
                </a:cxn>
                <a:cxn ang="0">
                  <a:pos x="12" y="36"/>
                </a:cxn>
                <a:cxn ang="0">
                  <a:pos x="11" y="26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7"/>
                </a:cxn>
                <a:cxn ang="0">
                  <a:pos x="2" y="38"/>
                </a:cxn>
                <a:cxn ang="0">
                  <a:pos x="5" y="48"/>
                </a:cxn>
                <a:cxn ang="0">
                  <a:pos x="5" y="48"/>
                </a:cxn>
                <a:cxn ang="0">
                  <a:pos x="6" y="50"/>
                </a:cxn>
                <a:cxn ang="0">
                  <a:pos x="7" y="51"/>
                </a:cxn>
                <a:cxn ang="0">
                  <a:pos x="10" y="51"/>
                </a:cxn>
                <a:cxn ang="0">
                  <a:pos x="11" y="51"/>
                </a:cxn>
                <a:cxn ang="0">
                  <a:pos x="13" y="51"/>
                </a:cxn>
                <a:cxn ang="0">
                  <a:pos x="14" y="49"/>
                </a:cxn>
                <a:cxn ang="0">
                  <a:pos x="15" y="48"/>
                </a:cxn>
                <a:cxn ang="0">
                  <a:pos x="15" y="46"/>
                </a:cxn>
                <a:cxn ang="0">
                  <a:pos x="15" y="46"/>
                </a:cxn>
              </a:cxnLst>
              <a:rect l="0" t="0" r="r" b="b"/>
              <a:pathLst>
                <a:path w="15" h="51">
                  <a:moveTo>
                    <a:pt x="15" y="46"/>
                  </a:moveTo>
                  <a:lnTo>
                    <a:pt x="15" y="46"/>
                  </a:lnTo>
                  <a:lnTo>
                    <a:pt x="12" y="36"/>
                  </a:lnTo>
                  <a:lnTo>
                    <a:pt x="11" y="26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7"/>
                  </a:lnTo>
                  <a:lnTo>
                    <a:pt x="2" y="38"/>
                  </a:lnTo>
                  <a:lnTo>
                    <a:pt x="5" y="48"/>
                  </a:lnTo>
                  <a:lnTo>
                    <a:pt x="5" y="48"/>
                  </a:lnTo>
                  <a:lnTo>
                    <a:pt x="6" y="50"/>
                  </a:lnTo>
                  <a:lnTo>
                    <a:pt x="7" y="51"/>
                  </a:lnTo>
                  <a:lnTo>
                    <a:pt x="10" y="51"/>
                  </a:lnTo>
                  <a:lnTo>
                    <a:pt x="11" y="51"/>
                  </a:lnTo>
                  <a:lnTo>
                    <a:pt x="13" y="51"/>
                  </a:lnTo>
                  <a:lnTo>
                    <a:pt x="14" y="49"/>
                  </a:lnTo>
                  <a:lnTo>
                    <a:pt x="15" y="48"/>
                  </a:lnTo>
                  <a:lnTo>
                    <a:pt x="15" y="46"/>
                  </a:lnTo>
                  <a:lnTo>
                    <a:pt x="15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3" name="Freeform 196"/>
            <p:cNvSpPr/>
            <p:nvPr/>
          </p:nvSpPr>
          <p:spPr bwMode="auto">
            <a:xfrm>
              <a:off x="4675188" y="2751138"/>
              <a:ext cx="12700" cy="34925"/>
            </a:xfrm>
            <a:custGeom>
              <a:avLst/>
              <a:gdLst/>
              <a:ahLst/>
              <a:cxnLst>
                <a:cxn ang="0">
                  <a:pos x="18" y="39"/>
                </a:cxn>
                <a:cxn ang="0">
                  <a:pos x="18" y="39"/>
                </a:cxn>
                <a:cxn ang="0">
                  <a:pos x="14" y="31"/>
                </a:cxn>
                <a:cxn ang="0">
                  <a:pos x="12" y="23"/>
                </a:cxn>
                <a:cxn ang="0">
                  <a:pos x="9" y="13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17"/>
                </a:cxn>
                <a:cxn ang="0">
                  <a:pos x="1" y="24"/>
                </a:cxn>
                <a:cxn ang="0">
                  <a:pos x="3" y="30"/>
                </a:cxn>
                <a:cxn ang="0">
                  <a:pos x="3" y="30"/>
                </a:cxn>
                <a:cxn ang="0">
                  <a:pos x="6" y="38"/>
                </a:cxn>
                <a:cxn ang="0">
                  <a:pos x="9" y="45"/>
                </a:cxn>
                <a:cxn ang="0">
                  <a:pos x="13" y="54"/>
                </a:cxn>
                <a:cxn ang="0">
                  <a:pos x="14" y="62"/>
                </a:cxn>
                <a:cxn ang="0">
                  <a:pos x="14" y="62"/>
                </a:cxn>
                <a:cxn ang="0">
                  <a:pos x="15" y="64"/>
                </a:cxn>
                <a:cxn ang="0">
                  <a:pos x="16" y="65"/>
                </a:cxn>
                <a:cxn ang="0">
                  <a:pos x="18" y="66"/>
                </a:cxn>
                <a:cxn ang="0">
                  <a:pos x="19" y="66"/>
                </a:cxn>
                <a:cxn ang="0">
                  <a:pos x="21" y="66"/>
                </a:cxn>
                <a:cxn ang="0">
                  <a:pos x="22" y="65"/>
                </a:cxn>
                <a:cxn ang="0">
                  <a:pos x="23" y="64"/>
                </a:cxn>
                <a:cxn ang="0">
                  <a:pos x="24" y="62"/>
                </a:cxn>
                <a:cxn ang="0">
                  <a:pos x="24" y="62"/>
                </a:cxn>
                <a:cxn ang="0">
                  <a:pos x="23" y="56"/>
                </a:cxn>
                <a:cxn ang="0">
                  <a:pos x="22" y="49"/>
                </a:cxn>
                <a:cxn ang="0">
                  <a:pos x="18" y="39"/>
                </a:cxn>
                <a:cxn ang="0">
                  <a:pos x="18" y="39"/>
                </a:cxn>
              </a:cxnLst>
              <a:rect l="0" t="0" r="r" b="b"/>
              <a:pathLst>
                <a:path w="24" h="66">
                  <a:moveTo>
                    <a:pt x="18" y="39"/>
                  </a:moveTo>
                  <a:lnTo>
                    <a:pt x="18" y="39"/>
                  </a:lnTo>
                  <a:lnTo>
                    <a:pt x="14" y="31"/>
                  </a:lnTo>
                  <a:lnTo>
                    <a:pt x="12" y="23"/>
                  </a:lnTo>
                  <a:lnTo>
                    <a:pt x="9" y="13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7"/>
                  </a:lnTo>
                  <a:lnTo>
                    <a:pt x="1" y="24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6" y="38"/>
                  </a:lnTo>
                  <a:lnTo>
                    <a:pt x="9" y="45"/>
                  </a:lnTo>
                  <a:lnTo>
                    <a:pt x="13" y="5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5" y="64"/>
                  </a:lnTo>
                  <a:lnTo>
                    <a:pt x="16" y="65"/>
                  </a:lnTo>
                  <a:lnTo>
                    <a:pt x="18" y="66"/>
                  </a:lnTo>
                  <a:lnTo>
                    <a:pt x="19" y="66"/>
                  </a:lnTo>
                  <a:lnTo>
                    <a:pt x="21" y="66"/>
                  </a:lnTo>
                  <a:lnTo>
                    <a:pt x="22" y="65"/>
                  </a:lnTo>
                  <a:lnTo>
                    <a:pt x="23" y="64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3" y="56"/>
                  </a:lnTo>
                  <a:lnTo>
                    <a:pt x="22" y="49"/>
                  </a:lnTo>
                  <a:lnTo>
                    <a:pt x="18" y="39"/>
                  </a:lnTo>
                  <a:lnTo>
                    <a:pt x="18" y="3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4" name="Freeform 197"/>
            <p:cNvSpPr/>
            <p:nvPr/>
          </p:nvSpPr>
          <p:spPr bwMode="auto">
            <a:xfrm>
              <a:off x="4710113" y="2759075"/>
              <a:ext cx="9525" cy="444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24"/>
                </a:cxn>
                <a:cxn ang="0">
                  <a:pos x="3" y="44"/>
                </a:cxn>
                <a:cxn ang="0">
                  <a:pos x="6" y="63"/>
                </a:cxn>
                <a:cxn ang="0">
                  <a:pos x="10" y="82"/>
                </a:cxn>
                <a:cxn ang="0">
                  <a:pos x="10" y="82"/>
                </a:cxn>
                <a:cxn ang="0">
                  <a:pos x="11" y="84"/>
                </a:cxn>
                <a:cxn ang="0">
                  <a:pos x="12" y="85"/>
                </a:cxn>
                <a:cxn ang="0">
                  <a:pos x="14" y="85"/>
                </a:cxn>
                <a:cxn ang="0">
                  <a:pos x="16" y="85"/>
                </a:cxn>
                <a:cxn ang="0">
                  <a:pos x="17" y="84"/>
                </a:cxn>
                <a:cxn ang="0">
                  <a:pos x="18" y="83"/>
                </a:cxn>
                <a:cxn ang="0">
                  <a:pos x="19" y="82"/>
                </a:cxn>
                <a:cxn ang="0">
                  <a:pos x="19" y="80"/>
                </a:cxn>
                <a:cxn ang="0">
                  <a:pos x="19" y="80"/>
                </a:cxn>
                <a:cxn ang="0">
                  <a:pos x="16" y="61"/>
                </a:cxn>
                <a:cxn ang="0">
                  <a:pos x="13" y="43"/>
                </a:cxn>
                <a:cxn ang="0">
                  <a:pos x="11" y="24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9" h="85">
                  <a:moveTo>
                    <a:pt x="10" y="4"/>
                  </a:move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4"/>
                  </a:lnTo>
                  <a:lnTo>
                    <a:pt x="3" y="44"/>
                  </a:lnTo>
                  <a:lnTo>
                    <a:pt x="6" y="63"/>
                  </a:lnTo>
                  <a:lnTo>
                    <a:pt x="10" y="82"/>
                  </a:lnTo>
                  <a:lnTo>
                    <a:pt x="10" y="82"/>
                  </a:lnTo>
                  <a:lnTo>
                    <a:pt x="11" y="84"/>
                  </a:lnTo>
                  <a:lnTo>
                    <a:pt x="12" y="85"/>
                  </a:lnTo>
                  <a:lnTo>
                    <a:pt x="14" y="85"/>
                  </a:lnTo>
                  <a:lnTo>
                    <a:pt x="16" y="85"/>
                  </a:lnTo>
                  <a:lnTo>
                    <a:pt x="17" y="84"/>
                  </a:lnTo>
                  <a:lnTo>
                    <a:pt x="18" y="83"/>
                  </a:lnTo>
                  <a:lnTo>
                    <a:pt x="19" y="82"/>
                  </a:lnTo>
                  <a:lnTo>
                    <a:pt x="19" y="80"/>
                  </a:lnTo>
                  <a:lnTo>
                    <a:pt x="19" y="80"/>
                  </a:lnTo>
                  <a:lnTo>
                    <a:pt x="16" y="61"/>
                  </a:lnTo>
                  <a:lnTo>
                    <a:pt x="13" y="43"/>
                  </a:lnTo>
                  <a:lnTo>
                    <a:pt x="11" y="24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5" name="Freeform 198"/>
            <p:cNvSpPr/>
            <p:nvPr/>
          </p:nvSpPr>
          <p:spPr bwMode="auto">
            <a:xfrm>
              <a:off x="4416425" y="2370138"/>
              <a:ext cx="15875" cy="106363"/>
            </a:xfrm>
            <a:custGeom>
              <a:avLst/>
              <a:gdLst/>
              <a:ahLst/>
              <a:cxnLst>
                <a:cxn ang="0">
                  <a:pos x="19" y="3"/>
                </a:cxn>
                <a:cxn ang="0">
                  <a:pos x="19" y="3"/>
                </a:cxn>
                <a:cxn ang="0">
                  <a:pos x="14" y="24"/>
                </a:cxn>
                <a:cxn ang="0">
                  <a:pos x="13" y="34"/>
                </a:cxn>
                <a:cxn ang="0">
                  <a:pos x="13" y="45"/>
                </a:cxn>
                <a:cxn ang="0">
                  <a:pos x="13" y="98"/>
                </a:cxn>
                <a:cxn ang="0">
                  <a:pos x="13" y="98"/>
                </a:cxn>
                <a:cxn ang="0">
                  <a:pos x="13" y="124"/>
                </a:cxn>
                <a:cxn ang="0">
                  <a:pos x="12" y="136"/>
                </a:cxn>
                <a:cxn ang="0">
                  <a:pos x="10" y="149"/>
                </a:cxn>
                <a:cxn ang="0">
                  <a:pos x="10" y="149"/>
                </a:cxn>
                <a:cxn ang="0">
                  <a:pos x="4" y="171"/>
                </a:cxn>
                <a:cxn ang="0">
                  <a:pos x="2" y="183"/>
                </a:cxn>
                <a:cxn ang="0">
                  <a:pos x="0" y="194"/>
                </a:cxn>
                <a:cxn ang="0">
                  <a:pos x="0" y="194"/>
                </a:cxn>
                <a:cxn ang="0">
                  <a:pos x="1" y="196"/>
                </a:cxn>
                <a:cxn ang="0">
                  <a:pos x="2" y="197"/>
                </a:cxn>
                <a:cxn ang="0">
                  <a:pos x="3" y="198"/>
                </a:cxn>
                <a:cxn ang="0">
                  <a:pos x="5" y="199"/>
                </a:cxn>
                <a:cxn ang="0">
                  <a:pos x="6" y="198"/>
                </a:cxn>
                <a:cxn ang="0">
                  <a:pos x="8" y="197"/>
                </a:cxn>
                <a:cxn ang="0">
                  <a:pos x="9" y="196"/>
                </a:cxn>
                <a:cxn ang="0">
                  <a:pos x="10" y="194"/>
                </a:cxn>
                <a:cxn ang="0">
                  <a:pos x="10" y="194"/>
                </a:cxn>
                <a:cxn ang="0">
                  <a:pos x="11" y="182"/>
                </a:cxn>
                <a:cxn ang="0">
                  <a:pos x="14" y="169"/>
                </a:cxn>
                <a:cxn ang="0">
                  <a:pos x="20" y="144"/>
                </a:cxn>
                <a:cxn ang="0">
                  <a:pos x="20" y="144"/>
                </a:cxn>
                <a:cxn ang="0">
                  <a:pos x="22" y="135"/>
                </a:cxn>
                <a:cxn ang="0">
                  <a:pos x="22" y="125"/>
                </a:cxn>
                <a:cxn ang="0">
                  <a:pos x="22" y="105"/>
                </a:cxn>
                <a:cxn ang="0">
                  <a:pos x="22" y="105"/>
                </a:cxn>
                <a:cxn ang="0">
                  <a:pos x="22" y="80"/>
                </a:cxn>
                <a:cxn ang="0">
                  <a:pos x="22" y="55"/>
                </a:cxn>
                <a:cxn ang="0">
                  <a:pos x="23" y="31"/>
                </a:cxn>
                <a:cxn ang="0">
                  <a:pos x="25" y="18"/>
                </a:cxn>
                <a:cxn ang="0">
                  <a:pos x="29" y="6"/>
                </a:cxn>
                <a:cxn ang="0">
                  <a:pos x="29" y="6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4" y="0"/>
                </a:cxn>
                <a:cxn ang="0">
                  <a:pos x="23" y="0"/>
                </a:cxn>
                <a:cxn ang="0">
                  <a:pos x="21" y="0"/>
                </a:cxn>
                <a:cxn ang="0">
                  <a:pos x="20" y="2"/>
                </a:cxn>
                <a:cxn ang="0">
                  <a:pos x="19" y="3"/>
                </a:cxn>
                <a:cxn ang="0">
                  <a:pos x="19" y="3"/>
                </a:cxn>
              </a:cxnLst>
              <a:rect l="0" t="0" r="r" b="b"/>
              <a:pathLst>
                <a:path w="28" h="199">
                  <a:moveTo>
                    <a:pt x="19" y="3"/>
                  </a:moveTo>
                  <a:lnTo>
                    <a:pt x="19" y="3"/>
                  </a:lnTo>
                  <a:lnTo>
                    <a:pt x="14" y="24"/>
                  </a:lnTo>
                  <a:lnTo>
                    <a:pt x="13" y="34"/>
                  </a:lnTo>
                  <a:lnTo>
                    <a:pt x="13" y="45"/>
                  </a:lnTo>
                  <a:lnTo>
                    <a:pt x="13" y="98"/>
                  </a:lnTo>
                  <a:lnTo>
                    <a:pt x="13" y="98"/>
                  </a:lnTo>
                  <a:lnTo>
                    <a:pt x="13" y="124"/>
                  </a:lnTo>
                  <a:lnTo>
                    <a:pt x="12" y="136"/>
                  </a:lnTo>
                  <a:lnTo>
                    <a:pt x="10" y="149"/>
                  </a:lnTo>
                  <a:lnTo>
                    <a:pt x="10" y="149"/>
                  </a:lnTo>
                  <a:lnTo>
                    <a:pt x="4" y="171"/>
                  </a:lnTo>
                  <a:lnTo>
                    <a:pt x="2" y="183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1" y="196"/>
                  </a:lnTo>
                  <a:lnTo>
                    <a:pt x="2" y="197"/>
                  </a:lnTo>
                  <a:lnTo>
                    <a:pt x="3" y="198"/>
                  </a:lnTo>
                  <a:lnTo>
                    <a:pt x="5" y="199"/>
                  </a:lnTo>
                  <a:lnTo>
                    <a:pt x="6" y="198"/>
                  </a:lnTo>
                  <a:lnTo>
                    <a:pt x="8" y="197"/>
                  </a:lnTo>
                  <a:lnTo>
                    <a:pt x="9" y="196"/>
                  </a:lnTo>
                  <a:lnTo>
                    <a:pt x="10" y="194"/>
                  </a:lnTo>
                  <a:lnTo>
                    <a:pt x="10" y="194"/>
                  </a:lnTo>
                  <a:lnTo>
                    <a:pt x="11" y="182"/>
                  </a:lnTo>
                  <a:lnTo>
                    <a:pt x="14" y="169"/>
                  </a:lnTo>
                  <a:lnTo>
                    <a:pt x="20" y="144"/>
                  </a:lnTo>
                  <a:lnTo>
                    <a:pt x="20" y="144"/>
                  </a:lnTo>
                  <a:lnTo>
                    <a:pt x="22" y="135"/>
                  </a:lnTo>
                  <a:lnTo>
                    <a:pt x="22" y="125"/>
                  </a:lnTo>
                  <a:lnTo>
                    <a:pt x="22" y="105"/>
                  </a:lnTo>
                  <a:lnTo>
                    <a:pt x="22" y="105"/>
                  </a:lnTo>
                  <a:lnTo>
                    <a:pt x="22" y="80"/>
                  </a:lnTo>
                  <a:lnTo>
                    <a:pt x="22" y="55"/>
                  </a:lnTo>
                  <a:lnTo>
                    <a:pt x="23" y="31"/>
                  </a:lnTo>
                  <a:lnTo>
                    <a:pt x="25" y="18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21" y="0"/>
                  </a:lnTo>
                  <a:lnTo>
                    <a:pt x="20" y="2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6" name="Freeform 199"/>
            <p:cNvSpPr/>
            <p:nvPr/>
          </p:nvSpPr>
          <p:spPr bwMode="auto">
            <a:xfrm>
              <a:off x="4464050" y="2424113"/>
              <a:ext cx="19050" cy="88900"/>
            </a:xfrm>
            <a:custGeom>
              <a:avLst/>
              <a:gdLst/>
              <a:ahLst/>
              <a:cxnLst>
                <a:cxn ang="0">
                  <a:pos x="26" y="3"/>
                </a:cxn>
                <a:cxn ang="0">
                  <a:pos x="26" y="3"/>
                </a:cxn>
                <a:cxn ang="0">
                  <a:pos x="18" y="42"/>
                </a:cxn>
                <a:cxn ang="0">
                  <a:pos x="11" y="83"/>
                </a:cxn>
                <a:cxn ang="0">
                  <a:pos x="6" y="123"/>
                </a:cxn>
                <a:cxn ang="0">
                  <a:pos x="0" y="162"/>
                </a:cxn>
                <a:cxn ang="0">
                  <a:pos x="0" y="162"/>
                </a:cxn>
                <a:cxn ang="0">
                  <a:pos x="0" y="164"/>
                </a:cxn>
                <a:cxn ang="0">
                  <a:pos x="2" y="166"/>
                </a:cxn>
                <a:cxn ang="0">
                  <a:pos x="3" y="167"/>
                </a:cxn>
                <a:cxn ang="0">
                  <a:pos x="5" y="167"/>
                </a:cxn>
                <a:cxn ang="0">
                  <a:pos x="8" y="166"/>
                </a:cxn>
                <a:cxn ang="0">
                  <a:pos x="10" y="164"/>
                </a:cxn>
                <a:cxn ang="0">
                  <a:pos x="10" y="162"/>
                </a:cxn>
                <a:cxn ang="0">
                  <a:pos x="10" y="162"/>
                </a:cxn>
                <a:cxn ang="0">
                  <a:pos x="15" y="123"/>
                </a:cxn>
                <a:cxn ang="0">
                  <a:pos x="20" y="84"/>
                </a:cxn>
                <a:cxn ang="0">
                  <a:pos x="26" y="45"/>
                </a:cxn>
                <a:cxn ang="0">
                  <a:pos x="36" y="6"/>
                </a:cxn>
                <a:cxn ang="0">
                  <a:pos x="36" y="6"/>
                </a:cxn>
                <a:cxn ang="0">
                  <a:pos x="36" y="4"/>
                </a:cxn>
                <a:cxn ang="0">
                  <a:pos x="35" y="2"/>
                </a:cxn>
                <a:cxn ang="0">
                  <a:pos x="34" y="1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8" y="0"/>
                </a:cxn>
                <a:cxn ang="0">
                  <a:pos x="26" y="1"/>
                </a:cxn>
                <a:cxn ang="0">
                  <a:pos x="26" y="3"/>
                </a:cxn>
                <a:cxn ang="0">
                  <a:pos x="26" y="3"/>
                </a:cxn>
              </a:cxnLst>
              <a:rect l="0" t="0" r="r" b="b"/>
              <a:pathLst>
                <a:path w="36" h="167">
                  <a:moveTo>
                    <a:pt x="26" y="3"/>
                  </a:moveTo>
                  <a:lnTo>
                    <a:pt x="26" y="3"/>
                  </a:lnTo>
                  <a:lnTo>
                    <a:pt x="18" y="42"/>
                  </a:lnTo>
                  <a:lnTo>
                    <a:pt x="11" y="83"/>
                  </a:lnTo>
                  <a:lnTo>
                    <a:pt x="6" y="123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64"/>
                  </a:lnTo>
                  <a:lnTo>
                    <a:pt x="2" y="166"/>
                  </a:lnTo>
                  <a:lnTo>
                    <a:pt x="3" y="167"/>
                  </a:lnTo>
                  <a:lnTo>
                    <a:pt x="5" y="167"/>
                  </a:lnTo>
                  <a:lnTo>
                    <a:pt x="8" y="166"/>
                  </a:lnTo>
                  <a:lnTo>
                    <a:pt x="10" y="164"/>
                  </a:lnTo>
                  <a:lnTo>
                    <a:pt x="10" y="162"/>
                  </a:lnTo>
                  <a:lnTo>
                    <a:pt x="10" y="162"/>
                  </a:lnTo>
                  <a:lnTo>
                    <a:pt x="15" y="123"/>
                  </a:lnTo>
                  <a:lnTo>
                    <a:pt x="20" y="84"/>
                  </a:lnTo>
                  <a:lnTo>
                    <a:pt x="26" y="45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6" y="4"/>
                  </a:lnTo>
                  <a:lnTo>
                    <a:pt x="35" y="2"/>
                  </a:lnTo>
                  <a:lnTo>
                    <a:pt x="34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8" y="0"/>
                  </a:lnTo>
                  <a:lnTo>
                    <a:pt x="26" y="1"/>
                  </a:lnTo>
                  <a:lnTo>
                    <a:pt x="26" y="3"/>
                  </a:lnTo>
                  <a:lnTo>
                    <a:pt x="2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7" name="Freeform 200"/>
            <p:cNvSpPr/>
            <p:nvPr/>
          </p:nvSpPr>
          <p:spPr bwMode="auto">
            <a:xfrm>
              <a:off x="4521200" y="2484438"/>
              <a:ext cx="17463" cy="95250"/>
            </a:xfrm>
            <a:custGeom>
              <a:avLst/>
              <a:gdLst/>
              <a:ahLst/>
              <a:cxnLst>
                <a:cxn ang="0">
                  <a:pos x="26" y="5"/>
                </a:cxn>
                <a:cxn ang="0">
                  <a:pos x="26" y="5"/>
                </a:cxn>
                <a:cxn ang="0">
                  <a:pos x="25" y="26"/>
                </a:cxn>
                <a:cxn ang="0">
                  <a:pos x="23" y="46"/>
                </a:cxn>
                <a:cxn ang="0">
                  <a:pos x="20" y="67"/>
                </a:cxn>
                <a:cxn ang="0">
                  <a:pos x="14" y="88"/>
                </a:cxn>
                <a:cxn ang="0">
                  <a:pos x="14" y="88"/>
                </a:cxn>
                <a:cxn ang="0">
                  <a:pos x="11" y="98"/>
                </a:cxn>
                <a:cxn ang="0">
                  <a:pos x="9" y="109"/>
                </a:cxn>
                <a:cxn ang="0">
                  <a:pos x="6" y="131"/>
                </a:cxn>
                <a:cxn ang="0">
                  <a:pos x="3" y="153"/>
                </a:cxn>
                <a:cxn ang="0">
                  <a:pos x="0" y="174"/>
                </a:cxn>
                <a:cxn ang="0">
                  <a:pos x="0" y="174"/>
                </a:cxn>
                <a:cxn ang="0">
                  <a:pos x="0" y="176"/>
                </a:cxn>
                <a:cxn ang="0">
                  <a:pos x="1" y="177"/>
                </a:cxn>
                <a:cxn ang="0">
                  <a:pos x="4" y="179"/>
                </a:cxn>
                <a:cxn ang="0">
                  <a:pos x="6" y="179"/>
                </a:cxn>
                <a:cxn ang="0">
                  <a:pos x="7" y="179"/>
                </a:cxn>
                <a:cxn ang="0">
                  <a:pos x="8" y="178"/>
                </a:cxn>
                <a:cxn ang="0">
                  <a:pos x="9" y="176"/>
                </a:cxn>
                <a:cxn ang="0">
                  <a:pos x="9" y="176"/>
                </a:cxn>
                <a:cxn ang="0">
                  <a:pos x="12" y="155"/>
                </a:cxn>
                <a:cxn ang="0">
                  <a:pos x="15" y="133"/>
                </a:cxn>
                <a:cxn ang="0">
                  <a:pos x="18" y="111"/>
                </a:cxn>
                <a:cxn ang="0">
                  <a:pos x="24" y="91"/>
                </a:cxn>
                <a:cxn ang="0">
                  <a:pos x="24" y="91"/>
                </a:cxn>
                <a:cxn ang="0">
                  <a:pos x="28" y="69"/>
                </a:cxn>
                <a:cxn ang="0">
                  <a:pos x="32" y="48"/>
                </a:cxn>
                <a:cxn ang="0">
                  <a:pos x="34" y="27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8" y="0"/>
                </a:cxn>
                <a:cxn ang="0">
                  <a:pos x="27" y="1"/>
                </a:cxn>
                <a:cxn ang="0">
                  <a:pos x="26" y="3"/>
                </a:cxn>
                <a:cxn ang="0">
                  <a:pos x="26" y="5"/>
                </a:cxn>
                <a:cxn ang="0">
                  <a:pos x="26" y="5"/>
                </a:cxn>
              </a:cxnLst>
              <a:rect l="0" t="0" r="r" b="b"/>
              <a:pathLst>
                <a:path w="35" h="179">
                  <a:moveTo>
                    <a:pt x="26" y="5"/>
                  </a:moveTo>
                  <a:lnTo>
                    <a:pt x="26" y="5"/>
                  </a:lnTo>
                  <a:lnTo>
                    <a:pt x="25" y="26"/>
                  </a:lnTo>
                  <a:lnTo>
                    <a:pt x="23" y="46"/>
                  </a:lnTo>
                  <a:lnTo>
                    <a:pt x="20" y="67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1" y="98"/>
                  </a:lnTo>
                  <a:lnTo>
                    <a:pt x="9" y="109"/>
                  </a:lnTo>
                  <a:lnTo>
                    <a:pt x="6" y="131"/>
                  </a:lnTo>
                  <a:lnTo>
                    <a:pt x="3" y="153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0" y="176"/>
                  </a:lnTo>
                  <a:lnTo>
                    <a:pt x="1" y="177"/>
                  </a:lnTo>
                  <a:lnTo>
                    <a:pt x="4" y="179"/>
                  </a:lnTo>
                  <a:lnTo>
                    <a:pt x="6" y="179"/>
                  </a:lnTo>
                  <a:lnTo>
                    <a:pt x="7" y="179"/>
                  </a:lnTo>
                  <a:lnTo>
                    <a:pt x="8" y="178"/>
                  </a:lnTo>
                  <a:lnTo>
                    <a:pt x="9" y="176"/>
                  </a:lnTo>
                  <a:lnTo>
                    <a:pt x="9" y="176"/>
                  </a:lnTo>
                  <a:lnTo>
                    <a:pt x="12" y="155"/>
                  </a:lnTo>
                  <a:lnTo>
                    <a:pt x="15" y="133"/>
                  </a:lnTo>
                  <a:lnTo>
                    <a:pt x="18" y="11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8" y="69"/>
                  </a:lnTo>
                  <a:lnTo>
                    <a:pt x="32" y="48"/>
                  </a:lnTo>
                  <a:lnTo>
                    <a:pt x="34" y="27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7" y="1"/>
                  </a:lnTo>
                  <a:lnTo>
                    <a:pt x="26" y="3"/>
                  </a:lnTo>
                  <a:lnTo>
                    <a:pt x="26" y="5"/>
                  </a:lnTo>
                  <a:lnTo>
                    <a:pt x="2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8" name="Freeform 201"/>
            <p:cNvSpPr/>
            <p:nvPr/>
          </p:nvSpPr>
          <p:spPr bwMode="auto">
            <a:xfrm>
              <a:off x="4570413" y="2508250"/>
              <a:ext cx="12700" cy="41275"/>
            </a:xfrm>
            <a:custGeom>
              <a:avLst/>
              <a:gdLst/>
              <a:ahLst/>
              <a:cxnLst>
                <a:cxn ang="0">
                  <a:pos x="12" y="3"/>
                </a:cxn>
                <a:cxn ang="0">
                  <a:pos x="12" y="3"/>
                </a:cxn>
                <a:cxn ang="0">
                  <a:pos x="8" y="21"/>
                </a:cxn>
                <a:cxn ang="0">
                  <a:pos x="6" y="38"/>
                </a:cxn>
                <a:cxn ang="0">
                  <a:pos x="3" y="56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1" y="77"/>
                </a:cxn>
                <a:cxn ang="0">
                  <a:pos x="2" y="78"/>
                </a:cxn>
                <a:cxn ang="0">
                  <a:pos x="3" y="79"/>
                </a:cxn>
                <a:cxn ang="0">
                  <a:pos x="5" y="79"/>
                </a:cxn>
                <a:cxn ang="0">
                  <a:pos x="7" y="79"/>
                </a:cxn>
                <a:cxn ang="0">
                  <a:pos x="8" y="78"/>
                </a:cxn>
                <a:cxn ang="0">
                  <a:pos x="9" y="76"/>
                </a:cxn>
                <a:cxn ang="0">
                  <a:pos x="9" y="76"/>
                </a:cxn>
                <a:cxn ang="0">
                  <a:pos x="12" y="58"/>
                </a:cxn>
                <a:cxn ang="0">
                  <a:pos x="14" y="40"/>
                </a:cxn>
                <a:cxn ang="0">
                  <a:pos x="17" y="23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22" y="4"/>
                </a:cxn>
                <a:cxn ang="0">
                  <a:pos x="22" y="2"/>
                </a:cxn>
                <a:cxn ang="0">
                  <a:pos x="21" y="1"/>
                </a:cxn>
                <a:cxn ang="0">
                  <a:pos x="19" y="0"/>
                </a:cxn>
                <a:cxn ang="0">
                  <a:pos x="16" y="0"/>
                </a:cxn>
                <a:cxn ang="0">
                  <a:pos x="15" y="0"/>
                </a:cxn>
                <a:cxn ang="0">
                  <a:pos x="13" y="1"/>
                </a:cxn>
                <a:cxn ang="0">
                  <a:pos x="12" y="3"/>
                </a:cxn>
                <a:cxn ang="0">
                  <a:pos x="12" y="3"/>
                </a:cxn>
              </a:cxnLst>
              <a:rect l="0" t="0" r="r" b="b"/>
              <a:pathLst>
                <a:path w="22" h="79">
                  <a:moveTo>
                    <a:pt x="12" y="3"/>
                  </a:moveTo>
                  <a:lnTo>
                    <a:pt x="12" y="3"/>
                  </a:lnTo>
                  <a:lnTo>
                    <a:pt x="8" y="21"/>
                  </a:lnTo>
                  <a:lnTo>
                    <a:pt x="6" y="38"/>
                  </a:lnTo>
                  <a:lnTo>
                    <a:pt x="3" y="56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1" y="77"/>
                  </a:lnTo>
                  <a:lnTo>
                    <a:pt x="2" y="78"/>
                  </a:lnTo>
                  <a:lnTo>
                    <a:pt x="3" y="79"/>
                  </a:lnTo>
                  <a:lnTo>
                    <a:pt x="5" y="79"/>
                  </a:lnTo>
                  <a:lnTo>
                    <a:pt x="7" y="79"/>
                  </a:lnTo>
                  <a:lnTo>
                    <a:pt x="8" y="78"/>
                  </a:lnTo>
                  <a:lnTo>
                    <a:pt x="9" y="76"/>
                  </a:lnTo>
                  <a:lnTo>
                    <a:pt x="9" y="76"/>
                  </a:lnTo>
                  <a:lnTo>
                    <a:pt x="12" y="58"/>
                  </a:lnTo>
                  <a:lnTo>
                    <a:pt x="14" y="40"/>
                  </a:lnTo>
                  <a:lnTo>
                    <a:pt x="17" y="23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21" y="1"/>
                  </a:lnTo>
                  <a:lnTo>
                    <a:pt x="19" y="0"/>
                  </a:lnTo>
                  <a:lnTo>
                    <a:pt x="16" y="0"/>
                  </a:lnTo>
                  <a:lnTo>
                    <a:pt x="15" y="0"/>
                  </a:lnTo>
                  <a:lnTo>
                    <a:pt x="13" y="1"/>
                  </a:lnTo>
                  <a:lnTo>
                    <a:pt x="12" y="3"/>
                  </a:lnTo>
                  <a:lnTo>
                    <a:pt x="1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9" name="Freeform 202"/>
            <p:cNvSpPr/>
            <p:nvPr/>
          </p:nvSpPr>
          <p:spPr bwMode="auto">
            <a:xfrm>
              <a:off x="4603750" y="2557463"/>
              <a:ext cx="15875" cy="46038"/>
            </a:xfrm>
            <a:custGeom>
              <a:avLst/>
              <a:gdLst/>
              <a:ahLst/>
              <a:cxnLst>
                <a:cxn ang="0">
                  <a:pos x="20" y="3"/>
                </a:cxn>
                <a:cxn ang="0">
                  <a:pos x="20" y="3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1" y="83"/>
                </a:cxn>
                <a:cxn ang="0">
                  <a:pos x="2" y="84"/>
                </a:cxn>
                <a:cxn ang="0">
                  <a:pos x="4" y="85"/>
                </a:cxn>
                <a:cxn ang="0">
                  <a:pos x="5" y="85"/>
                </a:cxn>
                <a:cxn ang="0">
                  <a:pos x="7" y="85"/>
                </a:cxn>
                <a:cxn ang="0">
                  <a:pos x="8" y="84"/>
                </a:cxn>
                <a:cxn ang="0">
                  <a:pos x="9" y="82"/>
                </a:cxn>
                <a:cxn ang="0">
                  <a:pos x="9" y="82"/>
                </a:cxn>
                <a:cxn ang="0">
                  <a:pos x="28" y="5"/>
                </a:cxn>
                <a:cxn ang="0">
                  <a:pos x="28" y="5"/>
                </a:cxn>
                <a:cxn ang="0">
                  <a:pos x="29" y="3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22" y="0"/>
                </a:cxn>
                <a:cxn ang="0">
                  <a:pos x="20" y="1"/>
                </a:cxn>
                <a:cxn ang="0">
                  <a:pos x="20" y="3"/>
                </a:cxn>
                <a:cxn ang="0">
                  <a:pos x="20" y="3"/>
                </a:cxn>
              </a:cxnLst>
              <a:rect l="0" t="0" r="r" b="b"/>
              <a:pathLst>
                <a:path w="28" h="85">
                  <a:moveTo>
                    <a:pt x="20" y="3"/>
                  </a:moveTo>
                  <a:lnTo>
                    <a:pt x="20" y="3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1" y="83"/>
                  </a:lnTo>
                  <a:lnTo>
                    <a:pt x="2" y="84"/>
                  </a:lnTo>
                  <a:lnTo>
                    <a:pt x="4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8" y="84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9" y="3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5" y="0"/>
                  </a:lnTo>
                  <a:lnTo>
                    <a:pt x="23" y="0"/>
                  </a:lnTo>
                  <a:lnTo>
                    <a:pt x="22" y="0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2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0" name="Freeform 203"/>
            <p:cNvSpPr/>
            <p:nvPr/>
          </p:nvSpPr>
          <p:spPr bwMode="auto">
            <a:xfrm>
              <a:off x="4687888" y="2668588"/>
              <a:ext cx="15875" cy="61913"/>
            </a:xfrm>
            <a:custGeom>
              <a:avLst/>
              <a:gdLst/>
              <a:ahLst/>
              <a:cxnLst>
                <a:cxn ang="0">
                  <a:pos x="19" y="4"/>
                </a:cxn>
                <a:cxn ang="0">
                  <a:pos x="19" y="4"/>
                </a:cxn>
                <a:cxn ang="0">
                  <a:pos x="19" y="12"/>
                </a:cxn>
                <a:cxn ang="0">
                  <a:pos x="17" y="19"/>
                </a:cxn>
                <a:cxn ang="0">
                  <a:pos x="12" y="35"/>
                </a:cxn>
                <a:cxn ang="0">
                  <a:pos x="8" y="50"/>
                </a:cxn>
                <a:cxn ang="0">
                  <a:pos x="7" y="58"/>
                </a:cxn>
                <a:cxn ang="0">
                  <a:pos x="6" y="65"/>
                </a:cxn>
                <a:cxn ang="0">
                  <a:pos x="6" y="65"/>
                </a:cxn>
                <a:cxn ang="0">
                  <a:pos x="6" y="76"/>
                </a:cxn>
                <a:cxn ang="0">
                  <a:pos x="5" y="89"/>
                </a:cxn>
                <a:cxn ang="0">
                  <a:pos x="4" y="99"/>
                </a:cxn>
                <a:cxn ang="0">
                  <a:pos x="0" y="110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0" y="113"/>
                </a:cxn>
                <a:cxn ang="0">
                  <a:pos x="1" y="116"/>
                </a:cxn>
                <a:cxn ang="0">
                  <a:pos x="3" y="116"/>
                </a:cxn>
                <a:cxn ang="0">
                  <a:pos x="6" y="116"/>
                </a:cxn>
                <a:cxn ang="0">
                  <a:pos x="8" y="114"/>
                </a:cxn>
                <a:cxn ang="0">
                  <a:pos x="9" y="112"/>
                </a:cxn>
                <a:cxn ang="0">
                  <a:pos x="9" y="112"/>
                </a:cxn>
                <a:cxn ang="0">
                  <a:pos x="12" y="102"/>
                </a:cxn>
                <a:cxn ang="0">
                  <a:pos x="14" y="92"/>
                </a:cxn>
                <a:cxn ang="0">
                  <a:pos x="15" y="80"/>
                </a:cxn>
                <a:cxn ang="0">
                  <a:pos x="15" y="70"/>
                </a:cxn>
                <a:cxn ang="0">
                  <a:pos x="15" y="70"/>
                </a:cxn>
                <a:cxn ang="0">
                  <a:pos x="17" y="62"/>
                </a:cxn>
                <a:cxn ang="0">
                  <a:pos x="18" y="54"/>
                </a:cxn>
                <a:cxn ang="0">
                  <a:pos x="22" y="37"/>
                </a:cxn>
                <a:cxn ang="0">
                  <a:pos x="26" y="20"/>
                </a:cxn>
                <a:cxn ang="0">
                  <a:pos x="28" y="12"/>
                </a:cxn>
                <a:cxn ang="0">
                  <a:pos x="29" y="4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1" y="1"/>
                </a:cxn>
                <a:cxn ang="0">
                  <a:pos x="20" y="2"/>
                </a:cxn>
                <a:cxn ang="0">
                  <a:pos x="19" y="4"/>
                </a:cxn>
                <a:cxn ang="0">
                  <a:pos x="19" y="4"/>
                </a:cxn>
              </a:cxnLst>
              <a:rect l="0" t="0" r="r" b="b"/>
              <a:pathLst>
                <a:path w="28" h="115">
                  <a:moveTo>
                    <a:pt x="19" y="4"/>
                  </a:moveTo>
                  <a:lnTo>
                    <a:pt x="19" y="4"/>
                  </a:lnTo>
                  <a:lnTo>
                    <a:pt x="19" y="12"/>
                  </a:lnTo>
                  <a:lnTo>
                    <a:pt x="17" y="19"/>
                  </a:lnTo>
                  <a:lnTo>
                    <a:pt x="12" y="35"/>
                  </a:lnTo>
                  <a:lnTo>
                    <a:pt x="8" y="50"/>
                  </a:lnTo>
                  <a:lnTo>
                    <a:pt x="7" y="58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6" y="76"/>
                  </a:lnTo>
                  <a:lnTo>
                    <a:pt x="5" y="89"/>
                  </a:lnTo>
                  <a:lnTo>
                    <a:pt x="4" y="99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0" y="113"/>
                  </a:lnTo>
                  <a:lnTo>
                    <a:pt x="1" y="116"/>
                  </a:lnTo>
                  <a:lnTo>
                    <a:pt x="3" y="116"/>
                  </a:lnTo>
                  <a:lnTo>
                    <a:pt x="6" y="116"/>
                  </a:lnTo>
                  <a:lnTo>
                    <a:pt x="8" y="114"/>
                  </a:lnTo>
                  <a:lnTo>
                    <a:pt x="9" y="112"/>
                  </a:lnTo>
                  <a:lnTo>
                    <a:pt x="9" y="112"/>
                  </a:lnTo>
                  <a:lnTo>
                    <a:pt x="12" y="102"/>
                  </a:lnTo>
                  <a:lnTo>
                    <a:pt x="14" y="92"/>
                  </a:lnTo>
                  <a:lnTo>
                    <a:pt x="15" y="8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7" y="62"/>
                  </a:lnTo>
                  <a:lnTo>
                    <a:pt x="18" y="54"/>
                  </a:lnTo>
                  <a:lnTo>
                    <a:pt x="22" y="37"/>
                  </a:lnTo>
                  <a:lnTo>
                    <a:pt x="26" y="20"/>
                  </a:lnTo>
                  <a:lnTo>
                    <a:pt x="28" y="12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1" y="1"/>
                  </a:lnTo>
                  <a:lnTo>
                    <a:pt x="20" y="2"/>
                  </a:lnTo>
                  <a:lnTo>
                    <a:pt x="19" y="4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1" name="Freeform 204"/>
            <p:cNvSpPr/>
            <p:nvPr/>
          </p:nvSpPr>
          <p:spPr bwMode="auto">
            <a:xfrm>
              <a:off x="4714875" y="2657475"/>
              <a:ext cx="11113" cy="61913"/>
            </a:xfrm>
            <a:custGeom>
              <a:avLst/>
              <a:gdLst/>
              <a:ahLst/>
              <a:cxnLst>
                <a:cxn ang="0">
                  <a:pos x="12" y="5"/>
                </a:cxn>
                <a:cxn ang="0">
                  <a:pos x="12" y="5"/>
                </a:cxn>
                <a:cxn ang="0">
                  <a:pos x="10" y="32"/>
                </a:cxn>
                <a:cxn ang="0">
                  <a:pos x="6" y="59"/>
                </a:cxn>
                <a:cxn ang="0">
                  <a:pos x="2" y="86"/>
                </a:cxn>
                <a:cxn ang="0">
                  <a:pos x="0" y="113"/>
                </a:cxn>
                <a:cxn ang="0">
                  <a:pos x="0" y="113"/>
                </a:cxn>
                <a:cxn ang="0">
                  <a:pos x="0" y="115"/>
                </a:cxn>
                <a:cxn ang="0">
                  <a:pos x="1" y="116"/>
                </a:cxn>
                <a:cxn ang="0">
                  <a:pos x="3" y="117"/>
                </a:cxn>
                <a:cxn ang="0">
                  <a:pos x="4" y="117"/>
                </a:cxn>
                <a:cxn ang="0">
                  <a:pos x="6" y="117"/>
                </a:cxn>
                <a:cxn ang="0">
                  <a:pos x="8" y="116"/>
                </a:cxn>
                <a:cxn ang="0">
                  <a:pos x="9" y="115"/>
                </a:cxn>
                <a:cxn ang="0">
                  <a:pos x="9" y="113"/>
                </a:cxn>
                <a:cxn ang="0">
                  <a:pos x="9" y="113"/>
                </a:cxn>
                <a:cxn ang="0">
                  <a:pos x="11" y="86"/>
                </a:cxn>
                <a:cxn ang="0">
                  <a:pos x="15" y="59"/>
                </a:cxn>
                <a:cxn ang="0">
                  <a:pos x="19" y="32"/>
                </a:cxn>
                <a:cxn ang="0">
                  <a:pos x="21" y="5"/>
                </a:cxn>
                <a:cxn ang="0">
                  <a:pos x="21" y="5"/>
                </a:cxn>
                <a:cxn ang="0">
                  <a:pos x="21" y="3"/>
                </a:cxn>
                <a:cxn ang="0">
                  <a:pos x="20" y="2"/>
                </a:cxn>
                <a:cxn ang="0">
                  <a:pos x="19" y="1"/>
                </a:cxn>
                <a:cxn ang="0">
                  <a:pos x="17" y="0"/>
                </a:cxn>
                <a:cxn ang="0">
                  <a:pos x="15" y="1"/>
                </a:cxn>
                <a:cxn ang="0">
                  <a:pos x="14" y="2"/>
                </a:cxn>
                <a:cxn ang="0">
                  <a:pos x="13" y="3"/>
                </a:cxn>
                <a:cxn ang="0">
                  <a:pos x="12" y="5"/>
                </a:cxn>
                <a:cxn ang="0">
                  <a:pos x="12" y="5"/>
                </a:cxn>
              </a:cxnLst>
              <a:rect l="0" t="0" r="r" b="b"/>
              <a:pathLst>
                <a:path w="21" h="117">
                  <a:moveTo>
                    <a:pt x="12" y="5"/>
                  </a:moveTo>
                  <a:lnTo>
                    <a:pt x="12" y="5"/>
                  </a:lnTo>
                  <a:lnTo>
                    <a:pt x="10" y="32"/>
                  </a:lnTo>
                  <a:lnTo>
                    <a:pt x="6" y="59"/>
                  </a:lnTo>
                  <a:lnTo>
                    <a:pt x="2" y="86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1" y="116"/>
                  </a:lnTo>
                  <a:lnTo>
                    <a:pt x="3" y="117"/>
                  </a:lnTo>
                  <a:lnTo>
                    <a:pt x="4" y="117"/>
                  </a:lnTo>
                  <a:lnTo>
                    <a:pt x="6" y="117"/>
                  </a:lnTo>
                  <a:lnTo>
                    <a:pt x="8" y="116"/>
                  </a:lnTo>
                  <a:lnTo>
                    <a:pt x="9" y="115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11" y="86"/>
                  </a:lnTo>
                  <a:lnTo>
                    <a:pt x="15" y="59"/>
                  </a:lnTo>
                  <a:lnTo>
                    <a:pt x="19" y="32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20" y="2"/>
                  </a:lnTo>
                  <a:lnTo>
                    <a:pt x="19" y="1"/>
                  </a:lnTo>
                  <a:lnTo>
                    <a:pt x="17" y="0"/>
                  </a:lnTo>
                  <a:lnTo>
                    <a:pt x="15" y="1"/>
                  </a:lnTo>
                  <a:lnTo>
                    <a:pt x="14" y="2"/>
                  </a:lnTo>
                  <a:lnTo>
                    <a:pt x="13" y="3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2" name="Freeform 206"/>
            <p:cNvSpPr>
              <a:spLocks noEditPoints="1"/>
            </p:cNvSpPr>
            <p:nvPr/>
          </p:nvSpPr>
          <p:spPr bwMode="auto">
            <a:xfrm>
              <a:off x="4249738" y="2249488"/>
              <a:ext cx="555625" cy="574675"/>
            </a:xfrm>
            <a:custGeom>
              <a:avLst/>
              <a:gdLst/>
              <a:ahLst/>
              <a:cxnLst>
                <a:cxn ang="0">
                  <a:pos x="817" y="1056"/>
                </a:cxn>
                <a:cxn ang="0">
                  <a:pos x="716" y="1035"/>
                </a:cxn>
                <a:cxn ang="0">
                  <a:pos x="659" y="1016"/>
                </a:cxn>
                <a:cxn ang="0">
                  <a:pos x="645" y="1010"/>
                </a:cxn>
                <a:cxn ang="0">
                  <a:pos x="623" y="986"/>
                </a:cxn>
                <a:cxn ang="0">
                  <a:pos x="608" y="970"/>
                </a:cxn>
                <a:cxn ang="0">
                  <a:pos x="577" y="929"/>
                </a:cxn>
                <a:cxn ang="0">
                  <a:pos x="513" y="864"/>
                </a:cxn>
                <a:cxn ang="0">
                  <a:pos x="403" y="767"/>
                </a:cxn>
                <a:cxn ang="0">
                  <a:pos x="307" y="683"/>
                </a:cxn>
                <a:cxn ang="0">
                  <a:pos x="222" y="574"/>
                </a:cxn>
                <a:cxn ang="0">
                  <a:pos x="139" y="472"/>
                </a:cxn>
                <a:cxn ang="0">
                  <a:pos x="97" y="439"/>
                </a:cxn>
                <a:cxn ang="0">
                  <a:pos x="31" y="360"/>
                </a:cxn>
                <a:cxn ang="0">
                  <a:pos x="27" y="300"/>
                </a:cxn>
                <a:cxn ang="0">
                  <a:pos x="84" y="371"/>
                </a:cxn>
                <a:cxn ang="0">
                  <a:pos x="141" y="426"/>
                </a:cxn>
                <a:cxn ang="0">
                  <a:pos x="208" y="491"/>
                </a:cxn>
                <a:cxn ang="0">
                  <a:pos x="305" y="624"/>
                </a:cxn>
                <a:cxn ang="0">
                  <a:pos x="398" y="714"/>
                </a:cxn>
                <a:cxn ang="0">
                  <a:pos x="481" y="790"/>
                </a:cxn>
                <a:cxn ang="0">
                  <a:pos x="571" y="872"/>
                </a:cxn>
                <a:cxn ang="0">
                  <a:pos x="646" y="943"/>
                </a:cxn>
                <a:cxn ang="0">
                  <a:pos x="724" y="871"/>
                </a:cxn>
                <a:cxn ang="0">
                  <a:pos x="843" y="787"/>
                </a:cxn>
                <a:cxn ang="0">
                  <a:pos x="981" y="693"/>
                </a:cxn>
                <a:cxn ang="0">
                  <a:pos x="917" y="620"/>
                </a:cxn>
                <a:cxn ang="0">
                  <a:pos x="751" y="446"/>
                </a:cxn>
                <a:cxn ang="0">
                  <a:pos x="583" y="291"/>
                </a:cxn>
                <a:cxn ang="0">
                  <a:pos x="501" y="195"/>
                </a:cxn>
                <a:cxn ang="0">
                  <a:pos x="431" y="116"/>
                </a:cxn>
                <a:cxn ang="0">
                  <a:pos x="378" y="54"/>
                </a:cxn>
                <a:cxn ang="0">
                  <a:pos x="377" y="0"/>
                </a:cxn>
                <a:cxn ang="0">
                  <a:pos x="496" y="134"/>
                </a:cxn>
                <a:cxn ang="0">
                  <a:pos x="631" y="290"/>
                </a:cxn>
                <a:cxn ang="0">
                  <a:pos x="729" y="380"/>
                </a:cxn>
                <a:cxn ang="0">
                  <a:pos x="900" y="546"/>
                </a:cxn>
                <a:cxn ang="0">
                  <a:pos x="980" y="641"/>
                </a:cxn>
                <a:cxn ang="0">
                  <a:pos x="1020" y="678"/>
                </a:cxn>
                <a:cxn ang="0">
                  <a:pos x="1032" y="689"/>
                </a:cxn>
                <a:cxn ang="0">
                  <a:pos x="1037" y="700"/>
                </a:cxn>
                <a:cxn ang="0">
                  <a:pos x="1051" y="800"/>
                </a:cxn>
                <a:cxn ang="0">
                  <a:pos x="1037" y="911"/>
                </a:cxn>
                <a:cxn ang="0">
                  <a:pos x="1029" y="991"/>
                </a:cxn>
                <a:cxn ang="0">
                  <a:pos x="1023" y="1039"/>
                </a:cxn>
                <a:cxn ang="0">
                  <a:pos x="1016" y="1079"/>
                </a:cxn>
                <a:cxn ang="0">
                  <a:pos x="1002" y="1088"/>
                </a:cxn>
                <a:cxn ang="0">
                  <a:pos x="996" y="1087"/>
                </a:cxn>
                <a:cxn ang="0">
                  <a:pos x="954" y="761"/>
                </a:cxn>
                <a:cxn ang="0">
                  <a:pos x="842" y="830"/>
                </a:cxn>
                <a:cxn ang="0">
                  <a:pos x="729" y="917"/>
                </a:cxn>
                <a:cxn ang="0">
                  <a:pos x="672" y="967"/>
                </a:cxn>
                <a:cxn ang="0">
                  <a:pos x="699" y="991"/>
                </a:cxn>
                <a:cxn ang="0">
                  <a:pos x="772" y="1010"/>
                </a:cxn>
                <a:cxn ang="0">
                  <a:pos x="941" y="1046"/>
                </a:cxn>
                <a:cxn ang="0">
                  <a:pos x="989" y="1039"/>
                </a:cxn>
                <a:cxn ang="0">
                  <a:pos x="990" y="1018"/>
                </a:cxn>
                <a:cxn ang="0">
                  <a:pos x="995" y="957"/>
                </a:cxn>
                <a:cxn ang="0">
                  <a:pos x="1010" y="856"/>
                </a:cxn>
                <a:cxn ang="0">
                  <a:pos x="1010" y="734"/>
                </a:cxn>
              </a:cxnLst>
              <a:rect l="0" t="0" r="r" b="b"/>
              <a:pathLst>
                <a:path w="1051" h="1088">
                  <a:moveTo>
                    <a:pt x="991" y="1088"/>
                  </a:moveTo>
                  <a:lnTo>
                    <a:pt x="991" y="1088"/>
                  </a:lnTo>
                  <a:lnTo>
                    <a:pt x="952" y="1084"/>
                  </a:lnTo>
                  <a:lnTo>
                    <a:pt x="911" y="1078"/>
                  </a:lnTo>
                  <a:lnTo>
                    <a:pt x="866" y="1069"/>
                  </a:lnTo>
                  <a:lnTo>
                    <a:pt x="817" y="1056"/>
                  </a:lnTo>
                  <a:lnTo>
                    <a:pt x="817" y="1056"/>
                  </a:lnTo>
                  <a:lnTo>
                    <a:pt x="773" y="1046"/>
                  </a:lnTo>
                  <a:lnTo>
                    <a:pt x="751" y="1041"/>
                  </a:lnTo>
                  <a:lnTo>
                    <a:pt x="728" y="1037"/>
                  </a:lnTo>
                  <a:lnTo>
                    <a:pt x="728" y="1037"/>
                  </a:lnTo>
                  <a:lnTo>
                    <a:pt x="716" y="1035"/>
                  </a:lnTo>
                  <a:lnTo>
                    <a:pt x="706" y="1031"/>
                  </a:lnTo>
                  <a:lnTo>
                    <a:pt x="686" y="1025"/>
                  </a:lnTo>
                  <a:lnTo>
                    <a:pt x="686" y="1025"/>
                  </a:lnTo>
                  <a:lnTo>
                    <a:pt x="673" y="1020"/>
                  </a:lnTo>
                  <a:lnTo>
                    <a:pt x="659" y="1016"/>
                  </a:lnTo>
                  <a:lnTo>
                    <a:pt x="659" y="1016"/>
                  </a:lnTo>
                  <a:lnTo>
                    <a:pt x="654" y="1015"/>
                  </a:lnTo>
                  <a:lnTo>
                    <a:pt x="651" y="1013"/>
                  </a:lnTo>
                  <a:lnTo>
                    <a:pt x="650" y="1012"/>
                  </a:lnTo>
                  <a:lnTo>
                    <a:pt x="649" y="1011"/>
                  </a:lnTo>
                  <a:lnTo>
                    <a:pt x="649" y="1011"/>
                  </a:lnTo>
                  <a:lnTo>
                    <a:pt x="645" y="1010"/>
                  </a:lnTo>
                  <a:lnTo>
                    <a:pt x="645" y="1010"/>
                  </a:lnTo>
                  <a:lnTo>
                    <a:pt x="640" y="1006"/>
                  </a:lnTo>
                  <a:lnTo>
                    <a:pt x="635" y="1001"/>
                  </a:lnTo>
                  <a:lnTo>
                    <a:pt x="628" y="991"/>
                  </a:lnTo>
                  <a:lnTo>
                    <a:pt x="623" y="986"/>
                  </a:lnTo>
                  <a:lnTo>
                    <a:pt x="623" y="986"/>
                  </a:lnTo>
                  <a:lnTo>
                    <a:pt x="620" y="983"/>
                  </a:lnTo>
                  <a:lnTo>
                    <a:pt x="619" y="982"/>
                  </a:lnTo>
                  <a:lnTo>
                    <a:pt x="619" y="982"/>
                  </a:lnTo>
                  <a:lnTo>
                    <a:pt x="614" y="979"/>
                  </a:lnTo>
                  <a:lnTo>
                    <a:pt x="611" y="976"/>
                  </a:lnTo>
                  <a:lnTo>
                    <a:pt x="608" y="970"/>
                  </a:lnTo>
                  <a:lnTo>
                    <a:pt x="608" y="965"/>
                  </a:lnTo>
                  <a:lnTo>
                    <a:pt x="608" y="963"/>
                  </a:lnTo>
                  <a:lnTo>
                    <a:pt x="606" y="961"/>
                  </a:lnTo>
                  <a:lnTo>
                    <a:pt x="606" y="961"/>
                  </a:lnTo>
                  <a:lnTo>
                    <a:pt x="591" y="946"/>
                  </a:lnTo>
                  <a:lnTo>
                    <a:pt x="577" y="929"/>
                  </a:lnTo>
                  <a:lnTo>
                    <a:pt x="577" y="929"/>
                  </a:lnTo>
                  <a:lnTo>
                    <a:pt x="561" y="912"/>
                  </a:lnTo>
                  <a:lnTo>
                    <a:pt x="546" y="895"/>
                  </a:lnTo>
                  <a:lnTo>
                    <a:pt x="529" y="879"/>
                  </a:lnTo>
                  <a:lnTo>
                    <a:pt x="513" y="864"/>
                  </a:lnTo>
                  <a:lnTo>
                    <a:pt x="513" y="864"/>
                  </a:lnTo>
                  <a:lnTo>
                    <a:pt x="490" y="846"/>
                  </a:lnTo>
                  <a:lnTo>
                    <a:pt x="469" y="827"/>
                  </a:lnTo>
                  <a:lnTo>
                    <a:pt x="428" y="789"/>
                  </a:lnTo>
                  <a:lnTo>
                    <a:pt x="428" y="789"/>
                  </a:lnTo>
                  <a:lnTo>
                    <a:pt x="416" y="777"/>
                  </a:lnTo>
                  <a:lnTo>
                    <a:pt x="403" y="767"/>
                  </a:lnTo>
                  <a:lnTo>
                    <a:pt x="378" y="745"/>
                  </a:lnTo>
                  <a:lnTo>
                    <a:pt x="378" y="745"/>
                  </a:lnTo>
                  <a:lnTo>
                    <a:pt x="356" y="729"/>
                  </a:lnTo>
                  <a:lnTo>
                    <a:pt x="336" y="711"/>
                  </a:lnTo>
                  <a:lnTo>
                    <a:pt x="317" y="693"/>
                  </a:lnTo>
                  <a:lnTo>
                    <a:pt x="307" y="683"/>
                  </a:lnTo>
                  <a:lnTo>
                    <a:pt x="299" y="673"/>
                  </a:lnTo>
                  <a:lnTo>
                    <a:pt x="299" y="673"/>
                  </a:lnTo>
                  <a:lnTo>
                    <a:pt x="271" y="638"/>
                  </a:lnTo>
                  <a:lnTo>
                    <a:pt x="271" y="638"/>
                  </a:lnTo>
                  <a:lnTo>
                    <a:pt x="238" y="596"/>
                  </a:lnTo>
                  <a:lnTo>
                    <a:pt x="222" y="574"/>
                  </a:lnTo>
                  <a:lnTo>
                    <a:pt x="207" y="552"/>
                  </a:lnTo>
                  <a:lnTo>
                    <a:pt x="207" y="552"/>
                  </a:lnTo>
                  <a:lnTo>
                    <a:pt x="194" y="534"/>
                  </a:lnTo>
                  <a:lnTo>
                    <a:pt x="178" y="514"/>
                  </a:lnTo>
                  <a:lnTo>
                    <a:pt x="160" y="493"/>
                  </a:lnTo>
                  <a:lnTo>
                    <a:pt x="139" y="472"/>
                  </a:lnTo>
                  <a:lnTo>
                    <a:pt x="139" y="472"/>
                  </a:lnTo>
                  <a:lnTo>
                    <a:pt x="128" y="461"/>
                  </a:lnTo>
                  <a:lnTo>
                    <a:pt x="115" y="453"/>
                  </a:lnTo>
                  <a:lnTo>
                    <a:pt x="115" y="453"/>
                  </a:lnTo>
                  <a:lnTo>
                    <a:pt x="103" y="444"/>
                  </a:lnTo>
                  <a:lnTo>
                    <a:pt x="97" y="439"/>
                  </a:lnTo>
                  <a:lnTo>
                    <a:pt x="92" y="433"/>
                  </a:lnTo>
                  <a:lnTo>
                    <a:pt x="92" y="433"/>
                  </a:lnTo>
                  <a:lnTo>
                    <a:pt x="74" y="414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31" y="360"/>
                  </a:lnTo>
                  <a:lnTo>
                    <a:pt x="16" y="345"/>
                  </a:lnTo>
                  <a:lnTo>
                    <a:pt x="2" y="329"/>
                  </a:lnTo>
                  <a:lnTo>
                    <a:pt x="2" y="329"/>
                  </a:lnTo>
                  <a:lnTo>
                    <a:pt x="0" y="327"/>
                  </a:lnTo>
                  <a:lnTo>
                    <a:pt x="0" y="327"/>
                  </a:lnTo>
                  <a:lnTo>
                    <a:pt x="27" y="300"/>
                  </a:lnTo>
                  <a:lnTo>
                    <a:pt x="27" y="300"/>
                  </a:lnTo>
                  <a:lnTo>
                    <a:pt x="45" y="322"/>
                  </a:lnTo>
                  <a:lnTo>
                    <a:pt x="45" y="322"/>
                  </a:lnTo>
                  <a:lnTo>
                    <a:pt x="68" y="351"/>
                  </a:lnTo>
                  <a:lnTo>
                    <a:pt x="68" y="351"/>
                  </a:lnTo>
                  <a:lnTo>
                    <a:pt x="84" y="371"/>
                  </a:lnTo>
                  <a:lnTo>
                    <a:pt x="102" y="392"/>
                  </a:lnTo>
                  <a:lnTo>
                    <a:pt x="111" y="401"/>
                  </a:lnTo>
                  <a:lnTo>
                    <a:pt x="120" y="411"/>
                  </a:lnTo>
                  <a:lnTo>
                    <a:pt x="131" y="419"/>
                  </a:lnTo>
                  <a:lnTo>
                    <a:pt x="141" y="426"/>
                  </a:lnTo>
                  <a:lnTo>
                    <a:pt x="141" y="426"/>
                  </a:lnTo>
                  <a:lnTo>
                    <a:pt x="151" y="434"/>
                  </a:lnTo>
                  <a:lnTo>
                    <a:pt x="163" y="444"/>
                  </a:lnTo>
                  <a:lnTo>
                    <a:pt x="174" y="454"/>
                  </a:lnTo>
                  <a:lnTo>
                    <a:pt x="186" y="465"/>
                  </a:lnTo>
                  <a:lnTo>
                    <a:pt x="197" y="478"/>
                  </a:lnTo>
                  <a:lnTo>
                    <a:pt x="208" y="491"/>
                  </a:lnTo>
                  <a:lnTo>
                    <a:pt x="219" y="506"/>
                  </a:lnTo>
                  <a:lnTo>
                    <a:pt x="229" y="521"/>
                  </a:lnTo>
                  <a:lnTo>
                    <a:pt x="229" y="521"/>
                  </a:lnTo>
                  <a:lnTo>
                    <a:pt x="261" y="567"/>
                  </a:lnTo>
                  <a:lnTo>
                    <a:pt x="291" y="607"/>
                  </a:lnTo>
                  <a:lnTo>
                    <a:pt x="305" y="624"/>
                  </a:lnTo>
                  <a:lnTo>
                    <a:pt x="319" y="640"/>
                  </a:lnTo>
                  <a:lnTo>
                    <a:pt x="332" y="654"/>
                  </a:lnTo>
                  <a:lnTo>
                    <a:pt x="346" y="668"/>
                  </a:lnTo>
                  <a:lnTo>
                    <a:pt x="346" y="668"/>
                  </a:lnTo>
                  <a:lnTo>
                    <a:pt x="371" y="692"/>
                  </a:lnTo>
                  <a:lnTo>
                    <a:pt x="398" y="714"/>
                  </a:lnTo>
                  <a:lnTo>
                    <a:pt x="398" y="714"/>
                  </a:lnTo>
                  <a:lnTo>
                    <a:pt x="429" y="741"/>
                  </a:lnTo>
                  <a:lnTo>
                    <a:pt x="445" y="755"/>
                  </a:lnTo>
                  <a:lnTo>
                    <a:pt x="459" y="769"/>
                  </a:lnTo>
                  <a:lnTo>
                    <a:pt x="459" y="769"/>
                  </a:lnTo>
                  <a:lnTo>
                    <a:pt x="481" y="790"/>
                  </a:lnTo>
                  <a:lnTo>
                    <a:pt x="504" y="809"/>
                  </a:lnTo>
                  <a:lnTo>
                    <a:pt x="504" y="809"/>
                  </a:lnTo>
                  <a:lnTo>
                    <a:pt x="526" y="828"/>
                  </a:lnTo>
                  <a:lnTo>
                    <a:pt x="548" y="849"/>
                  </a:lnTo>
                  <a:lnTo>
                    <a:pt x="548" y="849"/>
                  </a:lnTo>
                  <a:lnTo>
                    <a:pt x="571" y="872"/>
                  </a:lnTo>
                  <a:lnTo>
                    <a:pt x="594" y="896"/>
                  </a:lnTo>
                  <a:lnTo>
                    <a:pt x="594" y="896"/>
                  </a:lnTo>
                  <a:lnTo>
                    <a:pt x="615" y="920"/>
                  </a:lnTo>
                  <a:lnTo>
                    <a:pt x="638" y="943"/>
                  </a:lnTo>
                  <a:lnTo>
                    <a:pt x="643" y="948"/>
                  </a:lnTo>
                  <a:lnTo>
                    <a:pt x="646" y="943"/>
                  </a:lnTo>
                  <a:lnTo>
                    <a:pt x="646" y="943"/>
                  </a:lnTo>
                  <a:lnTo>
                    <a:pt x="658" y="929"/>
                  </a:lnTo>
                  <a:lnTo>
                    <a:pt x="669" y="917"/>
                  </a:lnTo>
                  <a:lnTo>
                    <a:pt x="682" y="904"/>
                  </a:lnTo>
                  <a:lnTo>
                    <a:pt x="696" y="893"/>
                  </a:lnTo>
                  <a:lnTo>
                    <a:pt x="724" y="871"/>
                  </a:lnTo>
                  <a:lnTo>
                    <a:pt x="753" y="851"/>
                  </a:lnTo>
                  <a:lnTo>
                    <a:pt x="753" y="851"/>
                  </a:lnTo>
                  <a:lnTo>
                    <a:pt x="784" y="829"/>
                  </a:lnTo>
                  <a:lnTo>
                    <a:pt x="784" y="829"/>
                  </a:lnTo>
                  <a:lnTo>
                    <a:pt x="812" y="807"/>
                  </a:lnTo>
                  <a:lnTo>
                    <a:pt x="843" y="787"/>
                  </a:lnTo>
                  <a:lnTo>
                    <a:pt x="906" y="748"/>
                  </a:lnTo>
                  <a:lnTo>
                    <a:pt x="906" y="748"/>
                  </a:lnTo>
                  <a:lnTo>
                    <a:pt x="944" y="725"/>
                  </a:lnTo>
                  <a:lnTo>
                    <a:pt x="980" y="702"/>
                  </a:lnTo>
                  <a:lnTo>
                    <a:pt x="986" y="698"/>
                  </a:lnTo>
                  <a:lnTo>
                    <a:pt x="981" y="693"/>
                  </a:lnTo>
                  <a:lnTo>
                    <a:pt x="981" y="693"/>
                  </a:lnTo>
                  <a:lnTo>
                    <a:pt x="964" y="676"/>
                  </a:lnTo>
                  <a:lnTo>
                    <a:pt x="949" y="660"/>
                  </a:lnTo>
                  <a:lnTo>
                    <a:pt x="920" y="624"/>
                  </a:lnTo>
                  <a:lnTo>
                    <a:pt x="917" y="620"/>
                  </a:lnTo>
                  <a:lnTo>
                    <a:pt x="917" y="620"/>
                  </a:lnTo>
                  <a:lnTo>
                    <a:pt x="882" y="579"/>
                  </a:lnTo>
                  <a:lnTo>
                    <a:pt x="850" y="543"/>
                  </a:lnTo>
                  <a:lnTo>
                    <a:pt x="819" y="510"/>
                  </a:lnTo>
                  <a:lnTo>
                    <a:pt x="789" y="480"/>
                  </a:lnTo>
                  <a:lnTo>
                    <a:pt x="789" y="480"/>
                  </a:lnTo>
                  <a:lnTo>
                    <a:pt x="751" y="446"/>
                  </a:lnTo>
                  <a:lnTo>
                    <a:pt x="712" y="412"/>
                  </a:lnTo>
                  <a:lnTo>
                    <a:pt x="712" y="412"/>
                  </a:lnTo>
                  <a:lnTo>
                    <a:pt x="668" y="372"/>
                  </a:lnTo>
                  <a:lnTo>
                    <a:pt x="624" y="332"/>
                  </a:lnTo>
                  <a:lnTo>
                    <a:pt x="604" y="313"/>
                  </a:lnTo>
                  <a:lnTo>
                    <a:pt x="583" y="291"/>
                  </a:lnTo>
                  <a:lnTo>
                    <a:pt x="564" y="269"/>
                  </a:lnTo>
                  <a:lnTo>
                    <a:pt x="544" y="246"/>
                  </a:lnTo>
                  <a:lnTo>
                    <a:pt x="544" y="246"/>
                  </a:lnTo>
                  <a:lnTo>
                    <a:pt x="522" y="221"/>
                  </a:lnTo>
                  <a:lnTo>
                    <a:pt x="501" y="195"/>
                  </a:lnTo>
                  <a:lnTo>
                    <a:pt x="501" y="195"/>
                  </a:lnTo>
                  <a:lnTo>
                    <a:pt x="475" y="165"/>
                  </a:lnTo>
                  <a:lnTo>
                    <a:pt x="450" y="135"/>
                  </a:lnTo>
                  <a:lnTo>
                    <a:pt x="450" y="135"/>
                  </a:lnTo>
                  <a:lnTo>
                    <a:pt x="441" y="125"/>
                  </a:lnTo>
                  <a:lnTo>
                    <a:pt x="431" y="116"/>
                  </a:lnTo>
                  <a:lnTo>
                    <a:pt x="431" y="116"/>
                  </a:lnTo>
                  <a:lnTo>
                    <a:pt x="422" y="107"/>
                  </a:lnTo>
                  <a:lnTo>
                    <a:pt x="413" y="98"/>
                  </a:lnTo>
                  <a:lnTo>
                    <a:pt x="413" y="98"/>
                  </a:lnTo>
                  <a:lnTo>
                    <a:pt x="400" y="81"/>
                  </a:lnTo>
                  <a:lnTo>
                    <a:pt x="389" y="67"/>
                  </a:lnTo>
                  <a:lnTo>
                    <a:pt x="378" y="54"/>
                  </a:lnTo>
                  <a:lnTo>
                    <a:pt x="366" y="44"/>
                  </a:lnTo>
                  <a:lnTo>
                    <a:pt x="366" y="44"/>
                  </a:lnTo>
                  <a:lnTo>
                    <a:pt x="355" y="33"/>
                  </a:lnTo>
                  <a:lnTo>
                    <a:pt x="346" y="21"/>
                  </a:lnTo>
                  <a:lnTo>
                    <a:pt x="346" y="21"/>
                  </a:lnTo>
                  <a:lnTo>
                    <a:pt x="377" y="0"/>
                  </a:lnTo>
                  <a:lnTo>
                    <a:pt x="377" y="0"/>
                  </a:lnTo>
                  <a:lnTo>
                    <a:pt x="382" y="6"/>
                  </a:lnTo>
                  <a:lnTo>
                    <a:pt x="382" y="6"/>
                  </a:lnTo>
                  <a:lnTo>
                    <a:pt x="433" y="64"/>
                  </a:lnTo>
                  <a:lnTo>
                    <a:pt x="433" y="64"/>
                  </a:lnTo>
                  <a:lnTo>
                    <a:pt x="496" y="134"/>
                  </a:lnTo>
                  <a:lnTo>
                    <a:pt x="527" y="170"/>
                  </a:lnTo>
                  <a:lnTo>
                    <a:pt x="558" y="207"/>
                  </a:lnTo>
                  <a:lnTo>
                    <a:pt x="558" y="207"/>
                  </a:lnTo>
                  <a:lnTo>
                    <a:pt x="585" y="239"/>
                  </a:lnTo>
                  <a:lnTo>
                    <a:pt x="614" y="273"/>
                  </a:lnTo>
                  <a:lnTo>
                    <a:pt x="631" y="290"/>
                  </a:lnTo>
                  <a:lnTo>
                    <a:pt x="647" y="307"/>
                  </a:lnTo>
                  <a:lnTo>
                    <a:pt x="665" y="324"/>
                  </a:lnTo>
                  <a:lnTo>
                    <a:pt x="683" y="341"/>
                  </a:lnTo>
                  <a:lnTo>
                    <a:pt x="683" y="341"/>
                  </a:lnTo>
                  <a:lnTo>
                    <a:pt x="729" y="380"/>
                  </a:lnTo>
                  <a:lnTo>
                    <a:pt x="729" y="380"/>
                  </a:lnTo>
                  <a:lnTo>
                    <a:pt x="765" y="411"/>
                  </a:lnTo>
                  <a:lnTo>
                    <a:pt x="801" y="444"/>
                  </a:lnTo>
                  <a:lnTo>
                    <a:pt x="801" y="444"/>
                  </a:lnTo>
                  <a:lnTo>
                    <a:pt x="836" y="477"/>
                  </a:lnTo>
                  <a:lnTo>
                    <a:pt x="869" y="511"/>
                  </a:lnTo>
                  <a:lnTo>
                    <a:pt x="900" y="546"/>
                  </a:lnTo>
                  <a:lnTo>
                    <a:pt x="930" y="581"/>
                  </a:lnTo>
                  <a:lnTo>
                    <a:pt x="930" y="581"/>
                  </a:lnTo>
                  <a:lnTo>
                    <a:pt x="946" y="600"/>
                  </a:lnTo>
                  <a:lnTo>
                    <a:pt x="946" y="600"/>
                  </a:lnTo>
                  <a:lnTo>
                    <a:pt x="962" y="620"/>
                  </a:lnTo>
                  <a:lnTo>
                    <a:pt x="980" y="641"/>
                  </a:lnTo>
                  <a:lnTo>
                    <a:pt x="998" y="661"/>
                  </a:lnTo>
                  <a:lnTo>
                    <a:pt x="1008" y="669"/>
                  </a:lnTo>
                  <a:lnTo>
                    <a:pt x="1018" y="677"/>
                  </a:lnTo>
                  <a:lnTo>
                    <a:pt x="1019" y="678"/>
                  </a:lnTo>
                  <a:lnTo>
                    <a:pt x="1020" y="678"/>
                  </a:lnTo>
                  <a:lnTo>
                    <a:pt x="1020" y="678"/>
                  </a:lnTo>
                  <a:lnTo>
                    <a:pt x="1025" y="680"/>
                  </a:lnTo>
                  <a:lnTo>
                    <a:pt x="1029" y="684"/>
                  </a:lnTo>
                  <a:lnTo>
                    <a:pt x="1029" y="685"/>
                  </a:lnTo>
                  <a:lnTo>
                    <a:pt x="1030" y="686"/>
                  </a:lnTo>
                  <a:lnTo>
                    <a:pt x="1030" y="686"/>
                  </a:lnTo>
                  <a:lnTo>
                    <a:pt x="1032" y="689"/>
                  </a:lnTo>
                  <a:lnTo>
                    <a:pt x="1035" y="692"/>
                  </a:lnTo>
                  <a:lnTo>
                    <a:pt x="1036" y="695"/>
                  </a:lnTo>
                  <a:lnTo>
                    <a:pt x="1037" y="698"/>
                  </a:lnTo>
                  <a:lnTo>
                    <a:pt x="1037" y="699"/>
                  </a:lnTo>
                  <a:lnTo>
                    <a:pt x="1037" y="700"/>
                  </a:lnTo>
                  <a:lnTo>
                    <a:pt x="1037" y="700"/>
                  </a:lnTo>
                  <a:lnTo>
                    <a:pt x="1041" y="711"/>
                  </a:lnTo>
                  <a:lnTo>
                    <a:pt x="1045" y="723"/>
                  </a:lnTo>
                  <a:lnTo>
                    <a:pt x="1047" y="735"/>
                  </a:lnTo>
                  <a:lnTo>
                    <a:pt x="1049" y="748"/>
                  </a:lnTo>
                  <a:lnTo>
                    <a:pt x="1051" y="774"/>
                  </a:lnTo>
                  <a:lnTo>
                    <a:pt x="1051" y="800"/>
                  </a:lnTo>
                  <a:lnTo>
                    <a:pt x="1050" y="826"/>
                  </a:lnTo>
                  <a:lnTo>
                    <a:pt x="1047" y="851"/>
                  </a:lnTo>
                  <a:lnTo>
                    <a:pt x="1044" y="872"/>
                  </a:lnTo>
                  <a:lnTo>
                    <a:pt x="1040" y="892"/>
                  </a:lnTo>
                  <a:lnTo>
                    <a:pt x="1040" y="892"/>
                  </a:lnTo>
                  <a:lnTo>
                    <a:pt x="1037" y="911"/>
                  </a:lnTo>
                  <a:lnTo>
                    <a:pt x="1035" y="929"/>
                  </a:lnTo>
                  <a:lnTo>
                    <a:pt x="1030" y="967"/>
                  </a:lnTo>
                  <a:lnTo>
                    <a:pt x="1030" y="973"/>
                  </a:lnTo>
                  <a:lnTo>
                    <a:pt x="1030" y="973"/>
                  </a:lnTo>
                  <a:lnTo>
                    <a:pt x="1029" y="991"/>
                  </a:lnTo>
                  <a:lnTo>
                    <a:pt x="1029" y="991"/>
                  </a:lnTo>
                  <a:lnTo>
                    <a:pt x="1029" y="1009"/>
                  </a:lnTo>
                  <a:lnTo>
                    <a:pt x="1028" y="1017"/>
                  </a:lnTo>
                  <a:lnTo>
                    <a:pt x="1026" y="1024"/>
                  </a:lnTo>
                  <a:lnTo>
                    <a:pt x="1026" y="1024"/>
                  </a:lnTo>
                  <a:lnTo>
                    <a:pt x="1024" y="1031"/>
                  </a:lnTo>
                  <a:lnTo>
                    <a:pt x="1023" y="1039"/>
                  </a:lnTo>
                  <a:lnTo>
                    <a:pt x="1023" y="1051"/>
                  </a:lnTo>
                  <a:lnTo>
                    <a:pt x="1023" y="1051"/>
                  </a:lnTo>
                  <a:lnTo>
                    <a:pt x="1023" y="1059"/>
                  </a:lnTo>
                  <a:lnTo>
                    <a:pt x="1021" y="1068"/>
                  </a:lnTo>
                  <a:lnTo>
                    <a:pt x="1019" y="1075"/>
                  </a:lnTo>
                  <a:lnTo>
                    <a:pt x="1016" y="1079"/>
                  </a:lnTo>
                  <a:lnTo>
                    <a:pt x="1013" y="1083"/>
                  </a:lnTo>
                  <a:lnTo>
                    <a:pt x="1013" y="1083"/>
                  </a:lnTo>
                  <a:lnTo>
                    <a:pt x="1010" y="1085"/>
                  </a:lnTo>
                  <a:lnTo>
                    <a:pt x="1008" y="1086"/>
                  </a:lnTo>
                  <a:lnTo>
                    <a:pt x="1005" y="1087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998" y="1087"/>
                  </a:lnTo>
                  <a:lnTo>
                    <a:pt x="997" y="1087"/>
                  </a:lnTo>
                  <a:lnTo>
                    <a:pt x="996" y="1087"/>
                  </a:lnTo>
                  <a:lnTo>
                    <a:pt x="996" y="1087"/>
                  </a:lnTo>
                  <a:lnTo>
                    <a:pt x="992" y="1088"/>
                  </a:lnTo>
                  <a:lnTo>
                    <a:pt x="991" y="1088"/>
                  </a:lnTo>
                  <a:close/>
                  <a:moveTo>
                    <a:pt x="1002" y="731"/>
                  </a:moveTo>
                  <a:lnTo>
                    <a:pt x="1002" y="731"/>
                  </a:lnTo>
                  <a:lnTo>
                    <a:pt x="954" y="761"/>
                  </a:lnTo>
                  <a:lnTo>
                    <a:pt x="954" y="761"/>
                  </a:lnTo>
                  <a:lnTo>
                    <a:pt x="918" y="784"/>
                  </a:lnTo>
                  <a:lnTo>
                    <a:pt x="918" y="784"/>
                  </a:lnTo>
                  <a:lnTo>
                    <a:pt x="885" y="803"/>
                  </a:lnTo>
                  <a:lnTo>
                    <a:pt x="885" y="803"/>
                  </a:lnTo>
                  <a:lnTo>
                    <a:pt x="856" y="821"/>
                  </a:lnTo>
                  <a:lnTo>
                    <a:pt x="842" y="830"/>
                  </a:lnTo>
                  <a:lnTo>
                    <a:pt x="829" y="839"/>
                  </a:lnTo>
                  <a:lnTo>
                    <a:pt x="819" y="847"/>
                  </a:lnTo>
                  <a:lnTo>
                    <a:pt x="819" y="847"/>
                  </a:lnTo>
                  <a:lnTo>
                    <a:pt x="773" y="881"/>
                  </a:lnTo>
                  <a:lnTo>
                    <a:pt x="729" y="917"/>
                  </a:lnTo>
                  <a:lnTo>
                    <a:pt x="729" y="917"/>
                  </a:lnTo>
                  <a:lnTo>
                    <a:pt x="717" y="925"/>
                  </a:lnTo>
                  <a:lnTo>
                    <a:pt x="717" y="925"/>
                  </a:lnTo>
                  <a:lnTo>
                    <a:pt x="704" y="936"/>
                  </a:lnTo>
                  <a:lnTo>
                    <a:pt x="691" y="948"/>
                  </a:lnTo>
                  <a:lnTo>
                    <a:pt x="678" y="960"/>
                  </a:lnTo>
                  <a:lnTo>
                    <a:pt x="672" y="967"/>
                  </a:lnTo>
                  <a:lnTo>
                    <a:pt x="668" y="974"/>
                  </a:lnTo>
                  <a:lnTo>
                    <a:pt x="664" y="980"/>
                  </a:lnTo>
                  <a:lnTo>
                    <a:pt x="671" y="982"/>
                  </a:lnTo>
                  <a:lnTo>
                    <a:pt x="671" y="982"/>
                  </a:lnTo>
                  <a:lnTo>
                    <a:pt x="699" y="991"/>
                  </a:lnTo>
                  <a:lnTo>
                    <a:pt x="699" y="991"/>
                  </a:lnTo>
                  <a:lnTo>
                    <a:pt x="718" y="996"/>
                  </a:lnTo>
                  <a:lnTo>
                    <a:pt x="738" y="1003"/>
                  </a:lnTo>
                  <a:lnTo>
                    <a:pt x="738" y="1003"/>
                  </a:lnTo>
                  <a:lnTo>
                    <a:pt x="756" y="1007"/>
                  </a:lnTo>
                  <a:lnTo>
                    <a:pt x="772" y="1010"/>
                  </a:lnTo>
                  <a:lnTo>
                    <a:pt x="772" y="1010"/>
                  </a:lnTo>
                  <a:lnTo>
                    <a:pt x="792" y="1014"/>
                  </a:lnTo>
                  <a:lnTo>
                    <a:pt x="811" y="1018"/>
                  </a:lnTo>
                  <a:lnTo>
                    <a:pt x="811" y="1018"/>
                  </a:lnTo>
                  <a:lnTo>
                    <a:pt x="854" y="1028"/>
                  </a:lnTo>
                  <a:lnTo>
                    <a:pt x="897" y="1039"/>
                  </a:lnTo>
                  <a:lnTo>
                    <a:pt x="941" y="1046"/>
                  </a:lnTo>
                  <a:lnTo>
                    <a:pt x="962" y="1049"/>
                  </a:lnTo>
                  <a:lnTo>
                    <a:pt x="984" y="1051"/>
                  </a:lnTo>
                  <a:lnTo>
                    <a:pt x="991" y="1052"/>
                  </a:lnTo>
                  <a:lnTo>
                    <a:pt x="990" y="1045"/>
                  </a:lnTo>
                  <a:lnTo>
                    <a:pt x="990" y="1045"/>
                  </a:lnTo>
                  <a:lnTo>
                    <a:pt x="989" y="1039"/>
                  </a:lnTo>
                  <a:lnTo>
                    <a:pt x="989" y="1039"/>
                  </a:lnTo>
                  <a:lnTo>
                    <a:pt x="987" y="1032"/>
                  </a:lnTo>
                  <a:lnTo>
                    <a:pt x="987" y="1029"/>
                  </a:lnTo>
                  <a:lnTo>
                    <a:pt x="987" y="1027"/>
                  </a:lnTo>
                  <a:lnTo>
                    <a:pt x="987" y="1027"/>
                  </a:lnTo>
                  <a:lnTo>
                    <a:pt x="990" y="1018"/>
                  </a:lnTo>
                  <a:lnTo>
                    <a:pt x="992" y="1008"/>
                  </a:lnTo>
                  <a:lnTo>
                    <a:pt x="993" y="988"/>
                  </a:lnTo>
                  <a:lnTo>
                    <a:pt x="993" y="988"/>
                  </a:lnTo>
                  <a:lnTo>
                    <a:pt x="994" y="974"/>
                  </a:lnTo>
                  <a:lnTo>
                    <a:pt x="994" y="974"/>
                  </a:lnTo>
                  <a:lnTo>
                    <a:pt x="995" y="957"/>
                  </a:lnTo>
                  <a:lnTo>
                    <a:pt x="995" y="957"/>
                  </a:lnTo>
                  <a:lnTo>
                    <a:pt x="998" y="925"/>
                  </a:lnTo>
                  <a:lnTo>
                    <a:pt x="1000" y="910"/>
                  </a:lnTo>
                  <a:lnTo>
                    <a:pt x="1004" y="893"/>
                  </a:lnTo>
                  <a:lnTo>
                    <a:pt x="1004" y="893"/>
                  </a:lnTo>
                  <a:lnTo>
                    <a:pt x="1010" y="856"/>
                  </a:lnTo>
                  <a:lnTo>
                    <a:pt x="1013" y="835"/>
                  </a:lnTo>
                  <a:lnTo>
                    <a:pt x="1015" y="813"/>
                  </a:lnTo>
                  <a:lnTo>
                    <a:pt x="1016" y="793"/>
                  </a:lnTo>
                  <a:lnTo>
                    <a:pt x="1015" y="772"/>
                  </a:lnTo>
                  <a:lnTo>
                    <a:pt x="1014" y="753"/>
                  </a:lnTo>
                  <a:lnTo>
                    <a:pt x="1010" y="734"/>
                  </a:lnTo>
                  <a:lnTo>
                    <a:pt x="1008" y="726"/>
                  </a:lnTo>
                  <a:lnTo>
                    <a:pt x="1002" y="73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3" name="Freeform 207"/>
            <p:cNvSpPr/>
            <p:nvPr/>
          </p:nvSpPr>
          <p:spPr bwMode="auto">
            <a:xfrm>
              <a:off x="4251325" y="2251075"/>
              <a:ext cx="195263" cy="161925"/>
            </a:xfrm>
            <a:custGeom>
              <a:avLst/>
              <a:gdLst/>
              <a:ahLst/>
              <a:cxnLst>
                <a:cxn ang="0">
                  <a:pos x="15" y="307"/>
                </a:cxn>
                <a:cxn ang="0">
                  <a:pos x="9" y="306"/>
                </a:cxn>
                <a:cxn ang="0">
                  <a:pos x="2" y="298"/>
                </a:cxn>
                <a:cxn ang="0">
                  <a:pos x="0" y="293"/>
                </a:cxn>
                <a:cxn ang="0">
                  <a:pos x="2" y="281"/>
                </a:cxn>
                <a:cxn ang="0">
                  <a:pos x="6" y="275"/>
                </a:cxn>
                <a:cxn ang="0">
                  <a:pos x="12" y="272"/>
                </a:cxn>
                <a:cxn ang="0">
                  <a:pos x="18" y="269"/>
                </a:cxn>
                <a:cxn ang="0">
                  <a:pos x="30" y="259"/>
                </a:cxn>
                <a:cxn ang="0">
                  <a:pos x="48" y="238"/>
                </a:cxn>
                <a:cxn ang="0">
                  <a:pos x="59" y="222"/>
                </a:cxn>
                <a:cxn ang="0">
                  <a:pos x="75" y="201"/>
                </a:cxn>
                <a:cxn ang="0">
                  <a:pos x="94" y="180"/>
                </a:cxn>
                <a:cxn ang="0">
                  <a:pos x="136" y="143"/>
                </a:cxn>
                <a:cxn ang="0">
                  <a:pos x="160" y="124"/>
                </a:cxn>
                <a:cxn ang="0">
                  <a:pos x="174" y="112"/>
                </a:cxn>
                <a:cxn ang="0">
                  <a:pos x="224" y="83"/>
                </a:cxn>
                <a:cxn ang="0">
                  <a:pos x="241" y="73"/>
                </a:cxn>
                <a:cxn ang="0">
                  <a:pos x="259" y="63"/>
                </a:cxn>
                <a:cxn ang="0">
                  <a:pos x="305" y="32"/>
                </a:cxn>
                <a:cxn ang="0">
                  <a:pos x="345" y="3"/>
                </a:cxn>
                <a:cxn ang="0">
                  <a:pos x="354" y="0"/>
                </a:cxn>
                <a:cxn ang="0">
                  <a:pos x="359" y="1"/>
                </a:cxn>
                <a:cxn ang="0">
                  <a:pos x="366" y="8"/>
                </a:cxn>
                <a:cxn ang="0">
                  <a:pos x="368" y="12"/>
                </a:cxn>
                <a:cxn ang="0">
                  <a:pos x="369" y="22"/>
                </a:cxn>
                <a:cxn ang="0">
                  <a:pos x="367" y="29"/>
                </a:cxn>
                <a:cxn ang="0">
                  <a:pos x="362" y="35"/>
                </a:cxn>
                <a:cxn ang="0">
                  <a:pos x="339" y="51"/>
                </a:cxn>
                <a:cxn ang="0">
                  <a:pos x="270" y="96"/>
                </a:cxn>
                <a:cxn ang="0">
                  <a:pos x="240" y="115"/>
                </a:cxn>
                <a:cxn ang="0">
                  <a:pos x="180" y="157"/>
                </a:cxn>
                <a:cxn ang="0">
                  <a:pos x="151" y="179"/>
                </a:cxn>
                <a:cxn ang="0">
                  <a:pos x="109" y="218"/>
                </a:cxn>
                <a:cxn ang="0">
                  <a:pos x="78" y="252"/>
                </a:cxn>
                <a:cxn ang="0">
                  <a:pos x="69" y="264"/>
                </a:cxn>
                <a:cxn ang="0">
                  <a:pos x="47" y="290"/>
                </a:cxn>
                <a:cxn ang="0">
                  <a:pos x="35" y="300"/>
                </a:cxn>
                <a:cxn ang="0">
                  <a:pos x="21" y="306"/>
                </a:cxn>
                <a:cxn ang="0">
                  <a:pos x="15" y="307"/>
                </a:cxn>
              </a:cxnLst>
              <a:rect l="0" t="0" r="r" b="b"/>
              <a:pathLst>
                <a:path w="369" h="307">
                  <a:moveTo>
                    <a:pt x="15" y="307"/>
                  </a:moveTo>
                  <a:lnTo>
                    <a:pt x="15" y="307"/>
                  </a:lnTo>
                  <a:lnTo>
                    <a:pt x="12" y="307"/>
                  </a:lnTo>
                  <a:lnTo>
                    <a:pt x="9" y="306"/>
                  </a:lnTo>
                  <a:lnTo>
                    <a:pt x="5" y="303"/>
                  </a:lnTo>
                  <a:lnTo>
                    <a:pt x="2" y="298"/>
                  </a:lnTo>
                  <a:lnTo>
                    <a:pt x="0" y="293"/>
                  </a:lnTo>
                  <a:lnTo>
                    <a:pt x="0" y="293"/>
                  </a:lnTo>
                  <a:lnTo>
                    <a:pt x="0" y="287"/>
                  </a:lnTo>
                  <a:lnTo>
                    <a:pt x="2" y="281"/>
                  </a:lnTo>
                  <a:lnTo>
                    <a:pt x="4" y="277"/>
                  </a:lnTo>
                  <a:lnTo>
                    <a:pt x="6" y="275"/>
                  </a:lnTo>
                  <a:lnTo>
                    <a:pt x="9" y="273"/>
                  </a:lnTo>
                  <a:lnTo>
                    <a:pt x="12" y="272"/>
                  </a:lnTo>
                  <a:lnTo>
                    <a:pt x="12" y="272"/>
                  </a:lnTo>
                  <a:lnTo>
                    <a:pt x="18" y="269"/>
                  </a:lnTo>
                  <a:lnTo>
                    <a:pt x="24" y="265"/>
                  </a:lnTo>
                  <a:lnTo>
                    <a:pt x="30" y="259"/>
                  </a:lnTo>
                  <a:lnTo>
                    <a:pt x="36" y="253"/>
                  </a:lnTo>
                  <a:lnTo>
                    <a:pt x="48" y="238"/>
                  </a:lnTo>
                  <a:lnTo>
                    <a:pt x="59" y="222"/>
                  </a:lnTo>
                  <a:lnTo>
                    <a:pt x="59" y="222"/>
                  </a:lnTo>
                  <a:lnTo>
                    <a:pt x="68" y="210"/>
                  </a:lnTo>
                  <a:lnTo>
                    <a:pt x="75" y="201"/>
                  </a:lnTo>
                  <a:lnTo>
                    <a:pt x="75" y="201"/>
                  </a:lnTo>
                  <a:lnTo>
                    <a:pt x="94" y="180"/>
                  </a:lnTo>
                  <a:lnTo>
                    <a:pt x="114" y="162"/>
                  </a:lnTo>
                  <a:lnTo>
                    <a:pt x="136" y="143"/>
                  </a:lnTo>
                  <a:lnTo>
                    <a:pt x="157" y="126"/>
                  </a:lnTo>
                  <a:lnTo>
                    <a:pt x="160" y="124"/>
                  </a:lnTo>
                  <a:lnTo>
                    <a:pt x="160" y="124"/>
                  </a:lnTo>
                  <a:lnTo>
                    <a:pt x="174" y="112"/>
                  </a:lnTo>
                  <a:lnTo>
                    <a:pt x="190" y="102"/>
                  </a:lnTo>
                  <a:lnTo>
                    <a:pt x="224" y="83"/>
                  </a:lnTo>
                  <a:lnTo>
                    <a:pt x="224" y="83"/>
                  </a:lnTo>
                  <a:lnTo>
                    <a:pt x="241" y="73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83" y="47"/>
                  </a:lnTo>
                  <a:lnTo>
                    <a:pt x="305" y="32"/>
                  </a:lnTo>
                  <a:lnTo>
                    <a:pt x="345" y="3"/>
                  </a:lnTo>
                  <a:lnTo>
                    <a:pt x="345" y="3"/>
                  </a:lnTo>
                  <a:lnTo>
                    <a:pt x="350" y="1"/>
                  </a:lnTo>
                  <a:lnTo>
                    <a:pt x="354" y="0"/>
                  </a:lnTo>
                  <a:lnTo>
                    <a:pt x="354" y="0"/>
                  </a:lnTo>
                  <a:lnTo>
                    <a:pt x="359" y="1"/>
                  </a:lnTo>
                  <a:lnTo>
                    <a:pt x="363" y="4"/>
                  </a:lnTo>
                  <a:lnTo>
                    <a:pt x="366" y="8"/>
                  </a:lnTo>
                  <a:lnTo>
                    <a:pt x="368" y="12"/>
                  </a:lnTo>
                  <a:lnTo>
                    <a:pt x="368" y="12"/>
                  </a:lnTo>
                  <a:lnTo>
                    <a:pt x="369" y="16"/>
                  </a:lnTo>
                  <a:lnTo>
                    <a:pt x="369" y="22"/>
                  </a:lnTo>
                  <a:lnTo>
                    <a:pt x="369" y="25"/>
                  </a:lnTo>
                  <a:lnTo>
                    <a:pt x="367" y="29"/>
                  </a:lnTo>
                  <a:lnTo>
                    <a:pt x="365" y="32"/>
                  </a:lnTo>
                  <a:lnTo>
                    <a:pt x="362" y="35"/>
                  </a:lnTo>
                  <a:lnTo>
                    <a:pt x="362" y="35"/>
                  </a:lnTo>
                  <a:lnTo>
                    <a:pt x="339" y="51"/>
                  </a:lnTo>
                  <a:lnTo>
                    <a:pt x="317" y="67"/>
                  </a:lnTo>
                  <a:lnTo>
                    <a:pt x="270" y="96"/>
                  </a:lnTo>
                  <a:lnTo>
                    <a:pt x="270" y="96"/>
                  </a:lnTo>
                  <a:lnTo>
                    <a:pt x="240" y="115"/>
                  </a:lnTo>
                  <a:lnTo>
                    <a:pt x="210" y="135"/>
                  </a:lnTo>
                  <a:lnTo>
                    <a:pt x="180" y="157"/>
                  </a:lnTo>
                  <a:lnTo>
                    <a:pt x="151" y="179"/>
                  </a:lnTo>
                  <a:lnTo>
                    <a:pt x="151" y="179"/>
                  </a:lnTo>
                  <a:lnTo>
                    <a:pt x="131" y="198"/>
                  </a:lnTo>
                  <a:lnTo>
                    <a:pt x="109" y="218"/>
                  </a:lnTo>
                  <a:lnTo>
                    <a:pt x="88" y="239"/>
                  </a:lnTo>
                  <a:lnTo>
                    <a:pt x="78" y="252"/>
                  </a:lnTo>
                  <a:lnTo>
                    <a:pt x="69" y="264"/>
                  </a:lnTo>
                  <a:lnTo>
                    <a:pt x="69" y="264"/>
                  </a:lnTo>
                  <a:lnTo>
                    <a:pt x="59" y="277"/>
                  </a:lnTo>
                  <a:lnTo>
                    <a:pt x="47" y="290"/>
                  </a:lnTo>
                  <a:lnTo>
                    <a:pt x="42" y="295"/>
                  </a:lnTo>
                  <a:lnTo>
                    <a:pt x="35" y="300"/>
                  </a:lnTo>
                  <a:lnTo>
                    <a:pt x="29" y="304"/>
                  </a:lnTo>
                  <a:lnTo>
                    <a:pt x="21" y="306"/>
                  </a:lnTo>
                  <a:lnTo>
                    <a:pt x="21" y="306"/>
                  </a:lnTo>
                  <a:lnTo>
                    <a:pt x="15" y="307"/>
                  </a:lnTo>
                  <a:lnTo>
                    <a:pt x="15" y="30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4" name="Freeform 208"/>
            <p:cNvSpPr/>
            <p:nvPr/>
          </p:nvSpPr>
          <p:spPr bwMode="auto">
            <a:xfrm>
              <a:off x="4284663" y="2282825"/>
              <a:ext cx="195263" cy="171450"/>
            </a:xfrm>
            <a:custGeom>
              <a:avLst/>
              <a:gdLst/>
              <a:ahLst/>
              <a:cxnLst>
                <a:cxn ang="0">
                  <a:pos x="15" y="323"/>
                </a:cxn>
                <a:cxn ang="0">
                  <a:pos x="6" y="319"/>
                </a:cxn>
                <a:cxn ang="0">
                  <a:pos x="1" y="309"/>
                </a:cxn>
                <a:cxn ang="0">
                  <a:pos x="0" y="306"/>
                </a:cxn>
                <a:cxn ang="0">
                  <a:pos x="0" y="297"/>
                </a:cxn>
                <a:cxn ang="0">
                  <a:pos x="4" y="290"/>
                </a:cxn>
                <a:cxn ang="0">
                  <a:pos x="7" y="287"/>
                </a:cxn>
                <a:cxn ang="0">
                  <a:pos x="15" y="277"/>
                </a:cxn>
                <a:cxn ang="0">
                  <a:pos x="20" y="266"/>
                </a:cxn>
                <a:cxn ang="0">
                  <a:pos x="29" y="253"/>
                </a:cxn>
                <a:cxn ang="0">
                  <a:pos x="48" y="230"/>
                </a:cxn>
                <a:cxn ang="0">
                  <a:pos x="68" y="211"/>
                </a:cxn>
                <a:cxn ang="0">
                  <a:pos x="94" y="190"/>
                </a:cxn>
                <a:cxn ang="0">
                  <a:pos x="126" y="162"/>
                </a:cxn>
                <a:cxn ang="0">
                  <a:pos x="159" y="135"/>
                </a:cxn>
                <a:cxn ang="0">
                  <a:pos x="187" y="111"/>
                </a:cxn>
                <a:cxn ang="0">
                  <a:pos x="236" y="73"/>
                </a:cxn>
                <a:cxn ang="0">
                  <a:pos x="254" y="61"/>
                </a:cxn>
                <a:cxn ang="0">
                  <a:pos x="311" y="23"/>
                </a:cxn>
                <a:cxn ang="0">
                  <a:pos x="344" y="3"/>
                </a:cxn>
                <a:cxn ang="0">
                  <a:pos x="348" y="1"/>
                </a:cxn>
                <a:cxn ang="0">
                  <a:pos x="352" y="0"/>
                </a:cxn>
                <a:cxn ang="0">
                  <a:pos x="358" y="2"/>
                </a:cxn>
                <a:cxn ang="0">
                  <a:pos x="366" y="9"/>
                </a:cxn>
                <a:cxn ang="0">
                  <a:pos x="368" y="14"/>
                </a:cxn>
                <a:cxn ang="0">
                  <a:pos x="369" y="22"/>
                </a:cxn>
                <a:cxn ang="0">
                  <a:pos x="366" y="29"/>
                </a:cxn>
                <a:cxn ang="0">
                  <a:pos x="361" y="35"/>
                </a:cxn>
                <a:cxn ang="0">
                  <a:pos x="325" y="57"/>
                </a:cxn>
                <a:cxn ang="0">
                  <a:pos x="271" y="92"/>
                </a:cxn>
                <a:cxn ang="0">
                  <a:pos x="250" y="107"/>
                </a:cxn>
                <a:cxn ang="0">
                  <a:pos x="190" y="157"/>
                </a:cxn>
                <a:cxn ang="0">
                  <a:pos x="164" y="179"/>
                </a:cxn>
                <a:cxn ang="0">
                  <a:pos x="134" y="203"/>
                </a:cxn>
                <a:cxn ang="0">
                  <a:pos x="102" y="229"/>
                </a:cxn>
                <a:cxn ang="0">
                  <a:pos x="72" y="258"/>
                </a:cxn>
                <a:cxn ang="0">
                  <a:pos x="66" y="264"/>
                </a:cxn>
                <a:cxn ang="0">
                  <a:pos x="51" y="286"/>
                </a:cxn>
                <a:cxn ang="0">
                  <a:pos x="46" y="295"/>
                </a:cxn>
                <a:cxn ang="0">
                  <a:pos x="33" y="312"/>
                </a:cxn>
                <a:cxn ang="0">
                  <a:pos x="24" y="319"/>
                </a:cxn>
                <a:cxn ang="0">
                  <a:pos x="15" y="323"/>
                </a:cxn>
              </a:cxnLst>
              <a:rect l="0" t="0" r="r" b="b"/>
              <a:pathLst>
                <a:path w="369" h="323">
                  <a:moveTo>
                    <a:pt x="15" y="323"/>
                  </a:moveTo>
                  <a:lnTo>
                    <a:pt x="15" y="323"/>
                  </a:lnTo>
                  <a:lnTo>
                    <a:pt x="10" y="322"/>
                  </a:lnTo>
                  <a:lnTo>
                    <a:pt x="6" y="319"/>
                  </a:lnTo>
                  <a:lnTo>
                    <a:pt x="3" y="315"/>
                  </a:lnTo>
                  <a:lnTo>
                    <a:pt x="1" y="309"/>
                  </a:lnTo>
                  <a:lnTo>
                    <a:pt x="1" y="309"/>
                  </a:lnTo>
                  <a:lnTo>
                    <a:pt x="0" y="306"/>
                  </a:lnTo>
                  <a:lnTo>
                    <a:pt x="0" y="300"/>
                  </a:lnTo>
                  <a:lnTo>
                    <a:pt x="0" y="297"/>
                  </a:lnTo>
                  <a:lnTo>
                    <a:pt x="2" y="294"/>
                  </a:lnTo>
                  <a:lnTo>
                    <a:pt x="4" y="290"/>
                  </a:lnTo>
                  <a:lnTo>
                    <a:pt x="7" y="287"/>
                  </a:lnTo>
                  <a:lnTo>
                    <a:pt x="7" y="287"/>
                  </a:lnTo>
                  <a:lnTo>
                    <a:pt x="11" y="283"/>
                  </a:lnTo>
                  <a:lnTo>
                    <a:pt x="15" y="277"/>
                  </a:lnTo>
                  <a:lnTo>
                    <a:pt x="20" y="266"/>
                  </a:lnTo>
                  <a:lnTo>
                    <a:pt x="20" y="266"/>
                  </a:lnTo>
                  <a:lnTo>
                    <a:pt x="24" y="259"/>
                  </a:lnTo>
                  <a:lnTo>
                    <a:pt x="29" y="253"/>
                  </a:lnTo>
                  <a:lnTo>
                    <a:pt x="29" y="253"/>
                  </a:lnTo>
                  <a:lnTo>
                    <a:pt x="48" y="230"/>
                  </a:lnTo>
                  <a:lnTo>
                    <a:pt x="59" y="221"/>
                  </a:lnTo>
                  <a:lnTo>
                    <a:pt x="68" y="211"/>
                  </a:lnTo>
                  <a:lnTo>
                    <a:pt x="68" y="211"/>
                  </a:lnTo>
                  <a:lnTo>
                    <a:pt x="94" y="190"/>
                  </a:lnTo>
                  <a:lnTo>
                    <a:pt x="94" y="190"/>
                  </a:lnTo>
                  <a:lnTo>
                    <a:pt x="126" y="162"/>
                  </a:lnTo>
                  <a:lnTo>
                    <a:pt x="159" y="135"/>
                  </a:lnTo>
                  <a:lnTo>
                    <a:pt x="159" y="135"/>
                  </a:lnTo>
                  <a:lnTo>
                    <a:pt x="187" y="111"/>
                  </a:lnTo>
                  <a:lnTo>
                    <a:pt x="187" y="111"/>
                  </a:lnTo>
                  <a:lnTo>
                    <a:pt x="220" y="85"/>
                  </a:lnTo>
                  <a:lnTo>
                    <a:pt x="236" y="73"/>
                  </a:lnTo>
                  <a:lnTo>
                    <a:pt x="254" y="61"/>
                  </a:lnTo>
                  <a:lnTo>
                    <a:pt x="254" y="61"/>
                  </a:lnTo>
                  <a:lnTo>
                    <a:pt x="282" y="41"/>
                  </a:lnTo>
                  <a:lnTo>
                    <a:pt x="311" y="23"/>
                  </a:lnTo>
                  <a:lnTo>
                    <a:pt x="311" y="23"/>
                  </a:lnTo>
                  <a:lnTo>
                    <a:pt x="344" y="3"/>
                  </a:lnTo>
                  <a:lnTo>
                    <a:pt x="344" y="3"/>
                  </a:lnTo>
                  <a:lnTo>
                    <a:pt x="348" y="1"/>
                  </a:lnTo>
                  <a:lnTo>
                    <a:pt x="352" y="0"/>
                  </a:lnTo>
                  <a:lnTo>
                    <a:pt x="352" y="0"/>
                  </a:lnTo>
                  <a:lnTo>
                    <a:pt x="355" y="1"/>
                  </a:lnTo>
                  <a:lnTo>
                    <a:pt x="358" y="2"/>
                  </a:lnTo>
                  <a:lnTo>
                    <a:pt x="363" y="5"/>
                  </a:lnTo>
                  <a:lnTo>
                    <a:pt x="366" y="9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69" y="17"/>
                  </a:lnTo>
                  <a:lnTo>
                    <a:pt x="369" y="22"/>
                  </a:lnTo>
                  <a:lnTo>
                    <a:pt x="368" y="25"/>
                  </a:lnTo>
                  <a:lnTo>
                    <a:pt x="366" y="29"/>
                  </a:lnTo>
                  <a:lnTo>
                    <a:pt x="364" y="32"/>
                  </a:lnTo>
                  <a:lnTo>
                    <a:pt x="361" y="35"/>
                  </a:lnTo>
                  <a:lnTo>
                    <a:pt x="361" y="35"/>
                  </a:lnTo>
                  <a:lnTo>
                    <a:pt x="325" y="57"/>
                  </a:lnTo>
                  <a:lnTo>
                    <a:pt x="325" y="57"/>
                  </a:lnTo>
                  <a:lnTo>
                    <a:pt x="271" y="92"/>
                  </a:lnTo>
                  <a:lnTo>
                    <a:pt x="271" y="92"/>
                  </a:lnTo>
                  <a:lnTo>
                    <a:pt x="250" y="107"/>
                  </a:lnTo>
                  <a:lnTo>
                    <a:pt x="229" y="123"/>
                  </a:lnTo>
                  <a:lnTo>
                    <a:pt x="190" y="157"/>
                  </a:lnTo>
                  <a:lnTo>
                    <a:pt x="190" y="157"/>
                  </a:lnTo>
                  <a:lnTo>
                    <a:pt x="164" y="179"/>
                  </a:lnTo>
                  <a:lnTo>
                    <a:pt x="164" y="179"/>
                  </a:lnTo>
                  <a:lnTo>
                    <a:pt x="134" y="203"/>
                  </a:lnTo>
                  <a:lnTo>
                    <a:pt x="134" y="203"/>
                  </a:lnTo>
                  <a:lnTo>
                    <a:pt x="102" y="229"/>
                  </a:lnTo>
                  <a:lnTo>
                    <a:pt x="86" y="242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66" y="264"/>
                  </a:lnTo>
                  <a:lnTo>
                    <a:pt x="61" y="271"/>
                  </a:lnTo>
                  <a:lnTo>
                    <a:pt x="51" y="286"/>
                  </a:lnTo>
                  <a:lnTo>
                    <a:pt x="51" y="286"/>
                  </a:lnTo>
                  <a:lnTo>
                    <a:pt x="46" y="295"/>
                  </a:lnTo>
                  <a:lnTo>
                    <a:pt x="40" y="303"/>
                  </a:lnTo>
                  <a:lnTo>
                    <a:pt x="33" y="312"/>
                  </a:lnTo>
                  <a:lnTo>
                    <a:pt x="24" y="319"/>
                  </a:lnTo>
                  <a:lnTo>
                    <a:pt x="24" y="319"/>
                  </a:lnTo>
                  <a:lnTo>
                    <a:pt x="19" y="322"/>
                  </a:lnTo>
                  <a:lnTo>
                    <a:pt x="15" y="323"/>
                  </a:lnTo>
                  <a:lnTo>
                    <a:pt x="15" y="3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5" name="Freeform 209"/>
            <p:cNvSpPr/>
            <p:nvPr/>
          </p:nvSpPr>
          <p:spPr bwMode="auto">
            <a:xfrm>
              <a:off x="4446588" y="2346325"/>
              <a:ext cx="285750" cy="307975"/>
            </a:xfrm>
            <a:custGeom>
              <a:avLst/>
              <a:gdLst/>
              <a:ahLst/>
              <a:cxnLst>
                <a:cxn ang="0">
                  <a:pos x="524" y="583"/>
                </a:cxn>
                <a:cxn ang="0">
                  <a:pos x="515" y="580"/>
                </a:cxn>
                <a:cxn ang="0">
                  <a:pos x="501" y="571"/>
                </a:cxn>
                <a:cxn ang="0">
                  <a:pos x="476" y="549"/>
                </a:cxn>
                <a:cxn ang="0">
                  <a:pos x="437" y="513"/>
                </a:cxn>
                <a:cxn ang="0">
                  <a:pos x="414" y="488"/>
                </a:cxn>
                <a:cxn ang="0">
                  <a:pos x="388" y="460"/>
                </a:cxn>
                <a:cxn ang="0">
                  <a:pos x="339" y="409"/>
                </a:cxn>
                <a:cxn ang="0">
                  <a:pos x="300" y="361"/>
                </a:cxn>
                <a:cxn ang="0">
                  <a:pos x="288" y="344"/>
                </a:cxn>
                <a:cxn ang="0">
                  <a:pos x="246" y="293"/>
                </a:cxn>
                <a:cxn ang="0">
                  <a:pos x="202" y="245"/>
                </a:cxn>
                <a:cxn ang="0">
                  <a:pos x="167" y="208"/>
                </a:cxn>
                <a:cxn ang="0">
                  <a:pos x="134" y="170"/>
                </a:cxn>
                <a:cxn ang="0">
                  <a:pos x="121" y="153"/>
                </a:cxn>
                <a:cxn ang="0">
                  <a:pos x="95" y="121"/>
                </a:cxn>
                <a:cxn ang="0">
                  <a:pos x="54" y="76"/>
                </a:cxn>
                <a:cxn ang="0">
                  <a:pos x="24" y="48"/>
                </a:cxn>
                <a:cxn ang="0">
                  <a:pos x="8" y="36"/>
                </a:cxn>
                <a:cxn ang="0">
                  <a:pos x="3" y="29"/>
                </a:cxn>
                <a:cxn ang="0">
                  <a:pos x="0" y="22"/>
                </a:cxn>
                <a:cxn ang="0">
                  <a:pos x="1" y="13"/>
                </a:cxn>
                <a:cxn ang="0">
                  <a:pos x="4" y="8"/>
                </a:cxn>
                <a:cxn ang="0">
                  <a:pos x="12" y="1"/>
                </a:cxn>
                <a:cxn ang="0">
                  <a:pos x="16" y="0"/>
                </a:cxn>
                <a:cxn ang="0">
                  <a:pos x="25" y="3"/>
                </a:cxn>
                <a:cxn ang="0">
                  <a:pos x="41" y="15"/>
                </a:cxn>
                <a:cxn ang="0">
                  <a:pos x="70" y="41"/>
                </a:cxn>
                <a:cxn ang="0">
                  <a:pos x="110" y="84"/>
                </a:cxn>
                <a:cxn ang="0">
                  <a:pos x="136" y="115"/>
                </a:cxn>
                <a:cxn ang="0">
                  <a:pos x="206" y="198"/>
                </a:cxn>
                <a:cxn ang="0">
                  <a:pos x="290" y="291"/>
                </a:cxn>
                <a:cxn ang="0">
                  <a:pos x="303" y="306"/>
                </a:cxn>
                <a:cxn ang="0">
                  <a:pos x="341" y="353"/>
                </a:cxn>
                <a:cxn ang="0">
                  <a:pos x="371" y="390"/>
                </a:cxn>
                <a:cxn ang="0">
                  <a:pos x="403" y="425"/>
                </a:cxn>
                <a:cxn ang="0">
                  <a:pos x="433" y="457"/>
                </a:cxn>
                <a:cxn ang="0">
                  <a:pos x="457" y="482"/>
                </a:cxn>
                <a:cxn ang="0">
                  <a:pos x="493" y="518"/>
                </a:cxn>
                <a:cxn ang="0">
                  <a:pos x="519" y="540"/>
                </a:cxn>
                <a:cxn ang="0">
                  <a:pos x="532" y="549"/>
                </a:cxn>
                <a:cxn ang="0">
                  <a:pos x="539" y="554"/>
                </a:cxn>
                <a:cxn ang="0">
                  <a:pos x="541" y="560"/>
                </a:cxn>
                <a:cxn ang="0">
                  <a:pos x="541" y="570"/>
                </a:cxn>
                <a:cxn ang="0">
                  <a:pos x="539" y="575"/>
                </a:cxn>
                <a:cxn ang="0">
                  <a:pos x="530" y="582"/>
                </a:cxn>
                <a:cxn ang="0">
                  <a:pos x="524" y="583"/>
                </a:cxn>
              </a:cxnLst>
              <a:rect l="0" t="0" r="r" b="b"/>
              <a:pathLst>
                <a:path w="541" h="583">
                  <a:moveTo>
                    <a:pt x="524" y="583"/>
                  </a:moveTo>
                  <a:lnTo>
                    <a:pt x="524" y="583"/>
                  </a:lnTo>
                  <a:lnTo>
                    <a:pt x="520" y="582"/>
                  </a:lnTo>
                  <a:lnTo>
                    <a:pt x="515" y="580"/>
                  </a:lnTo>
                  <a:lnTo>
                    <a:pt x="515" y="580"/>
                  </a:lnTo>
                  <a:lnTo>
                    <a:pt x="501" y="571"/>
                  </a:lnTo>
                  <a:lnTo>
                    <a:pt x="488" y="560"/>
                  </a:lnTo>
                  <a:lnTo>
                    <a:pt x="476" y="549"/>
                  </a:lnTo>
                  <a:lnTo>
                    <a:pt x="462" y="538"/>
                  </a:lnTo>
                  <a:lnTo>
                    <a:pt x="437" y="513"/>
                  </a:lnTo>
                  <a:lnTo>
                    <a:pt x="414" y="488"/>
                  </a:lnTo>
                  <a:lnTo>
                    <a:pt x="414" y="488"/>
                  </a:lnTo>
                  <a:lnTo>
                    <a:pt x="388" y="460"/>
                  </a:lnTo>
                  <a:lnTo>
                    <a:pt x="388" y="460"/>
                  </a:lnTo>
                  <a:lnTo>
                    <a:pt x="365" y="437"/>
                  </a:lnTo>
                  <a:lnTo>
                    <a:pt x="339" y="409"/>
                  </a:lnTo>
                  <a:lnTo>
                    <a:pt x="313" y="377"/>
                  </a:lnTo>
                  <a:lnTo>
                    <a:pt x="300" y="361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68" y="319"/>
                  </a:lnTo>
                  <a:lnTo>
                    <a:pt x="246" y="293"/>
                  </a:lnTo>
                  <a:lnTo>
                    <a:pt x="224" y="269"/>
                  </a:lnTo>
                  <a:lnTo>
                    <a:pt x="202" y="245"/>
                  </a:lnTo>
                  <a:lnTo>
                    <a:pt x="202" y="245"/>
                  </a:lnTo>
                  <a:lnTo>
                    <a:pt x="167" y="208"/>
                  </a:lnTo>
                  <a:lnTo>
                    <a:pt x="150" y="189"/>
                  </a:lnTo>
                  <a:lnTo>
                    <a:pt x="134" y="170"/>
                  </a:lnTo>
                  <a:lnTo>
                    <a:pt x="134" y="170"/>
                  </a:lnTo>
                  <a:lnTo>
                    <a:pt x="121" y="153"/>
                  </a:lnTo>
                  <a:lnTo>
                    <a:pt x="121" y="153"/>
                  </a:lnTo>
                  <a:lnTo>
                    <a:pt x="95" y="121"/>
                  </a:lnTo>
                  <a:lnTo>
                    <a:pt x="69" y="90"/>
                  </a:lnTo>
                  <a:lnTo>
                    <a:pt x="54" y="76"/>
                  </a:lnTo>
                  <a:lnTo>
                    <a:pt x="40" y="61"/>
                  </a:lnTo>
                  <a:lnTo>
                    <a:pt x="24" y="48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5" y="32"/>
                  </a:lnTo>
                  <a:lnTo>
                    <a:pt x="3" y="29"/>
                  </a:lnTo>
                  <a:lnTo>
                    <a:pt x="0" y="25"/>
                  </a:lnTo>
                  <a:lnTo>
                    <a:pt x="0" y="22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4" y="8"/>
                  </a:lnTo>
                  <a:lnTo>
                    <a:pt x="7" y="3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1" y="0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41" y="15"/>
                  </a:lnTo>
                  <a:lnTo>
                    <a:pt x="55" y="28"/>
                  </a:lnTo>
                  <a:lnTo>
                    <a:pt x="70" y="41"/>
                  </a:lnTo>
                  <a:lnTo>
                    <a:pt x="83" y="55"/>
                  </a:lnTo>
                  <a:lnTo>
                    <a:pt x="110" y="84"/>
                  </a:lnTo>
                  <a:lnTo>
                    <a:pt x="136" y="115"/>
                  </a:lnTo>
                  <a:lnTo>
                    <a:pt x="136" y="115"/>
                  </a:lnTo>
                  <a:lnTo>
                    <a:pt x="170" y="156"/>
                  </a:lnTo>
                  <a:lnTo>
                    <a:pt x="206" y="198"/>
                  </a:lnTo>
                  <a:lnTo>
                    <a:pt x="246" y="242"/>
                  </a:lnTo>
                  <a:lnTo>
                    <a:pt x="290" y="291"/>
                  </a:lnTo>
                  <a:lnTo>
                    <a:pt x="290" y="291"/>
                  </a:lnTo>
                  <a:lnTo>
                    <a:pt x="303" y="306"/>
                  </a:lnTo>
                  <a:lnTo>
                    <a:pt x="317" y="322"/>
                  </a:lnTo>
                  <a:lnTo>
                    <a:pt x="341" y="353"/>
                  </a:lnTo>
                  <a:lnTo>
                    <a:pt x="341" y="353"/>
                  </a:lnTo>
                  <a:lnTo>
                    <a:pt x="371" y="390"/>
                  </a:lnTo>
                  <a:lnTo>
                    <a:pt x="387" y="407"/>
                  </a:lnTo>
                  <a:lnTo>
                    <a:pt x="403" y="425"/>
                  </a:lnTo>
                  <a:lnTo>
                    <a:pt x="403" y="425"/>
                  </a:lnTo>
                  <a:lnTo>
                    <a:pt x="433" y="457"/>
                  </a:lnTo>
                  <a:lnTo>
                    <a:pt x="433" y="457"/>
                  </a:lnTo>
                  <a:lnTo>
                    <a:pt x="457" y="482"/>
                  </a:lnTo>
                  <a:lnTo>
                    <a:pt x="481" y="507"/>
                  </a:lnTo>
                  <a:lnTo>
                    <a:pt x="493" y="518"/>
                  </a:lnTo>
                  <a:lnTo>
                    <a:pt x="507" y="529"/>
                  </a:lnTo>
                  <a:lnTo>
                    <a:pt x="519" y="540"/>
                  </a:lnTo>
                  <a:lnTo>
                    <a:pt x="532" y="549"/>
                  </a:lnTo>
                  <a:lnTo>
                    <a:pt x="532" y="549"/>
                  </a:lnTo>
                  <a:lnTo>
                    <a:pt x="537" y="552"/>
                  </a:lnTo>
                  <a:lnTo>
                    <a:pt x="539" y="554"/>
                  </a:lnTo>
                  <a:lnTo>
                    <a:pt x="540" y="557"/>
                  </a:lnTo>
                  <a:lnTo>
                    <a:pt x="541" y="560"/>
                  </a:lnTo>
                  <a:lnTo>
                    <a:pt x="541" y="565"/>
                  </a:lnTo>
                  <a:lnTo>
                    <a:pt x="541" y="570"/>
                  </a:lnTo>
                  <a:lnTo>
                    <a:pt x="541" y="570"/>
                  </a:lnTo>
                  <a:lnTo>
                    <a:pt x="539" y="575"/>
                  </a:lnTo>
                  <a:lnTo>
                    <a:pt x="534" y="579"/>
                  </a:lnTo>
                  <a:lnTo>
                    <a:pt x="530" y="582"/>
                  </a:lnTo>
                  <a:lnTo>
                    <a:pt x="527" y="583"/>
                  </a:lnTo>
                  <a:lnTo>
                    <a:pt x="524" y="583"/>
                  </a:lnTo>
                  <a:lnTo>
                    <a:pt x="524" y="58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6" name="Freeform 210"/>
            <p:cNvSpPr/>
            <p:nvPr/>
          </p:nvSpPr>
          <p:spPr bwMode="auto">
            <a:xfrm>
              <a:off x="4349750" y="2435225"/>
              <a:ext cx="273050" cy="288925"/>
            </a:xfrm>
            <a:custGeom>
              <a:avLst/>
              <a:gdLst/>
              <a:ahLst/>
              <a:cxnLst>
                <a:cxn ang="0">
                  <a:pos x="493" y="546"/>
                </a:cxn>
                <a:cxn ang="0">
                  <a:pos x="481" y="537"/>
                </a:cxn>
                <a:cxn ang="0">
                  <a:pos x="475" y="524"/>
                </a:cxn>
                <a:cxn ang="0">
                  <a:pos x="457" y="505"/>
                </a:cxn>
                <a:cxn ang="0">
                  <a:pos x="444" y="490"/>
                </a:cxn>
                <a:cxn ang="0">
                  <a:pos x="436" y="479"/>
                </a:cxn>
                <a:cxn ang="0">
                  <a:pos x="411" y="452"/>
                </a:cxn>
                <a:cxn ang="0">
                  <a:pos x="402" y="443"/>
                </a:cxn>
                <a:cxn ang="0">
                  <a:pos x="387" y="420"/>
                </a:cxn>
                <a:cxn ang="0">
                  <a:pos x="376" y="410"/>
                </a:cxn>
                <a:cxn ang="0">
                  <a:pos x="345" y="378"/>
                </a:cxn>
                <a:cxn ang="0">
                  <a:pos x="321" y="352"/>
                </a:cxn>
                <a:cxn ang="0">
                  <a:pos x="280" y="313"/>
                </a:cxn>
                <a:cxn ang="0">
                  <a:pos x="252" y="285"/>
                </a:cxn>
                <a:cxn ang="0">
                  <a:pos x="151" y="183"/>
                </a:cxn>
                <a:cxn ang="0">
                  <a:pos x="106" y="136"/>
                </a:cxn>
                <a:cxn ang="0">
                  <a:pos x="64" y="92"/>
                </a:cxn>
                <a:cxn ang="0">
                  <a:pos x="33" y="58"/>
                </a:cxn>
                <a:cxn ang="0">
                  <a:pos x="13" y="39"/>
                </a:cxn>
                <a:cxn ang="0">
                  <a:pos x="3" y="26"/>
                </a:cxn>
                <a:cxn ang="0">
                  <a:pos x="0" y="14"/>
                </a:cxn>
                <a:cxn ang="0">
                  <a:pos x="5" y="6"/>
                </a:cxn>
                <a:cxn ang="0">
                  <a:pos x="19" y="0"/>
                </a:cxn>
                <a:cxn ang="0">
                  <a:pos x="26" y="2"/>
                </a:cxn>
                <a:cxn ang="0">
                  <a:pos x="34" y="8"/>
                </a:cxn>
                <a:cxn ang="0">
                  <a:pos x="72" y="47"/>
                </a:cxn>
                <a:cxn ang="0">
                  <a:pos x="94" y="67"/>
                </a:cxn>
                <a:cxn ang="0">
                  <a:pos x="151" y="133"/>
                </a:cxn>
                <a:cxn ang="0">
                  <a:pos x="191" y="176"/>
                </a:cxn>
                <a:cxn ang="0">
                  <a:pos x="275" y="260"/>
                </a:cxn>
                <a:cxn ang="0">
                  <a:pos x="311" y="293"/>
                </a:cxn>
                <a:cxn ang="0">
                  <a:pos x="364" y="343"/>
                </a:cxn>
                <a:cxn ang="0">
                  <a:pos x="407" y="387"/>
                </a:cxn>
                <a:cxn ang="0">
                  <a:pos x="423" y="411"/>
                </a:cxn>
                <a:cxn ang="0">
                  <a:pos x="440" y="429"/>
                </a:cxn>
                <a:cxn ang="0">
                  <a:pos x="452" y="440"/>
                </a:cxn>
                <a:cxn ang="0">
                  <a:pos x="460" y="452"/>
                </a:cxn>
                <a:cxn ang="0">
                  <a:pos x="481" y="478"/>
                </a:cxn>
                <a:cxn ang="0">
                  <a:pos x="496" y="493"/>
                </a:cxn>
                <a:cxn ang="0">
                  <a:pos x="508" y="510"/>
                </a:cxn>
                <a:cxn ang="0">
                  <a:pos x="512" y="513"/>
                </a:cxn>
                <a:cxn ang="0">
                  <a:pos x="515" y="524"/>
                </a:cxn>
                <a:cxn ang="0">
                  <a:pos x="515" y="533"/>
                </a:cxn>
                <a:cxn ang="0">
                  <a:pos x="510" y="542"/>
                </a:cxn>
                <a:cxn ang="0">
                  <a:pos x="499" y="546"/>
                </a:cxn>
              </a:cxnLst>
              <a:rect l="0" t="0" r="r" b="b"/>
              <a:pathLst>
                <a:path w="515" h="546">
                  <a:moveTo>
                    <a:pt x="499" y="546"/>
                  </a:moveTo>
                  <a:lnTo>
                    <a:pt x="499" y="546"/>
                  </a:lnTo>
                  <a:lnTo>
                    <a:pt x="493" y="546"/>
                  </a:lnTo>
                  <a:lnTo>
                    <a:pt x="488" y="543"/>
                  </a:lnTo>
                  <a:lnTo>
                    <a:pt x="483" y="540"/>
                  </a:lnTo>
                  <a:lnTo>
                    <a:pt x="481" y="537"/>
                  </a:lnTo>
                  <a:lnTo>
                    <a:pt x="480" y="534"/>
                  </a:lnTo>
                  <a:lnTo>
                    <a:pt x="480" y="534"/>
                  </a:lnTo>
                  <a:lnTo>
                    <a:pt x="475" y="524"/>
                  </a:lnTo>
                  <a:lnTo>
                    <a:pt x="470" y="517"/>
                  </a:lnTo>
                  <a:lnTo>
                    <a:pt x="463" y="511"/>
                  </a:lnTo>
                  <a:lnTo>
                    <a:pt x="457" y="505"/>
                  </a:lnTo>
                  <a:lnTo>
                    <a:pt x="457" y="505"/>
                  </a:lnTo>
                  <a:lnTo>
                    <a:pt x="450" y="498"/>
                  </a:lnTo>
                  <a:lnTo>
                    <a:pt x="444" y="490"/>
                  </a:lnTo>
                  <a:lnTo>
                    <a:pt x="444" y="490"/>
                  </a:lnTo>
                  <a:lnTo>
                    <a:pt x="436" y="479"/>
                  </a:lnTo>
                  <a:lnTo>
                    <a:pt x="436" y="479"/>
                  </a:lnTo>
                  <a:lnTo>
                    <a:pt x="425" y="466"/>
                  </a:lnTo>
                  <a:lnTo>
                    <a:pt x="419" y="458"/>
                  </a:lnTo>
                  <a:lnTo>
                    <a:pt x="411" y="452"/>
                  </a:lnTo>
                  <a:lnTo>
                    <a:pt x="411" y="452"/>
                  </a:lnTo>
                  <a:lnTo>
                    <a:pt x="407" y="448"/>
                  </a:lnTo>
                  <a:lnTo>
                    <a:pt x="402" y="443"/>
                  </a:lnTo>
                  <a:lnTo>
                    <a:pt x="395" y="433"/>
                  </a:lnTo>
                  <a:lnTo>
                    <a:pt x="395" y="433"/>
                  </a:lnTo>
                  <a:lnTo>
                    <a:pt x="387" y="420"/>
                  </a:lnTo>
                  <a:lnTo>
                    <a:pt x="382" y="415"/>
                  </a:lnTo>
                  <a:lnTo>
                    <a:pt x="376" y="410"/>
                  </a:lnTo>
                  <a:lnTo>
                    <a:pt x="376" y="410"/>
                  </a:lnTo>
                  <a:lnTo>
                    <a:pt x="367" y="404"/>
                  </a:lnTo>
                  <a:lnTo>
                    <a:pt x="360" y="395"/>
                  </a:lnTo>
                  <a:lnTo>
                    <a:pt x="345" y="378"/>
                  </a:lnTo>
                  <a:lnTo>
                    <a:pt x="345" y="378"/>
                  </a:lnTo>
                  <a:lnTo>
                    <a:pt x="333" y="364"/>
                  </a:lnTo>
                  <a:lnTo>
                    <a:pt x="321" y="352"/>
                  </a:lnTo>
                  <a:lnTo>
                    <a:pt x="321" y="352"/>
                  </a:lnTo>
                  <a:lnTo>
                    <a:pt x="299" y="332"/>
                  </a:lnTo>
                  <a:lnTo>
                    <a:pt x="280" y="313"/>
                  </a:lnTo>
                  <a:lnTo>
                    <a:pt x="280" y="313"/>
                  </a:lnTo>
                  <a:lnTo>
                    <a:pt x="252" y="285"/>
                  </a:lnTo>
                  <a:lnTo>
                    <a:pt x="252" y="285"/>
                  </a:lnTo>
                  <a:lnTo>
                    <a:pt x="225" y="260"/>
                  </a:lnTo>
                  <a:lnTo>
                    <a:pt x="200" y="234"/>
                  </a:lnTo>
                  <a:lnTo>
                    <a:pt x="151" y="183"/>
                  </a:lnTo>
                  <a:lnTo>
                    <a:pt x="151" y="183"/>
                  </a:lnTo>
                  <a:lnTo>
                    <a:pt x="106" y="136"/>
                  </a:lnTo>
                  <a:lnTo>
                    <a:pt x="106" y="136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64" y="92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33" y="58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13" y="39"/>
                  </a:lnTo>
                  <a:lnTo>
                    <a:pt x="8" y="33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1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6"/>
                  </a:lnTo>
                  <a:lnTo>
                    <a:pt x="9" y="3"/>
                  </a:lnTo>
                  <a:lnTo>
                    <a:pt x="14" y="1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2" y="1"/>
                  </a:lnTo>
                  <a:lnTo>
                    <a:pt x="26" y="2"/>
                  </a:lnTo>
                  <a:lnTo>
                    <a:pt x="31" y="4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42" y="18"/>
                  </a:lnTo>
                  <a:lnTo>
                    <a:pt x="51" y="29"/>
                  </a:lnTo>
                  <a:lnTo>
                    <a:pt x="72" y="47"/>
                  </a:lnTo>
                  <a:lnTo>
                    <a:pt x="72" y="47"/>
                  </a:lnTo>
                  <a:lnTo>
                    <a:pt x="83" y="57"/>
                  </a:lnTo>
                  <a:lnTo>
                    <a:pt x="94" y="67"/>
                  </a:lnTo>
                  <a:lnTo>
                    <a:pt x="94" y="67"/>
                  </a:lnTo>
                  <a:lnTo>
                    <a:pt x="124" y="100"/>
                  </a:lnTo>
                  <a:lnTo>
                    <a:pt x="151" y="133"/>
                  </a:lnTo>
                  <a:lnTo>
                    <a:pt x="164" y="146"/>
                  </a:lnTo>
                  <a:lnTo>
                    <a:pt x="164" y="146"/>
                  </a:lnTo>
                  <a:lnTo>
                    <a:pt x="191" y="176"/>
                  </a:lnTo>
                  <a:lnTo>
                    <a:pt x="219" y="205"/>
                  </a:lnTo>
                  <a:lnTo>
                    <a:pt x="247" y="232"/>
                  </a:lnTo>
                  <a:lnTo>
                    <a:pt x="275" y="260"/>
                  </a:lnTo>
                  <a:lnTo>
                    <a:pt x="275" y="260"/>
                  </a:lnTo>
                  <a:lnTo>
                    <a:pt x="311" y="293"/>
                  </a:lnTo>
                  <a:lnTo>
                    <a:pt x="311" y="293"/>
                  </a:lnTo>
                  <a:lnTo>
                    <a:pt x="342" y="321"/>
                  </a:lnTo>
                  <a:lnTo>
                    <a:pt x="342" y="321"/>
                  </a:lnTo>
                  <a:lnTo>
                    <a:pt x="364" y="343"/>
                  </a:lnTo>
                  <a:lnTo>
                    <a:pt x="386" y="363"/>
                  </a:lnTo>
                  <a:lnTo>
                    <a:pt x="396" y="375"/>
                  </a:lnTo>
                  <a:lnTo>
                    <a:pt x="407" y="387"/>
                  </a:lnTo>
                  <a:lnTo>
                    <a:pt x="415" y="398"/>
                  </a:lnTo>
                  <a:lnTo>
                    <a:pt x="423" y="411"/>
                  </a:lnTo>
                  <a:lnTo>
                    <a:pt x="423" y="411"/>
                  </a:lnTo>
                  <a:lnTo>
                    <a:pt x="426" y="416"/>
                  </a:lnTo>
                  <a:lnTo>
                    <a:pt x="430" y="421"/>
                  </a:lnTo>
                  <a:lnTo>
                    <a:pt x="440" y="429"/>
                  </a:lnTo>
                  <a:lnTo>
                    <a:pt x="440" y="429"/>
                  </a:lnTo>
                  <a:lnTo>
                    <a:pt x="446" y="435"/>
                  </a:lnTo>
                  <a:lnTo>
                    <a:pt x="452" y="440"/>
                  </a:lnTo>
                  <a:lnTo>
                    <a:pt x="452" y="440"/>
                  </a:lnTo>
                  <a:lnTo>
                    <a:pt x="460" y="452"/>
                  </a:lnTo>
                  <a:lnTo>
                    <a:pt x="460" y="452"/>
                  </a:lnTo>
                  <a:lnTo>
                    <a:pt x="470" y="466"/>
                  </a:lnTo>
                  <a:lnTo>
                    <a:pt x="475" y="472"/>
                  </a:lnTo>
                  <a:lnTo>
                    <a:pt x="481" y="478"/>
                  </a:lnTo>
                  <a:lnTo>
                    <a:pt x="481" y="478"/>
                  </a:lnTo>
                  <a:lnTo>
                    <a:pt x="489" y="486"/>
                  </a:lnTo>
                  <a:lnTo>
                    <a:pt x="496" y="493"/>
                  </a:lnTo>
                  <a:lnTo>
                    <a:pt x="502" y="501"/>
                  </a:lnTo>
                  <a:lnTo>
                    <a:pt x="507" y="509"/>
                  </a:lnTo>
                  <a:lnTo>
                    <a:pt x="508" y="510"/>
                  </a:lnTo>
                  <a:lnTo>
                    <a:pt x="509" y="511"/>
                  </a:lnTo>
                  <a:lnTo>
                    <a:pt x="509" y="511"/>
                  </a:lnTo>
                  <a:lnTo>
                    <a:pt x="512" y="513"/>
                  </a:lnTo>
                  <a:lnTo>
                    <a:pt x="514" y="516"/>
                  </a:lnTo>
                  <a:lnTo>
                    <a:pt x="515" y="520"/>
                  </a:lnTo>
                  <a:lnTo>
                    <a:pt x="515" y="524"/>
                  </a:lnTo>
                  <a:lnTo>
                    <a:pt x="515" y="530"/>
                  </a:lnTo>
                  <a:lnTo>
                    <a:pt x="515" y="530"/>
                  </a:lnTo>
                  <a:lnTo>
                    <a:pt x="515" y="533"/>
                  </a:lnTo>
                  <a:lnTo>
                    <a:pt x="514" y="537"/>
                  </a:lnTo>
                  <a:lnTo>
                    <a:pt x="513" y="540"/>
                  </a:lnTo>
                  <a:lnTo>
                    <a:pt x="510" y="542"/>
                  </a:lnTo>
                  <a:lnTo>
                    <a:pt x="510" y="542"/>
                  </a:lnTo>
                  <a:lnTo>
                    <a:pt x="506" y="545"/>
                  </a:lnTo>
                  <a:lnTo>
                    <a:pt x="499" y="546"/>
                  </a:lnTo>
                  <a:lnTo>
                    <a:pt x="499" y="5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7" name="Freeform 211"/>
            <p:cNvSpPr/>
            <p:nvPr/>
          </p:nvSpPr>
          <p:spPr bwMode="auto">
            <a:xfrm>
              <a:off x="4708525" y="2740025"/>
              <a:ext cx="77788" cy="74613"/>
            </a:xfrm>
            <a:custGeom>
              <a:avLst/>
              <a:gdLst/>
              <a:ahLst/>
              <a:cxnLst>
                <a:cxn ang="0">
                  <a:pos x="116" y="142"/>
                </a:cxn>
                <a:cxn ang="0">
                  <a:pos x="111" y="142"/>
                </a:cxn>
                <a:cxn ang="0">
                  <a:pos x="101" y="140"/>
                </a:cxn>
                <a:cxn ang="0">
                  <a:pos x="90" y="136"/>
                </a:cxn>
                <a:cxn ang="0">
                  <a:pos x="88" y="139"/>
                </a:cxn>
                <a:cxn ang="0">
                  <a:pos x="79" y="141"/>
                </a:cxn>
                <a:cxn ang="0">
                  <a:pos x="77" y="141"/>
                </a:cxn>
                <a:cxn ang="0">
                  <a:pos x="63" y="139"/>
                </a:cxn>
                <a:cxn ang="0">
                  <a:pos x="49" y="136"/>
                </a:cxn>
                <a:cxn ang="0">
                  <a:pos x="42" y="134"/>
                </a:cxn>
                <a:cxn ang="0">
                  <a:pos x="33" y="127"/>
                </a:cxn>
                <a:cxn ang="0">
                  <a:pos x="30" y="129"/>
                </a:cxn>
                <a:cxn ang="0">
                  <a:pos x="21" y="131"/>
                </a:cxn>
                <a:cxn ang="0">
                  <a:pos x="18" y="130"/>
                </a:cxn>
                <a:cxn ang="0">
                  <a:pos x="12" y="127"/>
                </a:cxn>
                <a:cxn ang="0">
                  <a:pos x="7" y="122"/>
                </a:cxn>
                <a:cxn ang="0">
                  <a:pos x="6" y="117"/>
                </a:cxn>
                <a:cxn ang="0">
                  <a:pos x="5" y="115"/>
                </a:cxn>
                <a:cxn ang="0">
                  <a:pos x="1" y="108"/>
                </a:cxn>
                <a:cxn ang="0">
                  <a:pos x="1" y="101"/>
                </a:cxn>
                <a:cxn ang="0">
                  <a:pos x="3" y="95"/>
                </a:cxn>
                <a:cxn ang="0">
                  <a:pos x="13" y="83"/>
                </a:cxn>
                <a:cxn ang="0">
                  <a:pos x="31" y="62"/>
                </a:cxn>
                <a:cxn ang="0">
                  <a:pos x="63" y="34"/>
                </a:cxn>
                <a:cxn ang="0">
                  <a:pos x="92" y="13"/>
                </a:cxn>
                <a:cxn ang="0">
                  <a:pos x="98" y="8"/>
                </a:cxn>
                <a:cxn ang="0">
                  <a:pos x="113" y="1"/>
                </a:cxn>
                <a:cxn ang="0">
                  <a:pos x="121" y="0"/>
                </a:cxn>
                <a:cxn ang="0">
                  <a:pos x="131" y="2"/>
                </a:cxn>
                <a:cxn ang="0">
                  <a:pos x="137" y="5"/>
                </a:cxn>
                <a:cxn ang="0">
                  <a:pos x="143" y="15"/>
                </a:cxn>
                <a:cxn ang="0">
                  <a:pos x="147" y="29"/>
                </a:cxn>
                <a:cxn ang="0">
                  <a:pos x="148" y="35"/>
                </a:cxn>
                <a:cxn ang="0">
                  <a:pos x="147" y="53"/>
                </a:cxn>
                <a:cxn ang="0">
                  <a:pos x="148" y="84"/>
                </a:cxn>
                <a:cxn ang="0">
                  <a:pos x="148" y="100"/>
                </a:cxn>
                <a:cxn ang="0">
                  <a:pos x="146" y="116"/>
                </a:cxn>
                <a:cxn ang="0">
                  <a:pos x="145" y="125"/>
                </a:cxn>
                <a:cxn ang="0">
                  <a:pos x="141" y="132"/>
                </a:cxn>
                <a:cxn ang="0">
                  <a:pos x="136" y="136"/>
                </a:cxn>
                <a:cxn ang="0">
                  <a:pos x="128" y="141"/>
                </a:cxn>
                <a:cxn ang="0">
                  <a:pos x="126" y="141"/>
                </a:cxn>
                <a:cxn ang="0">
                  <a:pos x="121" y="142"/>
                </a:cxn>
                <a:cxn ang="0">
                  <a:pos x="116" y="142"/>
                </a:cxn>
              </a:cxnLst>
              <a:rect l="0" t="0" r="r" b="b"/>
              <a:pathLst>
                <a:path w="148" h="142">
                  <a:moveTo>
                    <a:pt x="116" y="142"/>
                  </a:moveTo>
                  <a:lnTo>
                    <a:pt x="116" y="142"/>
                  </a:lnTo>
                  <a:lnTo>
                    <a:pt x="111" y="142"/>
                  </a:lnTo>
                  <a:lnTo>
                    <a:pt x="111" y="142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93" y="136"/>
                  </a:lnTo>
                  <a:lnTo>
                    <a:pt x="90" y="136"/>
                  </a:lnTo>
                  <a:lnTo>
                    <a:pt x="88" y="139"/>
                  </a:lnTo>
                  <a:lnTo>
                    <a:pt x="88" y="139"/>
                  </a:lnTo>
                  <a:lnTo>
                    <a:pt x="84" y="141"/>
                  </a:lnTo>
                  <a:lnTo>
                    <a:pt x="79" y="141"/>
                  </a:lnTo>
                  <a:lnTo>
                    <a:pt x="79" y="141"/>
                  </a:lnTo>
                  <a:lnTo>
                    <a:pt x="77" y="141"/>
                  </a:lnTo>
                  <a:lnTo>
                    <a:pt x="77" y="141"/>
                  </a:lnTo>
                  <a:lnTo>
                    <a:pt x="63" y="139"/>
                  </a:lnTo>
                  <a:lnTo>
                    <a:pt x="63" y="139"/>
                  </a:lnTo>
                  <a:lnTo>
                    <a:pt x="49" y="136"/>
                  </a:lnTo>
                  <a:lnTo>
                    <a:pt x="49" y="136"/>
                  </a:lnTo>
                  <a:lnTo>
                    <a:pt x="42" y="134"/>
                  </a:lnTo>
                  <a:lnTo>
                    <a:pt x="36" y="130"/>
                  </a:lnTo>
                  <a:lnTo>
                    <a:pt x="33" y="127"/>
                  </a:lnTo>
                  <a:lnTo>
                    <a:pt x="30" y="129"/>
                  </a:lnTo>
                  <a:lnTo>
                    <a:pt x="30" y="129"/>
                  </a:lnTo>
                  <a:lnTo>
                    <a:pt x="25" y="130"/>
                  </a:lnTo>
                  <a:lnTo>
                    <a:pt x="21" y="131"/>
                  </a:lnTo>
                  <a:lnTo>
                    <a:pt x="21" y="131"/>
                  </a:lnTo>
                  <a:lnTo>
                    <a:pt x="18" y="130"/>
                  </a:lnTo>
                  <a:lnTo>
                    <a:pt x="13" y="129"/>
                  </a:lnTo>
                  <a:lnTo>
                    <a:pt x="12" y="127"/>
                  </a:lnTo>
                  <a:lnTo>
                    <a:pt x="10" y="125"/>
                  </a:lnTo>
                  <a:lnTo>
                    <a:pt x="7" y="122"/>
                  </a:lnTo>
                  <a:lnTo>
                    <a:pt x="6" y="119"/>
                  </a:lnTo>
                  <a:lnTo>
                    <a:pt x="6" y="117"/>
                  </a:lnTo>
                  <a:lnTo>
                    <a:pt x="5" y="115"/>
                  </a:lnTo>
                  <a:lnTo>
                    <a:pt x="5" y="115"/>
                  </a:lnTo>
                  <a:lnTo>
                    <a:pt x="2" y="112"/>
                  </a:lnTo>
                  <a:lnTo>
                    <a:pt x="1" y="108"/>
                  </a:lnTo>
                  <a:lnTo>
                    <a:pt x="0" y="104"/>
                  </a:lnTo>
                  <a:lnTo>
                    <a:pt x="1" y="101"/>
                  </a:lnTo>
                  <a:lnTo>
                    <a:pt x="2" y="98"/>
                  </a:lnTo>
                  <a:lnTo>
                    <a:pt x="3" y="95"/>
                  </a:lnTo>
                  <a:lnTo>
                    <a:pt x="3" y="95"/>
                  </a:lnTo>
                  <a:lnTo>
                    <a:pt x="13" y="83"/>
                  </a:lnTo>
                  <a:lnTo>
                    <a:pt x="22" y="72"/>
                  </a:lnTo>
                  <a:lnTo>
                    <a:pt x="31" y="62"/>
                  </a:lnTo>
                  <a:lnTo>
                    <a:pt x="42" y="52"/>
                  </a:lnTo>
                  <a:lnTo>
                    <a:pt x="63" y="34"/>
                  </a:lnTo>
                  <a:lnTo>
                    <a:pt x="87" y="17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8" y="8"/>
                  </a:lnTo>
                  <a:lnTo>
                    <a:pt x="105" y="4"/>
                  </a:lnTo>
                  <a:lnTo>
                    <a:pt x="113" y="1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6" y="1"/>
                  </a:lnTo>
                  <a:lnTo>
                    <a:pt x="131" y="2"/>
                  </a:lnTo>
                  <a:lnTo>
                    <a:pt x="131" y="2"/>
                  </a:lnTo>
                  <a:lnTo>
                    <a:pt x="137" y="5"/>
                  </a:lnTo>
                  <a:lnTo>
                    <a:pt x="141" y="9"/>
                  </a:lnTo>
                  <a:lnTo>
                    <a:pt x="143" y="15"/>
                  </a:lnTo>
                  <a:lnTo>
                    <a:pt x="145" y="20"/>
                  </a:lnTo>
                  <a:lnTo>
                    <a:pt x="147" y="29"/>
                  </a:lnTo>
                  <a:lnTo>
                    <a:pt x="148" y="35"/>
                  </a:lnTo>
                  <a:lnTo>
                    <a:pt x="148" y="35"/>
                  </a:lnTo>
                  <a:lnTo>
                    <a:pt x="147" y="53"/>
                  </a:lnTo>
                  <a:lnTo>
                    <a:pt x="147" y="53"/>
                  </a:lnTo>
                  <a:lnTo>
                    <a:pt x="147" y="81"/>
                  </a:lnTo>
                  <a:lnTo>
                    <a:pt x="148" y="84"/>
                  </a:lnTo>
                  <a:lnTo>
                    <a:pt x="148" y="84"/>
                  </a:lnTo>
                  <a:lnTo>
                    <a:pt x="148" y="100"/>
                  </a:lnTo>
                  <a:lnTo>
                    <a:pt x="147" y="108"/>
                  </a:lnTo>
                  <a:lnTo>
                    <a:pt x="146" y="116"/>
                  </a:lnTo>
                  <a:lnTo>
                    <a:pt x="146" y="116"/>
                  </a:lnTo>
                  <a:lnTo>
                    <a:pt x="145" y="125"/>
                  </a:lnTo>
                  <a:lnTo>
                    <a:pt x="143" y="128"/>
                  </a:lnTo>
                  <a:lnTo>
                    <a:pt x="141" y="132"/>
                  </a:lnTo>
                  <a:lnTo>
                    <a:pt x="139" y="134"/>
                  </a:lnTo>
                  <a:lnTo>
                    <a:pt x="136" y="136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7" y="141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1" y="142"/>
                  </a:lnTo>
                  <a:lnTo>
                    <a:pt x="116" y="142"/>
                  </a:lnTo>
                  <a:lnTo>
                    <a:pt x="116" y="1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8" name="Freeform 212"/>
            <p:cNvSpPr/>
            <p:nvPr/>
          </p:nvSpPr>
          <p:spPr bwMode="auto">
            <a:xfrm>
              <a:off x="4197350" y="2182813"/>
              <a:ext cx="260350" cy="244475"/>
            </a:xfrm>
            <a:custGeom>
              <a:avLst/>
              <a:gdLst/>
              <a:ahLst/>
              <a:cxnLst>
                <a:cxn ang="0">
                  <a:pos x="106" y="462"/>
                </a:cxn>
                <a:cxn ang="0">
                  <a:pos x="96" y="455"/>
                </a:cxn>
                <a:cxn ang="0">
                  <a:pos x="94" y="452"/>
                </a:cxn>
                <a:cxn ang="0">
                  <a:pos x="85" y="442"/>
                </a:cxn>
                <a:cxn ang="0">
                  <a:pos x="76" y="430"/>
                </a:cxn>
                <a:cxn ang="0">
                  <a:pos x="53" y="411"/>
                </a:cxn>
                <a:cxn ang="0">
                  <a:pos x="35" y="386"/>
                </a:cxn>
                <a:cxn ang="0">
                  <a:pos x="15" y="339"/>
                </a:cxn>
                <a:cxn ang="0">
                  <a:pos x="5" y="299"/>
                </a:cxn>
                <a:cxn ang="0">
                  <a:pos x="0" y="253"/>
                </a:cxn>
                <a:cxn ang="0">
                  <a:pos x="3" y="202"/>
                </a:cxn>
                <a:cxn ang="0">
                  <a:pos x="8" y="172"/>
                </a:cxn>
                <a:cxn ang="0">
                  <a:pos x="24" y="124"/>
                </a:cxn>
                <a:cxn ang="0">
                  <a:pos x="48" y="85"/>
                </a:cxn>
                <a:cxn ang="0">
                  <a:pos x="68" y="64"/>
                </a:cxn>
                <a:cxn ang="0">
                  <a:pos x="124" y="25"/>
                </a:cxn>
                <a:cxn ang="0">
                  <a:pos x="193" y="4"/>
                </a:cxn>
                <a:cxn ang="0">
                  <a:pos x="241" y="0"/>
                </a:cxn>
                <a:cxn ang="0">
                  <a:pos x="298" y="5"/>
                </a:cxn>
                <a:cxn ang="0">
                  <a:pos x="352" y="20"/>
                </a:cxn>
                <a:cxn ang="0">
                  <a:pos x="401" y="44"/>
                </a:cxn>
                <a:cxn ang="0">
                  <a:pos x="445" y="76"/>
                </a:cxn>
                <a:cxn ang="0">
                  <a:pos x="480" y="115"/>
                </a:cxn>
                <a:cxn ang="0">
                  <a:pos x="492" y="135"/>
                </a:cxn>
                <a:cxn ang="0">
                  <a:pos x="491" y="146"/>
                </a:cxn>
                <a:cxn ang="0">
                  <a:pos x="483" y="153"/>
                </a:cxn>
                <a:cxn ang="0">
                  <a:pos x="473" y="157"/>
                </a:cxn>
                <a:cxn ang="0">
                  <a:pos x="465" y="154"/>
                </a:cxn>
                <a:cxn ang="0">
                  <a:pos x="458" y="147"/>
                </a:cxn>
                <a:cxn ang="0">
                  <a:pos x="429" y="112"/>
                </a:cxn>
                <a:cxn ang="0">
                  <a:pos x="395" y="85"/>
                </a:cxn>
                <a:cxn ang="0">
                  <a:pos x="356" y="65"/>
                </a:cxn>
                <a:cxn ang="0">
                  <a:pos x="289" y="42"/>
                </a:cxn>
                <a:cxn ang="0">
                  <a:pos x="247" y="34"/>
                </a:cxn>
                <a:cxn ang="0">
                  <a:pos x="219" y="34"/>
                </a:cxn>
                <a:cxn ang="0">
                  <a:pos x="182" y="40"/>
                </a:cxn>
                <a:cxn ang="0">
                  <a:pos x="144" y="53"/>
                </a:cxn>
                <a:cxn ang="0">
                  <a:pos x="109" y="74"/>
                </a:cxn>
                <a:cxn ang="0">
                  <a:pos x="80" y="100"/>
                </a:cxn>
                <a:cxn ang="0">
                  <a:pos x="59" y="133"/>
                </a:cxn>
                <a:cxn ang="0">
                  <a:pos x="48" y="163"/>
                </a:cxn>
                <a:cxn ang="0">
                  <a:pos x="39" y="210"/>
                </a:cxn>
                <a:cxn ang="0">
                  <a:pos x="38" y="259"/>
                </a:cxn>
                <a:cxn ang="0">
                  <a:pos x="45" y="304"/>
                </a:cxn>
                <a:cxn ang="0">
                  <a:pos x="60" y="348"/>
                </a:cxn>
                <a:cxn ang="0">
                  <a:pos x="76" y="373"/>
                </a:cxn>
                <a:cxn ang="0">
                  <a:pos x="101" y="402"/>
                </a:cxn>
                <a:cxn ang="0">
                  <a:pos x="122" y="429"/>
                </a:cxn>
                <a:cxn ang="0">
                  <a:pos x="125" y="431"/>
                </a:cxn>
                <a:cxn ang="0">
                  <a:pos x="131" y="446"/>
                </a:cxn>
                <a:cxn ang="0">
                  <a:pos x="129" y="455"/>
                </a:cxn>
                <a:cxn ang="0">
                  <a:pos x="121" y="462"/>
                </a:cxn>
                <a:cxn ang="0">
                  <a:pos x="110" y="463"/>
                </a:cxn>
              </a:cxnLst>
              <a:rect l="0" t="0" r="r" b="b"/>
              <a:pathLst>
                <a:path w="492" h="462">
                  <a:moveTo>
                    <a:pt x="110" y="463"/>
                  </a:moveTo>
                  <a:lnTo>
                    <a:pt x="110" y="463"/>
                  </a:lnTo>
                  <a:lnTo>
                    <a:pt x="106" y="462"/>
                  </a:lnTo>
                  <a:lnTo>
                    <a:pt x="102" y="461"/>
                  </a:lnTo>
                  <a:lnTo>
                    <a:pt x="98" y="458"/>
                  </a:lnTo>
                  <a:lnTo>
                    <a:pt x="96" y="455"/>
                  </a:lnTo>
                  <a:lnTo>
                    <a:pt x="96" y="455"/>
                  </a:lnTo>
                  <a:lnTo>
                    <a:pt x="94" y="453"/>
                  </a:lnTo>
                  <a:lnTo>
                    <a:pt x="94" y="452"/>
                  </a:lnTo>
                  <a:lnTo>
                    <a:pt x="91" y="450"/>
                  </a:lnTo>
                  <a:lnTo>
                    <a:pt x="91" y="450"/>
                  </a:lnTo>
                  <a:lnTo>
                    <a:pt x="85" y="442"/>
                  </a:lnTo>
                  <a:lnTo>
                    <a:pt x="85" y="442"/>
                  </a:lnTo>
                  <a:lnTo>
                    <a:pt x="80" y="435"/>
                  </a:lnTo>
                  <a:lnTo>
                    <a:pt x="76" y="430"/>
                  </a:lnTo>
                  <a:lnTo>
                    <a:pt x="65" y="421"/>
                  </a:lnTo>
                  <a:lnTo>
                    <a:pt x="65" y="421"/>
                  </a:lnTo>
                  <a:lnTo>
                    <a:pt x="53" y="411"/>
                  </a:lnTo>
                  <a:lnTo>
                    <a:pt x="53" y="411"/>
                  </a:lnTo>
                  <a:lnTo>
                    <a:pt x="44" y="399"/>
                  </a:lnTo>
                  <a:lnTo>
                    <a:pt x="35" y="386"/>
                  </a:lnTo>
                  <a:lnTo>
                    <a:pt x="27" y="370"/>
                  </a:lnTo>
                  <a:lnTo>
                    <a:pt x="21" y="355"/>
                  </a:lnTo>
                  <a:lnTo>
                    <a:pt x="15" y="339"/>
                  </a:lnTo>
                  <a:lnTo>
                    <a:pt x="11" y="325"/>
                  </a:lnTo>
                  <a:lnTo>
                    <a:pt x="5" y="299"/>
                  </a:lnTo>
                  <a:lnTo>
                    <a:pt x="5" y="299"/>
                  </a:lnTo>
                  <a:lnTo>
                    <a:pt x="3" y="285"/>
                  </a:lnTo>
                  <a:lnTo>
                    <a:pt x="0" y="269"/>
                  </a:lnTo>
                  <a:lnTo>
                    <a:pt x="0" y="253"/>
                  </a:lnTo>
                  <a:lnTo>
                    <a:pt x="0" y="235"/>
                  </a:lnTo>
                  <a:lnTo>
                    <a:pt x="0" y="218"/>
                  </a:lnTo>
                  <a:lnTo>
                    <a:pt x="3" y="202"/>
                  </a:lnTo>
                  <a:lnTo>
                    <a:pt x="5" y="186"/>
                  </a:lnTo>
                  <a:lnTo>
                    <a:pt x="8" y="172"/>
                  </a:lnTo>
                  <a:lnTo>
                    <a:pt x="8" y="172"/>
                  </a:lnTo>
                  <a:lnTo>
                    <a:pt x="13" y="154"/>
                  </a:lnTo>
                  <a:lnTo>
                    <a:pt x="18" y="139"/>
                  </a:lnTo>
                  <a:lnTo>
                    <a:pt x="24" y="124"/>
                  </a:lnTo>
                  <a:lnTo>
                    <a:pt x="31" y="110"/>
                  </a:lnTo>
                  <a:lnTo>
                    <a:pt x="39" y="98"/>
                  </a:lnTo>
                  <a:lnTo>
                    <a:pt x="48" y="85"/>
                  </a:lnTo>
                  <a:lnTo>
                    <a:pt x="57" y="7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85" y="49"/>
                  </a:lnTo>
                  <a:lnTo>
                    <a:pt x="105" y="36"/>
                  </a:lnTo>
                  <a:lnTo>
                    <a:pt x="124" y="25"/>
                  </a:lnTo>
                  <a:lnTo>
                    <a:pt x="146" y="16"/>
                  </a:lnTo>
                  <a:lnTo>
                    <a:pt x="169" y="9"/>
                  </a:lnTo>
                  <a:lnTo>
                    <a:pt x="193" y="4"/>
                  </a:lnTo>
                  <a:lnTo>
                    <a:pt x="216" y="1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60" y="1"/>
                  </a:lnTo>
                  <a:lnTo>
                    <a:pt x="279" y="2"/>
                  </a:lnTo>
                  <a:lnTo>
                    <a:pt x="298" y="5"/>
                  </a:lnTo>
                  <a:lnTo>
                    <a:pt x="316" y="9"/>
                  </a:lnTo>
                  <a:lnTo>
                    <a:pt x="334" y="14"/>
                  </a:lnTo>
                  <a:lnTo>
                    <a:pt x="352" y="20"/>
                  </a:lnTo>
                  <a:lnTo>
                    <a:pt x="368" y="27"/>
                  </a:lnTo>
                  <a:lnTo>
                    <a:pt x="385" y="35"/>
                  </a:lnTo>
                  <a:lnTo>
                    <a:pt x="401" y="44"/>
                  </a:lnTo>
                  <a:lnTo>
                    <a:pt x="416" y="54"/>
                  </a:lnTo>
                  <a:lnTo>
                    <a:pt x="430" y="65"/>
                  </a:lnTo>
                  <a:lnTo>
                    <a:pt x="445" y="76"/>
                  </a:lnTo>
                  <a:lnTo>
                    <a:pt x="457" y="88"/>
                  </a:lnTo>
                  <a:lnTo>
                    <a:pt x="469" y="102"/>
                  </a:lnTo>
                  <a:lnTo>
                    <a:pt x="480" y="115"/>
                  </a:lnTo>
                  <a:lnTo>
                    <a:pt x="490" y="130"/>
                  </a:lnTo>
                  <a:lnTo>
                    <a:pt x="490" y="130"/>
                  </a:lnTo>
                  <a:lnTo>
                    <a:pt x="492" y="135"/>
                  </a:lnTo>
                  <a:lnTo>
                    <a:pt x="492" y="139"/>
                  </a:lnTo>
                  <a:lnTo>
                    <a:pt x="492" y="143"/>
                  </a:lnTo>
                  <a:lnTo>
                    <a:pt x="491" y="146"/>
                  </a:lnTo>
                  <a:lnTo>
                    <a:pt x="491" y="146"/>
                  </a:lnTo>
                  <a:lnTo>
                    <a:pt x="487" y="150"/>
                  </a:lnTo>
                  <a:lnTo>
                    <a:pt x="483" y="153"/>
                  </a:lnTo>
                  <a:lnTo>
                    <a:pt x="478" y="155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69" y="155"/>
                  </a:lnTo>
                  <a:lnTo>
                    <a:pt x="465" y="154"/>
                  </a:lnTo>
                  <a:lnTo>
                    <a:pt x="462" y="151"/>
                  </a:lnTo>
                  <a:lnTo>
                    <a:pt x="458" y="147"/>
                  </a:lnTo>
                  <a:lnTo>
                    <a:pt x="458" y="147"/>
                  </a:lnTo>
                  <a:lnTo>
                    <a:pt x="450" y="135"/>
                  </a:lnTo>
                  <a:lnTo>
                    <a:pt x="439" y="123"/>
                  </a:lnTo>
                  <a:lnTo>
                    <a:pt x="429" y="112"/>
                  </a:lnTo>
                  <a:lnTo>
                    <a:pt x="419" y="102"/>
                  </a:lnTo>
                  <a:lnTo>
                    <a:pt x="407" y="94"/>
                  </a:lnTo>
                  <a:lnTo>
                    <a:pt x="395" y="85"/>
                  </a:lnTo>
                  <a:lnTo>
                    <a:pt x="383" y="77"/>
                  </a:lnTo>
                  <a:lnTo>
                    <a:pt x="369" y="71"/>
                  </a:lnTo>
                  <a:lnTo>
                    <a:pt x="356" y="65"/>
                  </a:lnTo>
                  <a:lnTo>
                    <a:pt x="342" y="59"/>
                  </a:lnTo>
                  <a:lnTo>
                    <a:pt x="316" y="50"/>
                  </a:lnTo>
                  <a:lnTo>
                    <a:pt x="289" y="42"/>
                  </a:lnTo>
                  <a:lnTo>
                    <a:pt x="263" y="36"/>
                  </a:lnTo>
                  <a:lnTo>
                    <a:pt x="263" y="36"/>
                  </a:lnTo>
                  <a:lnTo>
                    <a:pt x="247" y="34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19" y="34"/>
                  </a:lnTo>
                  <a:lnTo>
                    <a:pt x="207" y="35"/>
                  </a:lnTo>
                  <a:lnTo>
                    <a:pt x="195" y="37"/>
                  </a:lnTo>
                  <a:lnTo>
                    <a:pt x="182" y="40"/>
                  </a:lnTo>
                  <a:lnTo>
                    <a:pt x="169" y="44"/>
                  </a:lnTo>
                  <a:lnTo>
                    <a:pt x="156" y="48"/>
                  </a:lnTo>
                  <a:lnTo>
                    <a:pt x="144" y="53"/>
                  </a:lnTo>
                  <a:lnTo>
                    <a:pt x="133" y="59"/>
                  </a:lnTo>
                  <a:lnTo>
                    <a:pt x="120" y="66"/>
                  </a:lnTo>
                  <a:lnTo>
                    <a:pt x="109" y="74"/>
                  </a:lnTo>
                  <a:lnTo>
                    <a:pt x="99" y="82"/>
                  </a:lnTo>
                  <a:lnTo>
                    <a:pt x="89" y="90"/>
                  </a:lnTo>
                  <a:lnTo>
                    <a:pt x="80" y="100"/>
                  </a:lnTo>
                  <a:lnTo>
                    <a:pt x="72" y="110"/>
                  </a:lnTo>
                  <a:lnTo>
                    <a:pt x="66" y="121"/>
                  </a:lnTo>
                  <a:lnTo>
                    <a:pt x="59" y="133"/>
                  </a:lnTo>
                  <a:lnTo>
                    <a:pt x="59" y="133"/>
                  </a:lnTo>
                  <a:lnTo>
                    <a:pt x="53" y="147"/>
                  </a:lnTo>
                  <a:lnTo>
                    <a:pt x="48" y="163"/>
                  </a:lnTo>
                  <a:lnTo>
                    <a:pt x="44" y="178"/>
                  </a:lnTo>
                  <a:lnTo>
                    <a:pt x="41" y="195"/>
                  </a:lnTo>
                  <a:lnTo>
                    <a:pt x="39" y="210"/>
                  </a:lnTo>
                  <a:lnTo>
                    <a:pt x="38" y="227"/>
                  </a:lnTo>
                  <a:lnTo>
                    <a:pt x="37" y="242"/>
                  </a:lnTo>
                  <a:lnTo>
                    <a:pt x="38" y="259"/>
                  </a:lnTo>
                  <a:lnTo>
                    <a:pt x="39" y="274"/>
                  </a:lnTo>
                  <a:lnTo>
                    <a:pt x="42" y="290"/>
                  </a:lnTo>
                  <a:lnTo>
                    <a:pt x="45" y="304"/>
                  </a:lnTo>
                  <a:lnTo>
                    <a:pt x="49" y="320"/>
                  </a:lnTo>
                  <a:lnTo>
                    <a:pt x="54" y="334"/>
                  </a:lnTo>
                  <a:lnTo>
                    <a:pt x="60" y="348"/>
                  </a:lnTo>
                  <a:lnTo>
                    <a:pt x="68" y="361"/>
                  </a:lnTo>
                  <a:lnTo>
                    <a:pt x="76" y="373"/>
                  </a:lnTo>
                  <a:lnTo>
                    <a:pt x="76" y="373"/>
                  </a:lnTo>
                  <a:lnTo>
                    <a:pt x="87" y="389"/>
                  </a:lnTo>
                  <a:lnTo>
                    <a:pt x="101" y="402"/>
                  </a:lnTo>
                  <a:lnTo>
                    <a:pt x="101" y="402"/>
                  </a:lnTo>
                  <a:lnTo>
                    <a:pt x="112" y="416"/>
                  </a:lnTo>
                  <a:lnTo>
                    <a:pt x="121" y="428"/>
                  </a:lnTo>
                  <a:lnTo>
                    <a:pt x="122" y="429"/>
                  </a:lnTo>
                  <a:lnTo>
                    <a:pt x="123" y="430"/>
                  </a:lnTo>
                  <a:lnTo>
                    <a:pt x="123" y="430"/>
                  </a:lnTo>
                  <a:lnTo>
                    <a:pt x="125" y="431"/>
                  </a:lnTo>
                  <a:lnTo>
                    <a:pt x="128" y="434"/>
                  </a:lnTo>
                  <a:lnTo>
                    <a:pt x="130" y="440"/>
                  </a:lnTo>
                  <a:lnTo>
                    <a:pt x="131" y="446"/>
                  </a:lnTo>
                  <a:lnTo>
                    <a:pt x="130" y="451"/>
                  </a:lnTo>
                  <a:lnTo>
                    <a:pt x="130" y="451"/>
                  </a:lnTo>
                  <a:lnTo>
                    <a:pt x="129" y="455"/>
                  </a:lnTo>
                  <a:lnTo>
                    <a:pt x="125" y="458"/>
                  </a:lnTo>
                  <a:lnTo>
                    <a:pt x="123" y="460"/>
                  </a:lnTo>
                  <a:lnTo>
                    <a:pt x="121" y="462"/>
                  </a:lnTo>
                  <a:lnTo>
                    <a:pt x="117" y="463"/>
                  </a:lnTo>
                  <a:lnTo>
                    <a:pt x="114" y="463"/>
                  </a:lnTo>
                  <a:lnTo>
                    <a:pt x="110" y="46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8955009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accel="50667" decel="49333" fill="hold" nodeType="withEffect">
                                  <p:childTnLst>
                                    <p:animMotion origin="layout" path="M -2.29167E-06 -7.40741E-07 L -0.90768 -0.00162" pathEditMode="relative" rAng="0" ptsTypes="AA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391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内容与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 userDrawn="1"/>
        </p:nvSpPr>
        <p:spPr>
          <a:xfrm>
            <a:off x="0" y="0"/>
            <a:ext cx="9144000" cy="8489395"/>
          </a:xfrm>
          <a:prstGeom prst="rect">
            <a:avLst/>
          </a:prstGeom>
          <a:blipFill dpi="0" rotWithShape="1">
            <a:blip r:embed="rId2">
              <a:alphaModFix amt="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562732" y="625404"/>
            <a:ext cx="8290358" cy="0"/>
          </a:xfrm>
          <a:prstGeom prst="line">
            <a:avLst/>
          </a:prstGeom>
          <a:ln w="12700">
            <a:solidFill>
              <a:srgbClr val="0051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1"/>
          <p:cNvGrpSpPr/>
          <p:nvPr userDrawn="1"/>
        </p:nvGrpSpPr>
        <p:grpSpPr>
          <a:xfrm>
            <a:off x="8431708" y="180780"/>
            <a:ext cx="421382" cy="444624"/>
            <a:chOff x="4197350" y="2182813"/>
            <a:chExt cx="608013" cy="641350"/>
          </a:xfrm>
          <a:solidFill>
            <a:srgbClr val="005188"/>
          </a:solidFill>
        </p:grpSpPr>
        <p:sp>
          <p:nvSpPr>
            <p:cNvPr id="13" name="Freeform 166"/>
            <p:cNvSpPr/>
            <p:nvPr/>
          </p:nvSpPr>
          <p:spPr bwMode="auto">
            <a:xfrm>
              <a:off x="4229100" y="2211388"/>
              <a:ext cx="39688" cy="157163"/>
            </a:xfrm>
            <a:custGeom>
              <a:avLst/>
              <a:gdLst/>
              <a:ahLst/>
              <a:cxnLst>
                <a:cxn ang="0">
                  <a:pos x="63" y="2"/>
                </a:cxn>
                <a:cxn ang="0">
                  <a:pos x="63" y="2"/>
                </a:cxn>
                <a:cxn ang="0">
                  <a:pos x="58" y="14"/>
                </a:cxn>
                <a:cxn ang="0">
                  <a:pos x="54" y="25"/>
                </a:cxn>
                <a:cxn ang="0">
                  <a:pos x="47" y="49"/>
                </a:cxn>
                <a:cxn ang="0">
                  <a:pos x="34" y="96"/>
                </a:cxn>
                <a:cxn ang="0">
                  <a:pos x="34" y="96"/>
                </a:cxn>
                <a:cxn ang="0">
                  <a:pos x="27" y="122"/>
                </a:cxn>
                <a:cxn ang="0">
                  <a:pos x="21" y="149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6" y="222"/>
                </a:cxn>
                <a:cxn ang="0">
                  <a:pos x="3" y="243"/>
                </a:cxn>
                <a:cxn ang="0">
                  <a:pos x="1" y="263"/>
                </a:cxn>
                <a:cxn ang="0">
                  <a:pos x="0" y="283"/>
                </a:cxn>
                <a:cxn ang="0">
                  <a:pos x="0" y="283"/>
                </a:cxn>
                <a:cxn ang="0">
                  <a:pos x="1" y="290"/>
                </a:cxn>
                <a:cxn ang="0">
                  <a:pos x="2" y="292"/>
                </a:cxn>
                <a:cxn ang="0">
                  <a:pos x="3" y="294"/>
                </a:cxn>
                <a:cxn ang="0">
                  <a:pos x="6" y="296"/>
                </a:cxn>
                <a:cxn ang="0">
                  <a:pos x="8" y="296"/>
                </a:cxn>
                <a:cxn ang="0">
                  <a:pos x="11" y="296"/>
                </a:cxn>
                <a:cxn ang="0">
                  <a:pos x="14" y="294"/>
                </a:cxn>
                <a:cxn ang="0">
                  <a:pos x="14" y="294"/>
                </a:cxn>
                <a:cxn ang="0">
                  <a:pos x="15" y="293"/>
                </a:cxn>
                <a:cxn ang="0">
                  <a:pos x="16" y="291"/>
                </a:cxn>
                <a:cxn ang="0">
                  <a:pos x="15" y="287"/>
                </a:cxn>
                <a:cxn ang="0">
                  <a:pos x="14" y="285"/>
                </a:cxn>
                <a:cxn ang="0">
                  <a:pos x="12" y="285"/>
                </a:cxn>
                <a:cxn ang="0">
                  <a:pos x="11" y="284"/>
                </a:cxn>
                <a:cxn ang="0">
                  <a:pos x="9" y="285"/>
                </a:cxn>
                <a:cxn ang="0">
                  <a:pos x="9" y="285"/>
                </a:cxn>
                <a:cxn ang="0">
                  <a:pos x="11" y="282"/>
                </a:cxn>
                <a:cxn ang="0">
                  <a:pos x="12" y="276"/>
                </a:cxn>
                <a:cxn ang="0">
                  <a:pos x="14" y="259"/>
                </a:cxn>
                <a:cxn ang="0">
                  <a:pos x="14" y="232"/>
                </a:cxn>
                <a:cxn ang="0">
                  <a:pos x="14" y="232"/>
                </a:cxn>
                <a:cxn ang="0">
                  <a:pos x="17" y="212"/>
                </a:cxn>
                <a:cxn ang="0">
                  <a:pos x="21" y="193"/>
                </a:cxn>
                <a:cxn ang="0">
                  <a:pos x="29" y="155"/>
                </a:cxn>
                <a:cxn ang="0">
                  <a:pos x="29" y="155"/>
                </a:cxn>
                <a:cxn ang="0">
                  <a:pos x="38" y="119"/>
                </a:cxn>
                <a:cxn ang="0">
                  <a:pos x="48" y="83"/>
                </a:cxn>
                <a:cxn ang="0">
                  <a:pos x="48" y="83"/>
                </a:cxn>
                <a:cxn ang="0">
                  <a:pos x="58" y="45"/>
                </a:cxn>
                <a:cxn ang="0">
                  <a:pos x="64" y="25"/>
                </a:cxn>
                <a:cxn ang="0">
                  <a:pos x="68" y="16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73" y="5"/>
                </a:cxn>
                <a:cxn ang="0">
                  <a:pos x="73" y="3"/>
                </a:cxn>
                <a:cxn ang="0">
                  <a:pos x="72" y="2"/>
                </a:cxn>
                <a:cxn ang="0">
                  <a:pos x="71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5" y="1"/>
                </a:cxn>
                <a:cxn ang="0">
                  <a:pos x="63" y="2"/>
                </a:cxn>
                <a:cxn ang="0">
                  <a:pos x="63" y="2"/>
                </a:cxn>
              </a:cxnLst>
              <a:rect l="0" t="0" r="r" b="b"/>
              <a:pathLst>
                <a:path w="73" h="296">
                  <a:moveTo>
                    <a:pt x="63" y="2"/>
                  </a:moveTo>
                  <a:lnTo>
                    <a:pt x="63" y="2"/>
                  </a:lnTo>
                  <a:lnTo>
                    <a:pt x="58" y="14"/>
                  </a:lnTo>
                  <a:lnTo>
                    <a:pt x="54" y="25"/>
                  </a:lnTo>
                  <a:lnTo>
                    <a:pt x="47" y="49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27" y="122"/>
                  </a:lnTo>
                  <a:lnTo>
                    <a:pt x="21" y="149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6" y="222"/>
                  </a:lnTo>
                  <a:lnTo>
                    <a:pt x="3" y="243"/>
                  </a:lnTo>
                  <a:lnTo>
                    <a:pt x="1" y="263"/>
                  </a:lnTo>
                  <a:lnTo>
                    <a:pt x="0" y="283"/>
                  </a:lnTo>
                  <a:lnTo>
                    <a:pt x="0" y="283"/>
                  </a:lnTo>
                  <a:lnTo>
                    <a:pt x="1" y="290"/>
                  </a:lnTo>
                  <a:lnTo>
                    <a:pt x="2" y="292"/>
                  </a:lnTo>
                  <a:lnTo>
                    <a:pt x="3" y="294"/>
                  </a:lnTo>
                  <a:lnTo>
                    <a:pt x="6" y="296"/>
                  </a:lnTo>
                  <a:lnTo>
                    <a:pt x="8" y="296"/>
                  </a:lnTo>
                  <a:lnTo>
                    <a:pt x="11" y="296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5" y="293"/>
                  </a:lnTo>
                  <a:lnTo>
                    <a:pt x="16" y="291"/>
                  </a:lnTo>
                  <a:lnTo>
                    <a:pt x="15" y="287"/>
                  </a:lnTo>
                  <a:lnTo>
                    <a:pt x="14" y="285"/>
                  </a:lnTo>
                  <a:lnTo>
                    <a:pt x="12" y="285"/>
                  </a:lnTo>
                  <a:lnTo>
                    <a:pt x="11" y="284"/>
                  </a:lnTo>
                  <a:lnTo>
                    <a:pt x="9" y="285"/>
                  </a:lnTo>
                  <a:lnTo>
                    <a:pt x="9" y="285"/>
                  </a:lnTo>
                  <a:lnTo>
                    <a:pt x="11" y="282"/>
                  </a:lnTo>
                  <a:lnTo>
                    <a:pt x="12" y="276"/>
                  </a:lnTo>
                  <a:lnTo>
                    <a:pt x="14" y="259"/>
                  </a:lnTo>
                  <a:lnTo>
                    <a:pt x="14" y="232"/>
                  </a:lnTo>
                  <a:lnTo>
                    <a:pt x="14" y="232"/>
                  </a:lnTo>
                  <a:lnTo>
                    <a:pt x="17" y="212"/>
                  </a:lnTo>
                  <a:lnTo>
                    <a:pt x="21" y="193"/>
                  </a:lnTo>
                  <a:lnTo>
                    <a:pt x="29" y="155"/>
                  </a:lnTo>
                  <a:lnTo>
                    <a:pt x="29" y="155"/>
                  </a:lnTo>
                  <a:lnTo>
                    <a:pt x="38" y="119"/>
                  </a:lnTo>
                  <a:lnTo>
                    <a:pt x="48" y="83"/>
                  </a:lnTo>
                  <a:lnTo>
                    <a:pt x="48" y="83"/>
                  </a:lnTo>
                  <a:lnTo>
                    <a:pt x="58" y="45"/>
                  </a:lnTo>
                  <a:lnTo>
                    <a:pt x="64" y="25"/>
                  </a:lnTo>
                  <a:lnTo>
                    <a:pt x="68" y="16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2" y="2"/>
                  </a:lnTo>
                  <a:lnTo>
                    <a:pt x="71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5" y="1"/>
                  </a:lnTo>
                  <a:lnTo>
                    <a:pt x="63" y="2"/>
                  </a:lnTo>
                  <a:lnTo>
                    <a:pt x="6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4" name="Freeform 167"/>
            <p:cNvSpPr/>
            <p:nvPr/>
          </p:nvSpPr>
          <p:spPr bwMode="auto">
            <a:xfrm>
              <a:off x="4251325" y="2206625"/>
              <a:ext cx="39688" cy="177800"/>
            </a:xfrm>
            <a:custGeom>
              <a:avLst/>
              <a:gdLst/>
              <a:ahLst/>
              <a:cxnLst>
                <a:cxn ang="0">
                  <a:pos x="66" y="3"/>
                </a:cxn>
                <a:cxn ang="0">
                  <a:pos x="66" y="3"/>
                </a:cxn>
                <a:cxn ang="0">
                  <a:pos x="51" y="40"/>
                </a:cxn>
                <a:cxn ang="0">
                  <a:pos x="44" y="59"/>
                </a:cxn>
                <a:cxn ang="0">
                  <a:pos x="38" y="78"/>
                </a:cxn>
                <a:cxn ang="0">
                  <a:pos x="38" y="78"/>
                </a:cxn>
                <a:cxn ang="0">
                  <a:pos x="33" y="101"/>
                </a:cxn>
                <a:cxn ang="0">
                  <a:pos x="29" y="124"/>
                </a:cxn>
                <a:cxn ang="0">
                  <a:pos x="20" y="170"/>
                </a:cxn>
                <a:cxn ang="0">
                  <a:pos x="20" y="170"/>
                </a:cxn>
                <a:cxn ang="0">
                  <a:pos x="5" y="249"/>
                </a:cxn>
                <a:cxn ang="0">
                  <a:pos x="5" y="249"/>
                </a:cxn>
                <a:cxn ang="0">
                  <a:pos x="2" y="270"/>
                </a:cxn>
                <a:cxn ang="0">
                  <a:pos x="1" y="290"/>
                </a:cxn>
                <a:cxn ang="0">
                  <a:pos x="0" y="311"/>
                </a:cxn>
                <a:cxn ang="0">
                  <a:pos x="0" y="332"/>
                </a:cxn>
                <a:cxn ang="0">
                  <a:pos x="0" y="332"/>
                </a:cxn>
                <a:cxn ang="0">
                  <a:pos x="0" y="334"/>
                </a:cxn>
                <a:cxn ang="0">
                  <a:pos x="1" y="336"/>
                </a:cxn>
                <a:cxn ang="0">
                  <a:pos x="3" y="336"/>
                </a:cxn>
                <a:cxn ang="0">
                  <a:pos x="5" y="337"/>
                </a:cxn>
                <a:cxn ang="0">
                  <a:pos x="6" y="336"/>
                </a:cxn>
                <a:cxn ang="0">
                  <a:pos x="8" y="336"/>
                </a:cxn>
                <a:cxn ang="0">
                  <a:pos x="9" y="334"/>
                </a:cxn>
                <a:cxn ang="0">
                  <a:pos x="9" y="332"/>
                </a:cxn>
                <a:cxn ang="0">
                  <a:pos x="9" y="332"/>
                </a:cxn>
                <a:cxn ang="0">
                  <a:pos x="9" y="310"/>
                </a:cxn>
                <a:cxn ang="0">
                  <a:pos x="10" y="288"/>
                </a:cxn>
                <a:cxn ang="0">
                  <a:pos x="12" y="265"/>
                </a:cxn>
                <a:cxn ang="0">
                  <a:pos x="16" y="244"/>
                </a:cxn>
                <a:cxn ang="0">
                  <a:pos x="16" y="244"/>
                </a:cxn>
                <a:cxn ang="0">
                  <a:pos x="32" y="164"/>
                </a:cxn>
                <a:cxn ang="0">
                  <a:pos x="32" y="164"/>
                </a:cxn>
                <a:cxn ang="0">
                  <a:pos x="39" y="122"/>
                </a:cxn>
                <a:cxn ang="0">
                  <a:pos x="47" y="81"/>
                </a:cxn>
                <a:cxn ang="0">
                  <a:pos x="47" y="81"/>
                </a:cxn>
                <a:cxn ang="0">
                  <a:pos x="52" y="61"/>
                </a:cxn>
                <a:cxn ang="0">
                  <a:pos x="60" y="43"/>
                </a:cxn>
                <a:cxn ang="0">
                  <a:pos x="75" y="6"/>
                </a:cxn>
                <a:cxn ang="0">
                  <a:pos x="75" y="6"/>
                </a:cxn>
                <a:cxn ang="0">
                  <a:pos x="76" y="4"/>
                </a:cxn>
                <a:cxn ang="0">
                  <a:pos x="75" y="2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69" y="1"/>
                </a:cxn>
                <a:cxn ang="0">
                  <a:pos x="67" y="2"/>
                </a:cxn>
                <a:cxn ang="0">
                  <a:pos x="66" y="3"/>
                </a:cxn>
                <a:cxn ang="0">
                  <a:pos x="66" y="3"/>
                </a:cxn>
              </a:cxnLst>
              <a:rect l="0" t="0" r="r" b="b"/>
              <a:pathLst>
                <a:path w="76" h="337">
                  <a:moveTo>
                    <a:pt x="66" y="3"/>
                  </a:moveTo>
                  <a:lnTo>
                    <a:pt x="66" y="3"/>
                  </a:lnTo>
                  <a:lnTo>
                    <a:pt x="51" y="40"/>
                  </a:lnTo>
                  <a:lnTo>
                    <a:pt x="44" y="59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3" y="101"/>
                  </a:lnTo>
                  <a:lnTo>
                    <a:pt x="29" y="124"/>
                  </a:lnTo>
                  <a:lnTo>
                    <a:pt x="20" y="170"/>
                  </a:lnTo>
                  <a:lnTo>
                    <a:pt x="20" y="170"/>
                  </a:lnTo>
                  <a:lnTo>
                    <a:pt x="5" y="249"/>
                  </a:lnTo>
                  <a:lnTo>
                    <a:pt x="5" y="249"/>
                  </a:lnTo>
                  <a:lnTo>
                    <a:pt x="2" y="270"/>
                  </a:lnTo>
                  <a:lnTo>
                    <a:pt x="1" y="290"/>
                  </a:lnTo>
                  <a:lnTo>
                    <a:pt x="0" y="311"/>
                  </a:lnTo>
                  <a:lnTo>
                    <a:pt x="0" y="332"/>
                  </a:lnTo>
                  <a:lnTo>
                    <a:pt x="0" y="332"/>
                  </a:lnTo>
                  <a:lnTo>
                    <a:pt x="0" y="334"/>
                  </a:lnTo>
                  <a:lnTo>
                    <a:pt x="1" y="336"/>
                  </a:lnTo>
                  <a:lnTo>
                    <a:pt x="3" y="336"/>
                  </a:lnTo>
                  <a:lnTo>
                    <a:pt x="5" y="337"/>
                  </a:lnTo>
                  <a:lnTo>
                    <a:pt x="6" y="336"/>
                  </a:lnTo>
                  <a:lnTo>
                    <a:pt x="8" y="336"/>
                  </a:lnTo>
                  <a:lnTo>
                    <a:pt x="9" y="334"/>
                  </a:lnTo>
                  <a:lnTo>
                    <a:pt x="9" y="332"/>
                  </a:lnTo>
                  <a:lnTo>
                    <a:pt x="9" y="332"/>
                  </a:lnTo>
                  <a:lnTo>
                    <a:pt x="9" y="310"/>
                  </a:lnTo>
                  <a:lnTo>
                    <a:pt x="10" y="288"/>
                  </a:lnTo>
                  <a:lnTo>
                    <a:pt x="12" y="265"/>
                  </a:lnTo>
                  <a:lnTo>
                    <a:pt x="16" y="244"/>
                  </a:lnTo>
                  <a:lnTo>
                    <a:pt x="16" y="244"/>
                  </a:lnTo>
                  <a:lnTo>
                    <a:pt x="32" y="164"/>
                  </a:lnTo>
                  <a:lnTo>
                    <a:pt x="32" y="164"/>
                  </a:lnTo>
                  <a:lnTo>
                    <a:pt x="39" y="122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52" y="61"/>
                  </a:lnTo>
                  <a:lnTo>
                    <a:pt x="60" y="43"/>
                  </a:lnTo>
                  <a:lnTo>
                    <a:pt x="75" y="6"/>
                  </a:lnTo>
                  <a:lnTo>
                    <a:pt x="75" y="6"/>
                  </a:lnTo>
                  <a:lnTo>
                    <a:pt x="76" y="4"/>
                  </a:lnTo>
                  <a:lnTo>
                    <a:pt x="75" y="2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69" y="1"/>
                  </a:lnTo>
                  <a:lnTo>
                    <a:pt x="67" y="2"/>
                  </a:lnTo>
                  <a:lnTo>
                    <a:pt x="66" y="3"/>
                  </a:lnTo>
                  <a:lnTo>
                    <a:pt x="6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5" name="Freeform 168"/>
            <p:cNvSpPr/>
            <p:nvPr/>
          </p:nvSpPr>
          <p:spPr bwMode="auto">
            <a:xfrm>
              <a:off x="4271963" y="2197100"/>
              <a:ext cx="55563" cy="195263"/>
            </a:xfrm>
            <a:custGeom>
              <a:avLst/>
              <a:gdLst/>
              <a:ahLst/>
              <a:cxnLst>
                <a:cxn ang="0">
                  <a:pos x="98" y="2"/>
                </a:cxn>
                <a:cxn ang="0">
                  <a:pos x="98" y="2"/>
                </a:cxn>
                <a:cxn ang="0">
                  <a:pos x="84" y="26"/>
                </a:cxn>
                <a:cxn ang="0">
                  <a:pos x="71" y="51"/>
                </a:cxn>
                <a:cxn ang="0">
                  <a:pos x="61" y="77"/>
                </a:cxn>
                <a:cxn ang="0">
                  <a:pos x="51" y="103"/>
                </a:cxn>
                <a:cxn ang="0">
                  <a:pos x="42" y="128"/>
                </a:cxn>
                <a:cxn ang="0">
                  <a:pos x="34" y="155"/>
                </a:cxn>
                <a:cxn ang="0">
                  <a:pos x="27" y="182"/>
                </a:cxn>
                <a:cxn ang="0">
                  <a:pos x="21" y="209"/>
                </a:cxn>
                <a:cxn ang="0">
                  <a:pos x="21" y="209"/>
                </a:cxn>
                <a:cxn ang="0">
                  <a:pos x="14" y="234"/>
                </a:cxn>
                <a:cxn ang="0">
                  <a:pos x="9" y="259"/>
                </a:cxn>
                <a:cxn ang="0">
                  <a:pos x="6" y="283"/>
                </a:cxn>
                <a:cxn ang="0">
                  <a:pos x="3" y="308"/>
                </a:cxn>
                <a:cxn ang="0">
                  <a:pos x="3" y="308"/>
                </a:cxn>
                <a:cxn ang="0">
                  <a:pos x="1" y="323"/>
                </a:cxn>
                <a:cxn ang="0">
                  <a:pos x="0" y="340"/>
                </a:cxn>
                <a:cxn ang="0">
                  <a:pos x="0" y="349"/>
                </a:cxn>
                <a:cxn ang="0">
                  <a:pos x="1" y="356"/>
                </a:cxn>
                <a:cxn ang="0">
                  <a:pos x="4" y="363"/>
                </a:cxn>
                <a:cxn ang="0">
                  <a:pos x="6" y="366"/>
                </a:cxn>
                <a:cxn ang="0">
                  <a:pos x="8" y="368"/>
                </a:cxn>
                <a:cxn ang="0">
                  <a:pos x="8" y="368"/>
                </a:cxn>
                <a:cxn ang="0">
                  <a:pos x="11" y="370"/>
                </a:cxn>
                <a:cxn ang="0">
                  <a:pos x="13" y="369"/>
                </a:cxn>
                <a:cxn ang="0">
                  <a:pos x="15" y="368"/>
                </a:cxn>
                <a:cxn ang="0">
                  <a:pos x="16" y="365"/>
                </a:cxn>
                <a:cxn ang="0">
                  <a:pos x="16" y="361"/>
                </a:cxn>
                <a:cxn ang="0">
                  <a:pos x="16" y="361"/>
                </a:cxn>
                <a:cxn ang="0">
                  <a:pos x="16" y="359"/>
                </a:cxn>
                <a:cxn ang="0">
                  <a:pos x="15" y="357"/>
                </a:cxn>
                <a:cxn ang="0">
                  <a:pos x="13" y="356"/>
                </a:cxn>
                <a:cxn ang="0">
                  <a:pos x="11" y="356"/>
                </a:cxn>
                <a:cxn ang="0">
                  <a:pos x="11" y="356"/>
                </a:cxn>
                <a:cxn ang="0">
                  <a:pos x="10" y="349"/>
                </a:cxn>
                <a:cxn ang="0">
                  <a:pos x="10" y="339"/>
                </a:cxn>
                <a:cxn ang="0">
                  <a:pos x="11" y="324"/>
                </a:cxn>
                <a:cxn ang="0">
                  <a:pos x="11" y="324"/>
                </a:cxn>
                <a:cxn ang="0">
                  <a:pos x="12" y="304"/>
                </a:cxn>
                <a:cxn ang="0">
                  <a:pos x="14" y="283"/>
                </a:cxn>
                <a:cxn ang="0">
                  <a:pos x="14" y="283"/>
                </a:cxn>
                <a:cxn ang="0">
                  <a:pos x="19" y="259"/>
                </a:cxn>
                <a:cxn ang="0">
                  <a:pos x="24" y="235"/>
                </a:cxn>
                <a:cxn ang="0">
                  <a:pos x="35" y="185"/>
                </a:cxn>
                <a:cxn ang="0">
                  <a:pos x="35" y="185"/>
                </a:cxn>
                <a:cxn ang="0">
                  <a:pos x="47" y="143"/>
                </a:cxn>
                <a:cxn ang="0">
                  <a:pos x="61" y="102"/>
                </a:cxn>
                <a:cxn ang="0">
                  <a:pos x="61" y="102"/>
                </a:cxn>
                <a:cxn ang="0">
                  <a:pos x="70" y="77"/>
                </a:cxn>
                <a:cxn ang="0">
                  <a:pos x="80" y="53"/>
                </a:cxn>
                <a:cxn ang="0">
                  <a:pos x="93" y="30"/>
                </a:cxn>
                <a:cxn ang="0">
                  <a:pos x="106" y="8"/>
                </a:cxn>
                <a:cxn ang="0">
                  <a:pos x="106" y="8"/>
                </a:cxn>
                <a:cxn ang="0">
                  <a:pos x="106" y="6"/>
                </a:cxn>
                <a:cxn ang="0">
                  <a:pos x="106" y="3"/>
                </a:cxn>
                <a:cxn ang="0">
                  <a:pos x="105" y="2"/>
                </a:cxn>
                <a:cxn ang="0">
                  <a:pos x="104" y="0"/>
                </a:cxn>
                <a:cxn ang="0">
                  <a:pos x="102" y="0"/>
                </a:cxn>
                <a:cxn ang="0">
                  <a:pos x="101" y="0"/>
                </a:cxn>
                <a:cxn ang="0">
                  <a:pos x="99" y="0"/>
                </a:cxn>
                <a:cxn ang="0">
                  <a:pos x="98" y="2"/>
                </a:cxn>
                <a:cxn ang="0">
                  <a:pos x="98" y="2"/>
                </a:cxn>
              </a:cxnLst>
              <a:rect l="0" t="0" r="r" b="b"/>
              <a:pathLst>
                <a:path w="105" h="370">
                  <a:moveTo>
                    <a:pt x="98" y="2"/>
                  </a:moveTo>
                  <a:lnTo>
                    <a:pt x="98" y="2"/>
                  </a:lnTo>
                  <a:lnTo>
                    <a:pt x="84" y="26"/>
                  </a:lnTo>
                  <a:lnTo>
                    <a:pt x="71" y="51"/>
                  </a:lnTo>
                  <a:lnTo>
                    <a:pt x="61" y="77"/>
                  </a:lnTo>
                  <a:lnTo>
                    <a:pt x="51" y="103"/>
                  </a:lnTo>
                  <a:lnTo>
                    <a:pt x="42" y="128"/>
                  </a:lnTo>
                  <a:lnTo>
                    <a:pt x="34" y="155"/>
                  </a:lnTo>
                  <a:lnTo>
                    <a:pt x="27" y="182"/>
                  </a:lnTo>
                  <a:lnTo>
                    <a:pt x="21" y="209"/>
                  </a:lnTo>
                  <a:lnTo>
                    <a:pt x="21" y="209"/>
                  </a:lnTo>
                  <a:lnTo>
                    <a:pt x="14" y="234"/>
                  </a:lnTo>
                  <a:lnTo>
                    <a:pt x="9" y="259"/>
                  </a:lnTo>
                  <a:lnTo>
                    <a:pt x="6" y="283"/>
                  </a:lnTo>
                  <a:lnTo>
                    <a:pt x="3" y="308"/>
                  </a:lnTo>
                  <a:lnTo>
                    <a:pt x="3" y="308"/>
                  </a:lnTo>
                  <a:lnTo>
                    <a:pt x="1" y="323"/>
                  </a:lnTo>
                  <a:lnTo>
                    <a:pt x="0" y="340"/>
                  </a:lnTo>
                  <a:lnTo>
                    <a:pt x="0" y="349"/>
                  </a:lnTo>
                  <a:lnTo>
                    <a:pt x="1" y="356"/>
                  </a:lnTo>
                  <a:lnTo>
                    <a:pt x="4" y="363"/>
                  </a:lnTo>
                  <a:lnTo>
                    <a:pt x="6" y="366"/>
                  </a:lnTo>
                  <a:lnTo>
                    <a:pt x="8" y="368"/>
                  </a:lnTo>
                  <a:lnTo>
                    <a:pt x="8" y="368"/>
                  </a:lnTo>
                  <a:lnTo>
                    <a:pt x="11" y="370"/>
                  </a:lnTo>
                  <a:lnTo>
                    <a:pt x="13" y="369"/>
                  </a:lnTo>
                  <a:lnTo>
                    <a:pt x="15" y="368"/>
                  </a:lnTo>
                  <a:lnTo>
                    <a:pt x="16" y="365"/>
                  </a:lnTo>
                  <a:lnTo>
                    <a:pt x="16" y="361"/>
                  </a:lnTo>
                  <a:lnTo>
                    <a:pt x="16" y="361"/>
                  </a:lnTo>
                  <a:lnTo>
                    <a:pt x="16" y="359"/>
                  </a:lnTo>
                  <a:lnTo>
                    <a:pt x="15" y="357"/>
                  </a:lnTo>
                  <a:lnTo>
                    <a:pt x="13" y="356"/>
                  </a:lnTo>
                  <a:lnTo>
                    <a:pt x="11" y="356"/>
                  </a:lnTo>
                  <a:lnTo>
                    <a:pt x="11" y="356"/>
                  </a:lnTo>
                  <a:lnTo>
                    <a:pt x="10" y="349"/>
                  </a:lnTo>
                  <a:lnTo>
                    <a:pt x="10" y="339"/>
                  </a:lnTo>
                  <a:lnTo>
                    <a:pt x="11" y="324"/>
                  </a:lnTo>
                  <a:lnTo>
                    <a:pt x="11" y="324"/>
                  </a:lnTo>
                  <a:lnTo>
                    <a:pt x="12" y="304"/>
                  </a:lnTo>
                  <a:lnTo>
                    <a:pt x="14" y="283"/>
                  </a:lnTo>
                  <a:lnTo>
                    <a:pt x="14" y="283"/>
                  </a:lnTo>
                  <a:lnTo>
                    <a:pt x="19" y="259"/>
                  </a:lnTo>
                  <a:lnTo>
                    <a:pt x="24" y="235"/>
                  </a:lnTo>
                  <a:lnTo>
                    <a:pt x="35" y="185"/>
                  </a:lnTo>
                  <a:lnTo>
                    <a:pt x="35" y="185"/>
                  </a:lnTo>
                  <a:lnTo>
                    <a:pt x="47" y="143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70" y="77"/>
                  </a:lnTo>
                  <a:lnTo>
                    <a:pt x="80" y="53"/>
                  </a:lnTo>
                  <a:lnTo>
                    <a:pt x="93" y="30"/>
                  </a:lnTo>
                  <a:lnTo>
                    <a:pt x="106" y="8"/>
                  </a:lnTo>
                  <a:lnTo>
                    <a:pt x="106" y="8"/>
                  </a:lnTo>
                  <a:lnTo>
                    <a:pt x="106" y="6"/>
                  </a:lnTo>
                  <a:lnTo>
                    <a:pt x="106" y="3"/>
                  </a:lnTo>
                  <a:lnTo>
                    <a:pt x="105" y="2"/>
                  </a:lnTo>
                  <a:lnTo>
                    <a:pt x="104" y="0"/>
                  </a:lnTo>
                  <a:lnTo>
                    <a:pt x="102" y="0"/>
                  </a:lnTo>
                  <a:lnTo>
                    <a:pt x="101" y="0"/>
                  </a:lnTo>
                  <a:lnTo>
                    <a:pt x="99" y="0"/>
                  </a:lnTo>
                  <a:lnTo>
                    <a:pt x="98" y="2"/>
                  </a:lnTo>
                  <a:lnTo>
                    <a:pt x="9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6" name="Freeform 169"/>
            <p:cNvSpPr/>
            <p:nvPr/>
          </p:nvSpPr>
          <p:spPr bwMode="auto">
            <a:xfrm>
              <a:off x="4305300" y="2198688"/>
              <a:ext cx="39688" cy="146050"/>
            </a:xfrm>
            <a:custGeom>
              <a:avLst/>
              <a:gdLst/>
              <a:ahLst/>
              <a:cxnLst>
                <a:cxn ang="0">
                  <a:pos x="68" y="2"/>
                </a:cxn>
                <a:cxn ang="0">
                  <a:pos x="68" y="2"/>
                </a:cxn>
                <a:cxn ang="0">
                  <a:pos x="62" y="10"/>
                </a:cxn>
                <a:cxn ang="0">
                  <a:pos x="57" y="20"/>
                </a:cxn>
                <a:cxn ang="0">
                  <a:pos x="54" y="31"/>
                </a:cxn>
                <a:cxn ang="0">
                  <a:pos x="53" y="41"/>
                </a:cxn>
                <a:cxn ang="0">
                  <a:pos x="53" y="41"/>
                </a:cxn>
                <a:cxn ang="0">
                  <a:pos x="51" y="51"/>
                </a:cxn>
                <a:cxn ang="0">
                  <a:pos x="49" y="60"/>
                </a:cxn>
                <a:cxn ang="0">
                  <a:pos x="42" y="80"/>
                </a:cxn>
                <a:cxn ang="0">
                  <a:pos x="37" y="101"/>
                </a:cxn>
                <a:cxn ang="0">
                  <a:pos x="32" y="120"/>
                </a:cxn>
                <a:cxn ang="0">
                  <a:pos x="32" y="120"/>
                </a:cxn>
                <a:cxn ang="0">
                  <a:pos x="14" y="191"/>
                </a:cxn>
                <a:cxn ang="0">
                  <a:pos x="7" y="227"/>
                </a:cxn>
                <a:cxn ang="0">
                  <a:pos x="3" y="244"/>
                </a:cxn>
                <a:cxn ang="0">
                  <a:pos x="1" y="263"/>
                </a:cxn>
                <a:cxn ang="0">
                  <a:pos x="1" y="263"/>
                </a:cxn>
                <a:cxn ang="0">
                  <a:pos x="0" y="265"/>
                </a:cxn>
                <a:cxn ang="0">
                  <a:pos x="0" y="270"/>
                </a:cxn>
                <a:cxn ang="0">
                  <a:pos x="0" y="270"/>
                </a:cxn>
                <a:cxn ang="0">
                  <a:pos x="0" y="272"/>
                </a:cxn>
                <a:cxn ang="0">
                  <a:pos x="1" y="273"/>
                </a:cxn>
                <a:cxn ang="0">
                  <a:pos x="3" y="274"/>
                </a:cxn>
                <a:cxn ang="0">
                  <a:pos x="4" y="274"/>
                </a:cxn>
                <a:cxn ang="0">
                  <a:pos x="7" y="273"/>
                </a:cxn>
                <a:cxn ang="0">
                  <a:pos x="8" y="272"/>
                </a:cxn>
                <a:cxn ang="0">
                  <a:pos x="9" y="270"/>
                </a:cxn>
                <a:cxn ang="0">
                  <a:pos x="9" y="270"/>
                </a:cxn>
                <a:cxn ang="0">
                  <a:pos x="11" y="254"/>
                </a:cxn>
                <a:cxn ang="0">
                  <a:pos x="14" y="237"/>
                </a:cxn>
                <a:cxn ang="0">
                  <a:pos x="22" y="204"/>
                </a:cxn>
                <a:cxn ang="0">
                  <a:pos x="37" y="139"/>
                </a:cxn>
                <a:cxn ang="0">
                  <a:pos x="37" y="139"/>
                </a:cxn>
                <a:cxn ang="0">
                  <a:pos x="45" y="106"/>
                </a:cxn>
                <a:cxn ang="0">
                  <a:pos x="54" y="73"/>
                </a:cxn>
                <a:cxn ang="0">
                  <a:pos x="54" y="73"/>
                </a:cxn>
                <a:cxn ang="0">
                  <a:pos x="58" y="56"/>
                </a:cxn>
                <a:cxn ang="0">
                  <a:pos x="61" y="39"/>
                </a:cxn>
                <a:cxn ang="0">
                  <a:pos x="64" y="31"/>
                </a:cxn>
                <a:cxn ang="0">
                  <a:pos x="66" y="22"/>
                </a:cxn>
                <a:cxn ang="0">
                  <a:pos x="70" y="14"/>
                </a:cxn>
                <a:cxn ang="0">
                  <a:pos x="74" y="8"/>
                </a:cxn>
                <a:cxn ang="0">
                  <a:pos x="74" y="8"/>
                </a:cxn>
                <a:cxn ang="0">
                  <a:pos x="75" y="6"/>
                </a:cxn>
                <a:cxn ang="0">
                  <a:pos x="75" y="5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71" y="0"/>
                </a:cxn>
                <a:cxn ang="0">
                  <a:pos x="69" y="0"/>
                </a:cxn>
                <a:cxn ang="0">
                  <a:pos x="68" y="2"/>
                </a:cxn>
                <a:cxn ang="0">
                  <a:pos x="68" y="2"/>
                </a:cxn>
              </a:cxnLst>
              <a:rect l="0" t="0" r="r" b="b"/>
              <a:pathLst>
                <a:path w="75" h="274">
                  <a:moveTo>
                    <a:pt x="68" y="2"/>
                  </a:moveTo>
                  <a:lnTo>
                    <a:pt x="68" y="2"/>
                  </a:lnTo>
                  <a:lnTo>
                    <a:pt x="62" y="10"/>
                  </a:lnTo>
                  <a:lnTo>
                    <a:pt x="57" y="20"/>
                  </a:lnTo>
                  <a:lnTo>
                    <a:pt x="54" y="31"/>
                  </a:lnTo>
                  <a:lnTo>
                    <a:pt x="53" y="41"/>
                  </a:lnTo>
                  <a:lnTo>
                    <a:pt x="53" y="41"/>
                  </a:lnTo>
                  <a:lnTo>
                    <a:pt x="51" y="51"/>
                  </a:lnTo>
                  <a:lnTo>
                    <a:pt x="49" y="60"/>
                  </a:lnTo>
                  <a:lnTo>
                    <a:pt x="42" y="80"/>
                  </a:lnTo>
                  <a:lnTo>
                    <a:pt x="37" y="101"/>
                  </a:lnTo>
                  <a:lnTo>
                    <a:pt x="32" y="120"/>
                  </a:lnTo>
                  <a:lnTo>
                    <a:pt x="32" y="120"/>
                  </a:lnTo>
                  <a:lnTo>
                    <a:pt x="14" y="191"/>
                  </a:lnTo>
                  <a:lnTo>
                    <a:pt x="7" y="227"/>
                  </a:lnTo>
                  <a:lnTo>
                    <a:pt x="3" y="244"/>
                  </a:lnTo>
                  <a:lnTo>
                    <a:pt x="1" y="263"/>
                  </a:lnTo>
                  <a:lnTo>
                    <a:pt x="1" y="263"/>
                  </a:lnTo>
                  <a:lnTo>
                    <a:pt x="0" y="265"/>
                  </a:lnTo>
                  <a:lnTo>
                    <a:pt x="0" y="270"/>
                  </a:lnTo>
                  <a:lnTo>
                    <a:pt x="0" y="270"/>
                  </a:lnTo>
                  <a:lnTo>
                    <a:pt x="0" y="272"/>
                  </a:lnTo>
                  <a:lnTo>
                    <a:pt x="1" y="273"/>
                  </a:lnTo>
                  <a:lnTo>
                    <a:pt x="3" y="274"/>
                  </a:lnTo>
                  <a:lnTo>
                    <a:pt x="4" y="274"/>
                  </a:lnTo>
                  <a:lnTo>
                    <a:pt x="7" y="273"/>
                  </a:lnTo>
                  <a:lnTo>
                    <a:pt x="8" y="272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11" y="254"/>
                  </a:lnTo>
                  <a:lnTo>
                    <a:pt x="14" y="237"/>
                  </a:lnTo>
                  <a:lnTo>
                    <a:pt x="22" y="204"/>
                  </a:lnTo>
                  <a:lnTo>
                    <a:pt x="37" y="139"/>
                  </a:lnTo>
                  <a:lnTo>
                    <a:pt x="37" y="139"/>
                  </a:lnTo>
                  <a:lnTo>
                    <a:pt x="45" y="106"/>
                  </a:lnTo>
                  <a:lnTo>
                    <a:pt x="54" y="73"/>
                  </a:lnTo>
                  <a:lnTo>
                    <a:pt x="54" y="73"/>
                  </a:lnTo>
                  <a:lnTo>
                    <a:pt x="58" y="56"/>
                  </a:lnTo>
                  <a:lnTo>
                    <a:pt x="61" y="39"/>
                  </a:lnTo>
                  <a:lnTo>
                    <a:pt x="64" y="31"/>
                  </a:lnTo>
                  <a:lnTo>
                    <a:pt x="66" y="22"/>
                  </a:lnTo>
                  <a:lnTo>
                    <a:pt x="70" y="14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75" y="6"/>
                  </a:lnTo>
                  <a:lnTo>
                    <a:pt x="75" y="5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71" y="0"/>
                  </a:lnTo>
                  <a:lnTo>
                    <a:pt x="69" y="0"/>
                  </a:lnTo>
                  <a:lnTo>
                    <a:pt x="68" y="2"/>
                  </a:lnTo>
                  <a:lnTo>
                    <a:pt x="6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7" name="Freeform 170"/>
            <p:cNvSpPr/>
            <p:nvPr/>
          </p:nvSpPr>
          <p:spPr bwMode="auto">
            <a:xfrm>
              <a:off x="4338638" y="2201863"/>
              <a:ext cx="31750" cy="112713"/>
            </a:xfrm>
            <a:custGeom>
              <a:avLst/>
              <a:gdLst/>
              <a:ahLst/>
              <a:cxnLst>
                <a:cxn ang="0">
                  <a:pos x="52" y="4"/>
                </a:cxn>
                <a:cxn ang="0">
                  <a:pos x="52" y="4"/>
                </a:cxn>
                <a:cxn ang="0">
                  <a:pos x="51" y="10"/>
                </a:cxn>
                <a:cxn ang="0">
                  <a:pos x="48" y="16"/>
                </a:cxn>
                <a:cxn ang="0">
                  <a:pos x="43" y="29"/>
                </a:cxn>
                <a:cxn ang="0">
                  <a:pos x="38" y="41"/>
                </a:cxn>
                <a:cxn ang="0">
                  <a:pos x="36" y="47"/>
                </a:cxn>
                <a:cxn ang="0">
                  <a:pos x="34" y="54"/>
                </a:cxn>
                <a:cxn ang="0">
                  <a:pos x="34" y="54"/>
                </a:cxn>
                <a:cxn ang="0">
                  <a:pos x="25" y="103"/>
                </a:cxn>
                <a:cxn ang="0">
                  <a:pos x="25" y="103"/>
                </a:cxn>
                <a:cxn ang="0">
                  <a:pos x="23" y="116"/>
                </a:cxn>
                <a:cxn ang="0">
                  <a:pos x="19" y="129"/>
                </a:cxn>
                <a:cxn ang="0">
                  <a:pos x="10" y="156"/>
                </a:cxn>
                <a:cxn ang="0">
                  <a:pos x="3" y="181"/>
                </a:cxn>
                <a:cxn ang="0">
                  <a:pos x="1" y="195"/>
                </a:cxn>
                <a:cxn ang="0">
                  <a:pos x="0" y="208"/>
                </a:cxn>
                <a:cxn ang="0">
                  <a:pos x="0" y="208"/>
                </a:cxn>
                <a:cxn ang="0">
                  <a:pos x="0" y="210"/>
                </a:cxn>
                <a:cxn ang="0">
                  <a:pos x="1" y="211"/>
                </a:cxn>
                <a:cxn ang="0">
                  <a:pos x="2" y="212"/>
                </a:cxn>
                <a:cxn ang="0">
                  <a:pos x="4" y="212"/>
                </a:cxn>
                <a:cxn ang="0">
                  <a:pos x="6" y="212"/>
                </a:cxn>
                <a:cxn ang="0">
                  <a:pos x="7" y="211"/>
                </a:cxn>
                <a:cxn ang="0">
                  <a:pos x="8" y="210"/>
                </a:cxn>
                <a:cxn ang="0">
                  <a:pos x="9" y="208"/>
                </a:cxn>
                <a:cxn ang="0">
                  <a:pos x="9" y="208"/>
                </a:cxn>
                <a:cxn ang="0">
                  <a:pos x="10" y="200"/>
                </a:cxn>
                <a:cxn ang="0">
                  <a:pos x="11" y="192"/>
                </a:cxn>
                <a:cxn ang="0">
                  <a:pos x="15" y="176"/>
                </a:cxn>
                <a:cxn ang="0">
                  <a:pos x="26" y="144"/>
                </a:cxn>
                <a:cxn ang="0">
                  <a:pos x="26" y="144"/>
                </a:cxn>
                <a:cxn ang="0">
                  <a:pos x="29" y="131"/>
                </a:cxn>
                <a:cxn ang="0">
                  <a:pos x="32" y="117"/>
                </a:cxn>
                <a:cxn ang="0">
                  <a:pos x="37" y="91"/>
                </a:cxn>
                <a:cxn ang="0">
                  <a:pos x="37" y="91"/>
                </a:cxn>
                <a:cxn ang="0">
                  <a:pos x="41" y="67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50" y="33"/>
                </a:cxn>
                <a:cxn ang="0">
                  <a:pos x="55" y="23"/>
                </a:cxn>
                <a:cxn ang="0">
                  <a:pos x="59" y="14"/>
                </a:cxn>
                <a:cxn ang="0">
                  <a:pos x="60" y="9"/>
                </a:cxn>
                <a:cxn ang="0">
                  <a:pos x="61" y="4"/>
                </a:cxn>
                <a:cxn ang="0">
                  <a:pos x="61" y="4"/>
                </a:cxn>
                <a:cxn ang="0">
                  <a:pos x="61" y="3"/>
                </a:cxn>
                <a:cxn ang="0">
                  <a:pos x="60" y="1"/>
                </a:cxn>
                <a:cxn ang="0">
                  <a:pos x="59" y="0"/>
                </a:cxn>
                <a:cxn ang="0">
                  <a:pos x="57" y="0"/>
                </a:cxn>
                <a:cxn ang="0">
                  <a:pos x="54" y="1"/>
                </a:cxn>
                <a:cxn ang="0">
                  <a:pos x="53" y="3"/>
                </a:cxn>
                <a:cxn ang="0">
                  <a:pos x="52" y="4"/>
                </a:cxn>
                <a:cxn ang="0">
                  <a:pos x="52" y="4"/>
                </a:cxn>
              </a:cxnLst>
              <a:rect l="0" t="0" r="r" b="b"/>
              <a:pathLst>
                <a:path w="61" h="211">
                  <a:moveTo>
                    <a:pt x="52" y="4"/>
                  </a:moveTo>
                  <a:lnTo>
                    <a:pt x="52" y="4"/>
                  </a:lnTo>
                  <a:lnTo>
                    <a:pt x="51" y="10"/>
                  </a:lnTo>
                  <a:lnTo>
                    <a:pt x="48" y="16"/>
                  </a:lnTo>
                  <a:lnTo>
                    <a:pt x="43" y="29"/>
                  </a:lnTo>
                  <a:lnTo>
                    <a:pt x="38" y="41"/>
                  </a:lnTo>
                  <a:lnTo>
                    <a:pt x="36" y="47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3" y="116"/>
                  </a:lnTo>
                  <a:lnTo>
                    <a:pt x="19" y="129"/>
                  </a:lnTo>
                  <a:lnTo>
                    <a:pt x="10" y="156"/>
                  </a:lnTo>
                  <a:lnTo>
                    <a:pt x="3" y="181"/>
                  </a:lnTo>
                  <a:lnTo>
                    <a:pt x="1" y="195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0" y="210"/>
                  </a:lnTo>
                  <a:lnTo>
                    <a:pt x="1" y="211"/>
                  </a:lnTo>
                  <a:lnTo>
                    <a:pt x="2" y="212"/>
                  </a:lnTo>
                  <a:lnTo>
                    <a:pt x="4" y="212"/>
                  </a:lnTo>
                  <a:lnTo>
                    <a:pt x="6" y="212"/>
                  </a:lnTo>
                  <a:lnTo>
                    <a:pt x="7" y="211"/>
                  </a:lnTo>
                  <a:lnTo>
                    <a:pt x="8" y="210"/>
                  </a:lnTo>
                  <a:lnTo>
                    <a:pt x="9" y="208"/>
                  </a:lnTo>
                  <a:lnTo>
                    <a:pt x="9" y="208"/>
                  </a:lnTo>
                  <a:lnTo>
                    <a:pt x="10" y="200"/>
                  </a:lnTo>
                  <a:lnTo>
                    <a:pt x="11" y="192"/>
                  </a:lnTo>
                  <a:lnTo>
                    <a:pt x="15" y="176"/>
                  </a:lnTo>
                  <a:lnTo>
                    <a:pt x="26" y="144"/>
                  </a:lnTo>
                  <a:lnTo>
                    <a:pt x="26" y="144"/>
                  </a:lnTo>
                  <a:lnTo>
                    <a:pt x="29" y="131"/>
                  </a:lnTo>
                  <a:lnTo>
                    <a:pt x="32" y="117"/>
                  </a:lnTo>
                  <a:lnTo>
                    <a:pt x="37" y="91"/>
                  </a:lnTo>
                  <a:lnTo>
                    <a:pt x="37" y="91"/>
                  </a:lnTo>
                  <a:lnTo>
                    <a:pt x="41" y="67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50" y="33"/>
                  </a:lnTo>
                  <a:lnTo>
                    <a:pt x="55" y="23"/>
                  </a:lnTo>
                  <a:lnTo>
                    <a:pt x="59" y="14"/>
                  </a:lnTo>
                  <a:lnTo>
                    <a:pt x="60" y="9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1" y="3"/>
                  </a:lnTo>
                  <a:lnTo>
                    <a:pt x="60" y="1"/>
                  </a:lnTo>
                  <a:lnTo>
                    <a:pt x="59" y="0"/>
                  </a:lnTo>
                  <a:lnTo>
                    <a:pt x="57" y="0"/>
                  </a:lnTo>
                  <a:lnTo>
                    <a:pt x="54" y="1"/>
                  </a:lnTo>
                  <a:lnTo>
                    <a:pt x="53" y="3"/>
                  </a:lnTo>
                  <a:lnTo>
                    <a:pt x="52" y="4"/>
                  </a:lnTo>
                  <a:lnTo>
                    <a:pt x="52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8" name="Freeform 171"/>
            <p:cNvSpPr/>
            <p:nvPr/>
          </p:nvSpPr>
          <p:spPr bwMode="auto">
            <a:xfrm>
              <a:off x="4357688" y="2209800"/>
              <a:ext cx="36513" cy="90488"/>
            </a:xfrm>
            <a:custGeom>
              <a:avLst/>
              <a:gdLst/>
              <a:ahLst/>
              <a:cxnLst>
                <a:cxn ang="0">
                  <a:pos x="60" y="1"/>
                </a:cxn>
                <a:cxn ang="0">
                  <a:pos x="60" y="1"/>
                </a:cxn>
                <a:cxn ang="0">
                  <a:pos x="51" y="10"/>
                </a:cxn>
                <a:cxn ang="0">
                  <a:pos x="43" y="22"/>
                </a:cxn>
                <a:cxn ang="0">
                  <a:pos x="37" y="34"/>
                </a:cxn>
                <a:cxn ang="0">
                  <a:pos x="33" y="48"/>
                </a:cxn>
                <a:cxn ang="0">
                  <a:pos x="29" y="61"/>
                </a:cxn>
                <a:cxn ang="0">
                  <a:pos x="25" y="75"/>
                </a:cxn>
                <a:cxn ang="0">
                  <a:pos x="20" y="100"/>
                </a:cxn>
                <a:cxn ang="0">
                  <a:pos x="20" y="100"/>
                </a:cxn>
                <a:cxn ang="0">
                  <a:pos x="15" y="115"/>
                </a:cxn>
                <a:cxn ang="0">
                  <a:pos x="6" y="135"/>
                </a:cxn>
                <a:cxn ang="0">
                  <a:pos x="3" y="147"/>
                </a:cxn>
                <a:cxn ang="0">
                  <a:pos x="0" y="156"/>
                </a:cxn>
                <a:cxn ang="0">
                  <a:pos x="0" y="164"/>
                </a:cxn>
                <a:cxn ang="0">
                  <a:pos x="1" y="166"/>
                </a:cxn>
                <a:cxn ang="0">
                  <a:pos x="3" y="170"/>
                </a:cxn>
                <a:cxn ang="0">
                  <a:pos x="3" y="170"/>
                </a:cxn>
                <a:cxn ang="0">
                  <a:pos x="4" y="170"/>
                </a:cxn>
                <a:cxn ang="0">
                  <a:pos x="6" y="171"/>
                </a:cxn>
                <a:cxn ang="0">
                  <a:pos x="9" y="169"/>
                </a:cxn>
                <a:cxn ang="0">
                  <a:pos x="10" y="167"/>
                </a:cxn>
                <a:cxn ang="0">
                  <a:pos x="11" y="165"/>
                </a:cxn>
                <a:cxn ang="0">
                  <a:pos x="10" y="164"/>
                </a:cxn>
                <a:cxn ang="0">
                  <a:pos x="9" y="162"/>
                </a:cxn>
                <a:cxn ang="0">
                  <a:pos x="9" y="162"/>
                </a:cxn>
                <a:cxn ang="0">
                  <a:pos x="10" y="159"/>
                </a:cxn>
                <a:cxn ang="0">
                  <a:pos x="14" y="152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19"/>
                </a:cxn>
                <a:cxn ang="0">
                  <a:pos x="29" y="100"/>
                </a:cxn>
                <a:cxn ang="0">
                  <a:pos x="29" y="100"/>
                </a:cxn>
                <a:cxn ang="0">
                  <a:pos x="34" y="76"/>
                </a:cxn>
                <a:cxn ang="0">
                  <a:pos x="38" y="63"/>
                </a:cxn>
                <a:cxn ang="0">
                  <a:pos x="41" y="51"/>
                </a:cxn>
                <a:cxn ang="0">
                  <a:pos x="47" y="38"/>
                </a:cxn>
                <a:cxn ang="0">
                  <a:pos x="52" y="27"/>
                </a:cxn>
                <a:cxn ang="0">
                  <a:pos x="58" y="17"/>
                </a:cxn>
                <a:cxn ang="0">
                  <a:pos x="66" y="7"/>
                </a:cxn>
                <a:cxn ang="0">
                  <a:pos x="66" y="7"/>
                </a:cxn>
                <a:cxn ang="0">
                  <a:pos x="67" y="6"/>
                </a:cxn>
                <a:cxn ang="0">
                  <a:pos x="68" y="4"/>
                </a:cxn>
                <a:cxn ang="0">
                  <a:pos x="67" y="3"/>
                </a:cxn>
                <a:cxn ang="0">
                  <a:pos x="66" y="1"/>
                </a:cxn>
                <a:cxn ang="0">
                  <a:pos x="65" y="0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1"/>
                </a:cxn>
                <a:cxn ang="0">
                  <a:pos x="60" y="1"/>
                </a:cxn>
              </a:cxnLst>
              <a:rect l="0" t="0" r="r" b="b"/>
              <a:pathLst>
                <a:path w="68" h="171">
                  <a:moveTo>
                    <a:pt x="60" y="1"/>
                  </a:moveTo>
                  <a:lnTo>
                    <a:pt x="60" y="1"/>
                  </a:lnTo>
                  <a:lnTo>
                    <a:pt x="51" y="10"/>
                  </a:lnTo>
                  <a:lnTo>
                    <a:pt x="43" y="22"/>
                  </a:lnTo>
                  <a:lnTo>
                    <a:pt x="37" y="34"/>
                  </a:lnTo>
                  <a:lnTo>
                    <a:pt x="33" y="48"/>
                  </a:lnTo>
                  <a:lnTo>
                    <a:pt x="29" y="61"/>
                  </a:lnTo>
                  <a:lnTo>
                    <a:pt x="25" y="75"/>
                  </a:lnTo>
                  <a:lnTo>
                    <a:pt x="20" y="100"/>
                  </a:lnTo>
                  <a:lnTo>
                    <a:pt x="20" y="100"/>
                  </a:lnTo>
                  <a:lnTo>
                    <a:pt x="15" y="115"/>
                  </a:lnTo>
                  <a:lnTo>
                    <a:pt x="6" y="135"/>
                  </a:lnTo>
                  <a:lnTo>
                    <a:pt x="3" y="147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1" y="166"/>
                  </a:lnTo>
                  <a:lnTo>
                    <a:pt x="3" y="170"/>
                  </a:lnTo>
                  <a:lnTo>
                    <a:pt x="3" y="170"/>
                  </a:lnTo>
                  <a:lnTo>
                    <a:pt x="4" y="170"/>
                  </a:lnTo>
                  <a:lnTo>
                    <a:pt x="6" y="171"/>
                  </a:lnTo>
                  <a:lnTo>
                    <a:pt x="9" y="169"/>
                  </a:lnTo>
                  <a:lnTo>
                    <a:pt x="10" y="167"/>
                  </a:lnTo>
                  <a:lnTo>
                    <a:pt x="11" y="165"/>
                  </a:lnTo>
                  <a:lnTo>
                    <a:pt x="10" y="164"/>
                  </a:lnTo>
                  <a:lnTo>
                    <a:pt x="9" y="162"/>
                  </a:lnTo>
                  <a:lnTo>
                    <a:pt x="9" y="162"/>
                  </a:lnTo>
                  <a:lnTo>
                    <a:pt x="10" y="159"/>
                  </a:lnTo>
                  <a:lnTo>
                    <a:pt x="14" y="152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19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34" y="76"/>
                  </a:lnTo>
                  <a:lnTo>
                    <a:pt x="38" y="63"/>
                  </a:lnTo>
                  <a:lnTo>
                    <a:pt x="41" y="51"/>
                  </a:lnTo>
                  <a:lnTo>
                    <a:pt x="47" y="38"/>
                  </a:lnTo>
                  <a:lnTo>
                    <a:pt x="52" y="27"/>
                  </a:lnTo>
                  <a:lnTo>
                    <a:pt x="58" y="17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7" y="6"/>
                  </a:lnTo>
                  <a:lnTo>
                    <a:pt x="68" y="4"/>
                  </a:lnTo>
                  <a:lnTo>
                    <a:pt x="67" y="3"/>
                  </a:lnTo>
                  <a:lnTo>
                    <a:pt x="66" y="1"/>
                  </a:lnTo>
                  <a:lnTo>
                    <a:pt x="65" y="0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1"/>
                  </a:lnTo>
                  <a:lnTo>
                    <a:pt x="6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9" name="Freeform 172"/>
            <p:cNvSpPr/>
            <p:nvPr/>
          </p:nvSpPr>
          <p:spPr bwMode="auto">
            <a:xfrm>
              <a:off x="4383088" y="2219325"/>
              <a:ext cx="33338" cy="63500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55" y="0"/>
                </a:cxn>
                <a:cxn ang="0">
                  <a:pos x="50" y="2"/>
                </a:cxn>
                <a:cxn ang="0">
                  <a:pos x="46" y="5"/>
                </a:cxn>
                <a:cxn ang="0">
                  <a:pos x="42" y="8"/>
                </a:cxn>
                <a:cxn ang="0">
                  <a:pos x="39" y="11"/>
                </a:cxn>
                <a:cxn ang="0">
                  <a:pos x="33" y="19"/>
                </a:cxn>
                <a:cxn ang="0">
                  <a:pos x="29" y="30"/>
                </a:cxn>
                <a:cxn ang="0">
                  <a:pos x="29" y="30"/>
                </a:cxn>
                <a:cxn ang="0">
                  <a:pos x="13" y="70"/>
                </a:cxn>
                <a:cxn ang="0">
                  <a:pos x="6" y="91"/>
                </a:cxn>
                <a:cxn ang="0">
                  <a:pos x="0" y="112"/>
                </a:cxn>
                <a:cxn ang="0">
                  <a:pos x="0" y="112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8"/>
                </a:cxn>
                <a:cxn ang="0">
                  <a:pos x="4" y="118"/>
                </a:cxn>
                <a:cxn ang="0">
                  <a:pos x="6" y="119"/>
                </a:cxn>
                <a:cxn ang="0">
                  <a:pos x="7" y="118"/>
                </a:cxn>
                <a:cxn ang="0">
                  <a:pos x="8" y="116"/>
                </a:cxn>
                <a:cxn ang="0">
                  <a:pos x="9" y="114"/>
                </a:cxn>
                <a:cxn ang="0">
                  <a:pos x="9" y="114"/>
                </a:cxn>
                <a:cxn ang="0">
                  <a:pos x="13" y="100"/>
                </a:cxn>
                <a:cxn ang="0">
                  <a:pos x="17" y="84"/>
                </a:cxn>
                <a:cxn ang="0">
                  <a:pos x="23" y="70"/>
                </a:cxn>
                <a:cxn ang="0">
                  <a:pos x="30" y="56"/>
                </a:cxn>
                <a:cxn ang="0">
                  <a:pos x="30" y="56"/>
                </a:cxn>
                <a:cxn ang="0">
                  <a:pos x="34" y="42"/>
                </a:cxn>
                <a:cxn ang="0">
                  <a:pos x="39" y="29"/>
                </a:cxn>
                <a:cxn ang="0">
                  <a:pos x="42" y="22"/>
                </a:cxn>
                <a:cxn ang="0">
                  <a:pos x="46" y="17"/>
                </a:cxn>
                <a:cxn ang="0">
                  <a:pos x="51" y="12"/>
                </a:cxn>
                <a:cxn ang="0">
                  <a:pos x="57" y="9"/>
                </a:cxn>
                <a:cxn ang="0">
                  <a:pos x="57" y="9"/>
                </a:cxn>
                <a:cxn ang="0">
                  <a:pos x="60" y="8"/>
                </a:cxn>
                <a:cxn ang="0">
                  <a:pos x="61" y="7"/>
                </a:cxn>
                <a:cxn ang="0">
                  <a:pos x="62" y="5"/>
                </a:cxn>
                <a:cxn ang="0">
                  <a:pos x="61" y="3"/>
                </a:cxn>
                <a:cxn ang="0">
                  <a:pos x="61" y="2"/>
                </a:cxn>
                <a:cxn ang="0">
                  <a:pos x="60" y="0"/>
                </a:cxn>
                <a:cxn ang="0">
                  <a:pos x="57" y="0"/>
                </a:cxn>
                <a:cxn ang="0">
                  <a:pos x="55" y="0"/>
                </a:cxn>
                <a:cxn ang="0">
                  <a:pos x="55" y="0"/>
                </a:cxn>
              </a:cxnLst>
              <a:rect l="0" t="0" r="r" b="b"/>
              <a:pathLst>
                <a:path w="62" h="119">
                  <a:moveTo>
                    <a:pt x="55" y="0"/>
                  </a:moveTo>
                  <a:lnTo>
                    <a:pt x="55" y="0"/>
                  </a:lnTo>
                  <a:lnTo>
                    <a:pt x="50" y="2"/>
                  </a:lnTo>
                  <a:lnTo>
                    <a:pt x="46" y="5"/>
                  </a:lnTo>
                  <a:lnTo>
                    <a:pt x="42" y="8"/>
                  </a:lnTo>
                  <a:lnTo>
                    <a:pt x="39" y="11"/>
                  </a:lnTo>
                  <a:lnTo>
                    <a:pt x="33" y="19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13" y="70"/>
                  </a:lnTo>
                  <a:lnTo>
                    <a:pt x="6" y="91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8"/>
                  </a:lnTo>
                  <a:lnTo>
                    <a:pt x="4" y="118"/>
                  </a:lnTo>
                  <a:lnTo>
                    <a:pt x="6" y="119"/>
                  </a:lnTo>
                  <a:lnTo>
                    <a:pt x="7" y="118"/>
                  </a:lnTo>
                  <a:lnTo>
                    <a:pt x="8" y="116"/>
                  </a:lnTo>
                  <a:lnTo>
                    <a:pt x="9" y="114"/>
                  </a:lnTo>
                  <a:lnTo>
                    <a:pt x="9" y="114"/>
                  </a:lnTo>
                  <a:lnTo>
                    <a:pt x="13" y="100"/>
                  </a:lnTo>
                  <a:lnTo>
                    <a:pt x="17" y="84"/>
                  </a:lnTo>
                  <a:lnTo>
                    <a:pt x="23" y="70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34" y="42"/>
                  </a:lnTo>
                  <a:lnTo>
                    <a:pt x="39" y="29"/>
                  </a:lnTo>
                  <a:lnTo>
                    <a:pt x="42" y="22"/>
                  </a:lnTo>
                  <a:lnTo>
                    <a:pt x="46" y="17"/>
                  </a:lnTo>
                  <a:lnTo>
                    <a:pt x="51" y="12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60" y="8"/>
                  </a:lnTo>
                  <a:lnTo>
                    <a:pt x="61" y="7"/>
                  </a:lnTo>
                  <a:lnTo>
                    <a:pt x="62" y="5"/>
                  </a:lnTo>
                  <a:lnTo>
                    <a:pt x="61" y="3"/>
                  </a:lnTo>
                  <a:lnTo>
                    <a:pt x="61" y="2"/>
                  </a:lnTo>
                  <a:lnTo>
                    <a:pt x="60" y="0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0" name="Freeform 173"/>
            <p:cNvSpPr/>
            <p:nvPr/>
          </p:nvSpPr>
          <p:spPr bwMode="auto">
            <a:xfrm>
              <a:off x="4403725" y="2228850"/>
              <a:ext cx="17463" cy="52388"/>
            </a:xfrm>
            <a:custGeom>
              <a:avLst/>
              <a:gdLst/>
              <a:ahLst/>
              <a:cxnLst>
                <a:cxn ang="0">
                  <a:pos x="27" y="1"/>
                </a:cxn>
                <a:cxn ang="0">
                  <a:pos x="27" y="1"/>
                </a:cxn>
                <a:cxn ang="0">
                  <a:pos x="24" y="2"/>
                </a:cxn>
                <a:cxn ang="0">
                  <a:pos x="22" y="6"/>
                </a:cxn>
                <a:cxn ang="0">
                  <a:pos x="17" y="12"/>
                </a:cxn>
                <a:cxn ang="0">
                  <a:pos x="15" y="20"/>
                </a:cxn>
                <a:cxn ang="0">
                  <a:pos x="14" y="27"/>
                </a:cxn>
                <a:cxn ang="0">
                  <a:pos x="14" y="27"/>
                </a:cxn>
                <a:cxn ang="0">
                  <a:pos x="12" y="45"/>
                </a:cxn>
                <a:cxn ang="0">
                  <a:pos x="10" y="61"/>
                </a:cxn>
                <a:cxn ang="0">
                  <a:pos x="6" y="78"/>
                </a:cxn>
                <a:cxn ang="0">
                  <a:pos x="0" y="94"/>
                </a:cxn>
                <a:cxn ang="0">
                  <a:pos x="0" y="94"/>
                </a:cxn>
                <a:cxn ang="0">
                  <a:pos x="0" y="96"/>
                </a:cxn>
                <a:cxn ang="0">
                  <a:pos x="0" y="97"/>
                </a:cxn>
                <a:cxn ang="0">
                  <a:pos x="1" y="100"/>
                </a:cxn>
                <a:cxn ang="0">
                  <a:pos x="3" y="100"/>
                </a:cxn>
                <a:cxn ang="0">
                  <a:pos x="6" y="100"/>
                </a:cxn>
                <a:cxn ang="0">
                  <a:pos x="8" y="98"/>
                </a:cxn>
                <a:cxn ang="0">
                  <a:pos x="9" y="96"/>
                </a:cxn>
                <a:cxn ang="0">
                  <a:pos x="9" y="96"/>
                </a:cxn>
                <a:cxn ang="0">
                  <a:pos x="13" y="85"/>
                </a:cxn>
                <a:cxn ang="0">
                  <a:pos x="15" y="80"/>
                </a:cxn>
                <a:cxn ang="0">
                  <a:pos x="18" y="75"/>
                </a:cxn>
                <a:cxn ang="0">
                  <a:pos x="18" y="75"/>
                </a:cxn>
                <a:cxn ang="0">
                  <a:pos x="19" y="72"/>
                </a:cxn>
                <a:cxn ang="0">
                  <a:pos x="21" y="69"/>
                </a:cxn>
                <a:cxn ang="0">
                  <a:pos x="21" y="62"/>
                </a:cxn>
                <a:cxn ang="0">
                  <a:pos x="22" y="49"/>
                </a:cxn>
                <a:cxn ang="0">
                  <a:pos x="22" y="49"/>
                </a:cxn>
                <a:cxn ang="0">
                  <a:pos x="23" y="28"/>
                </a:cxn>
                <a:cxn ang="0">
                  <a:pos x="24" y="22"/>
                </a:cxn>
                <a:cxn ang="0">
                  <a:pos x="25" y="17"/>
                </a:cxn>
                <a:cxn ang="0">
                  <a:pos x="27" y="13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31" y="9"/>
                </a:cxn>
                <a:cxn ang="0">
                  <a:pos x="32" y="8"/>
                </a:cxn>
                <a:cxn ang="0">
                  <a:pos x="33" y="3"/>
                </a:cxn>
                <a:cxn ang="0">
                  <a:pos x="32" y="2"/>
                </a:cxn>
                <a:cxn ang="0">
                  <a:pos x="31" y="1"/>
                </a:cxn>
                <a:cxn ang="0">
                  <a:pos x="29" y="0"/>
                </a:cxn>
                <a:cxn ang="0">
                  <a:pos x="27" y="1"/>
                </a:cxn>
                <a:cxn ang="0">
                  <a:pos x="27" y="1"/>
                </a:cxn>
              </a:cxnLst>
              <a:rect l="0" t="0" r="r" b="b"/>
              <a:pathLst>
                <a:path w="33" h="100">
                  <a:moveTo>
                    <a:pt x="27" y="1"/>
                  </a:moveTo>
                  <a:lnTo>
                    <a:pt x="27" y="1"/>
                  </a:lnTo>
                  <a:lnTo>
                    <a:pt x="24" y="2"/>
                  </a:lnTo>
                  <a:lnTo>
                    <a:pt x="22" y="6"/>
                  </a:lnTo>
                  <a:lnTo>
                    <a:pt x="17" y="12"/>
                  </a:lnTo>
                  <a:lnTo>
                    <a:pt x="15" y="20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2" y="45"/>
                  </a:lnTo>
                  <a:lnTo>
                    <a:pt x="10" y="61"/>
                  </a:lnTo>
                  <a:lnTo>
                    <a:pt x="6" y="78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1" y="100"/>
                  </a:lnTo>
                  <a:lnTo>
                    <a:pt x="3" y="100"/>
                  </a:lnTo>
                  <a:lnTo>
                    <a:pt x="6" y="100"/>
                  </a:lnTo>
                  <a:lnTo>
                    <a:pt x="8" y="98"/>
                  </a:lnTo>
                  <a:lnTo>
                    <a:pt x="9" y="96"/>
                  </a:lnTo>
                  <a:lnTo>
                    <a:pt x="9" y="96"/>
                  </a:lnTo>
                  <a:lnTo>
                    <a:pt x="13" y="85"/>
                  </a:lnTo>
                  <a:lnTo>
                    <a:pt x="15" y="80"/>
                  </a:lnTo>
                  <a:lnTo>
                    <a:pt x="18" y="75"/>
                  </a:lnTo>
                  <a:lnTo>
                    <a:pt x="18" y="75"/>
                  </a:lnTo>
                  <a:lnTo>
                    <a:pt x="19" y="72"/>
                  </a:lnTo>
                  <a:lnTo>
                    <a:pt x="21" y="69"/>
                  </a:lnTo>
                  <a:lnTo>
                    <a:pt x="21" y="62"/>
                  </a:lnTo>
                  <a:lnTo>
                    <a:pt x="22" y="49"/>
                  </a:lnTo>
                  <a:lnTo>
                    <a:pt x="22" y="49"/>
                  </a:lnTo>
                  <a:lnTo>
                    <a:pt x="23" y="28"/>
                  </a:lnTo>
                  <a:lnTo>
                    <a:pt x="24" y="22"/>
                  </a:lnTo>
                  <a:lnTo>
                    <a:pt x="25" y="17"/>
                  </a:lnTo>
                  <a:lnTo>
                    <a:pt x="27" y="13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1" y="9"/>
                  </a:lnTo>
                  <a:lnTo>
                    <a:pt x="32" y="8"/>
                  </a:lnTo>
                  <a:lnTo>
                    <a:pt x="33" y="3"/>
                  </a:lnTo>
                  <a:lnTo>
                    <a:pt x="32" y="2"/>
                  </a:lnTo>
                  <a:lnTo>
                    <a:pt x="31" y="1"/>
                  </a:lnTo>
                  <a:lnTo>
                    <a:pt x="29" y="0"/>
                  </a:lnTo>
                  <a:lnTo>
                    <a:pt x="27" y="1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1" name="Freeform 174"/>
            <p:cNvSpPr/>
            <p:nvPr/>
          </p:nvSpPr>
          <p:spPr bwMode="auto">
            <a:xfrm>
              <a:off x="4340225" y="2436813"/>
              <a:ext cx="4763" cy="428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3" y="80"/>
                </a:cxn>
                <a:cxn ang="0">
                  <a:pos x="5" y="80"/>
                </a:cxn>
                <a:cxn ang="0">
                  <a:pos x="6" y="80"/>
                </a:cxn>
                <a:cxn ang="0">
                  <a:pos x="8" y="79"/>
                </a:cxn>
                <a:cxn ang="0">
                  <a:pos x="9" y="78"/>
                </a:cxn>
                <a:cxn ang="0">
                  <a:pos x="9" y="76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80">
                  <a:moveTo>
                    <a:pt x="0" y="5"/>
                  </a:moveTo>
                  <a:lnTo>
                    <a:pt x="0" y="76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3" y="80"/>
                  </a:lnTo>
                  <a:lnTo>
                    <a:pt x="5" y="80"/>
                  </a:lnTo>
                  <a:lnTo>
                    <a:pt x="6" y="80"/>
                  </a:lnTo>
                  <a:lnTo>
                    <a:pt x="8" y="79"/>
                  </a:lnTo>
                  <a:lnTo>
                    <a:pt x="9" y="78"/>
                  </a:lnTo>
                  <a:lnTo>
                    <a:pt x="9" y="76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2" name="Freeform 175"/>
            <p:cNvSpPr/>
            <p:nvPr/>
          </p:nvSpPr>
          <p:spPr bwMode="auto">
            <a:xfrm>
              <a:off x="4370388" y="2460625"/>
              <a:ext cx="11113" cy="65088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9" y="9"/>
                </a:cxn>
                <a:cxn ang="0">
                  <a:pos x="7" y="15"/>
                </a:cxn>
                <a:cxn ang="0">
                  <a:pos x="3" y="29"/>
                </a:cxn>
                <a:cxn ang="0">
                  <a:pos x="1" y="44"/>
                </a:cxn>
                <a:cxn ang="0">
                  <a:pos x="0" y="59"/>
                </a:cxn>
                <a:cxn ang="0">
                  <a:pos x="1" y="90"/>
                </a:cxn>
                <a:cxn ang="0">
                  <a:pos x="2" y="118"/>
                </a:cxn>
                <a:cxn ang="0">
                  <a:pos x="2" y="118"/>
                </a:cxn>
                <a:cxn ang="0">
                  <a:pos x="3" y="120"/>
                </a:cxn>
                <a:cxn ang="0">
                  <a:pos x="4" y="122"/>
                </a:cxn>
                <a:cxn ang="0">
                  <a:pos x="5" y="123"/>
                </a:cxn>
                <a:cxn ang="0">
                  <a:pos x="7" y="123"/>
                </a:cxn>
                <a:cxn ang="0">
                  <a:pos x="9" y="123"/>
                </a:cxn>
                <a:cxn ang="0">
                  <a:pos x="10" y="122"/>
                </a:cxn>
                <a:cxn ang="0">
                  <a:pos x="11" y="120"/>
                </a:cxn>
                <a:cxn ang="0">
                  <a:pos x="11" y="118"/>
                </a:cxn>
                <a:cxn ang="0">
                  <a:pos x="11" y="118"/>
                </a:cxn>
                <a:cxn ang="0">
                  <a:pos x="10" y="91"/>
                </a:cxn>
                <a:cxn ang="0">
                  <a:pos x="10" y="61"/>
                </a:cxn>
                <a:cxn ang="0">
                  <a:pos x="10" y="47"/>
                </a:cxn>
                <a:cxn ang="0">
                  <a:pos x="12" y="32"/>
                </a:cxn>
                <a:cxn ang="0">
                  <a:pos x="15" y="19"/>
                </a:cxn>
                <a:cxn ang="0">
                  <a:pos x="17" y="13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2" y="5"/>
                </a:cxn>
                <a:cxn ang="0">
                  <a:pos x="20" y="3"/>
                </a:cxn>
                <a:cxn ang="0">
                  <a:pos x="19" y="1"/>
                </a:cxn>
                <a:cxn ang="0">
                  <a:pos x="18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22" h="123">
                  <a:moveTo>
                    <a:pt x="12" y="2"/>
                  </a:moveTo>
                  <a:lnTo>
                    <a:pt x="12" y="2"/>
                  </a:lnTo>
                  <a:lnTo>
                    <a:pt x="9" y="9"/>
                  </a:lnTo>
                  <a:lnTo>
                    <a:pt x="7" y="15"/>
                  </a:lnTo>
                  <a:lnTo>
                    <a:pt x="3" y="29"/>
                  </a:lnTo>
                  <a:lnTo>
                    <a:pt x="1" y="44"/>
                  </a:lnTo>
                  <a:lnTo>
                    <a:pt x="0" y="59"/>
                  </a:lnTo>
                  <a:lnTo>
                    <a:pt x="1" y="90"/>
                  </a:lnTo>
                  <a:lnTo>
                    <a:pt x="2" y="118"/>
                  </a:lnTo>
                  <a:lnTo>
                    <a:pt x="2" y="118"/>
                  </a:lnTo>
                  <a:lnTo>
                    <a:pt x="3" y="120"/>
                  </a:lnTo>
                  <a:lnTo>
                    <a:pt x="4" y="122"/>
                  </a:lnTo>
                  <a:lnTo>
                    <a:pt x="5" y="123"/>
                  </a:lnTo>
                  <a:lnTo>
                    <a:pt x="7" y="123"/>
                  </a:lnTo>
                  <a:lnTo>
                    <a:pt x="9" y="123"/>
                  </a:lnTo>
                  <a:lnTo>
                    <a:pt x="10" y="122"/>
                  </a:lnTo>
                  <a:lnTo>
                    <a:pt x="11" y="120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0" y="91"/>
                  </a:lnTo>
                  <a:lnTo>
                    <a:pt x="10" y="61"/>
                  </a:lnTo>
                  <a:lnTo>
                    <a:pt x="10" y="47"/>
                  </a:lnTo>
                  <a:lnTo>
                    <a:pt x="12" y="32"/>
                  </a:lnTo>
                  <a:lnTo>
                    <a:pt x="15" y="19"/>
                  </a:lnTo>
                  <a:lnTo>
                    <a:pt x="17" y="13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2" y="5"/>
                  </a:lnTo>
                  <a:lnTo>
                    <a:pt x="20" y="3"/>
                  </a:lnTo>
                  <a:lnTo>
                    <a:pt x="19" y="1"/>
                  </a:lnTo>
                  <a:lnTo>
                    <a:pt x="18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3" name="Freeform 176"/>
            <p:cNvSpPr/>
            <p:nvPr/>
          </p:nvSpPr>
          <p:spPr bwMode="auto">
            <a:xfrm>
              <a:off x="4395788" y="2492375"/>
              <a:ext cx="7938" cy="55563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29"/>
                </a:cxn>
                <a:cxn ang="0">
                  <a:pos x="2" y="53"/>
                </a:cxn>
                <a:cxn ang="0">
                  <a:pos x="1" y="77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2" y="104"/>
                </a:cxn>
                <a:cxn ang="0">
                  <a:pos x="4" y="105"/>
                </a:cxn>
                <a:cxn ang="0">
                  <a:pos x="6" y="105"/>
                </a:cxn>
                <a:cxn ang="0">
                  <a:pos x="7" y="105"/>
                </a:cxn>
                <a:cxn ang="0">
                  <a:pos x="9" y="104"/>
                </a:cxn>
                <a:cxn ang="0">
                  <a:pos x="10" y="102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1" y="77"/>
                </a:cxn>
                <a:cxn ang="0">
                  <a:pos x="13" y="53"/>
                </a:cxn>
                <a:cxn ang="0">
                  <a:pos x="14" y="29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2" y="1"/>
                </a:cxn>
                <a:cxn ang="0">
                  <a:pos x="10" y="0"/>
                </a:cxn>
                <a:cxn ang="0">
                  <a:pos x="9" y="1"/>
                </a:cxn>
                <a:cxn ang="0">
                  <a:pos x="7" y="2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05">
                  <a:moveTo>
                    <a:pt x="6" y="5"/>
                  </a:moveTo>
                  <a:lnTo>
                    <a:pt x="6" y="5"/>
                  </a:lnTo>
                  <a:lnTo>
                    <a:pt x="5" y="29"/>
                  </a:lnTo>
                  <a:lnTo>
                    <a:pt x="2" y="53"/>
                  </a:lnTo>
                  <a:lnTo>
                    <a:pt x="1" y="77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2" y="104"/>
                  </a:lnTo>
                  <a:lnTo>
                    <a:pt x="4" y="105"/>
                  </a:lnTo>
                  <a:lnTo>
                    <a:pt x="6" y="105"/>
                  </a:lnTo>
                  <a:lnTo>
                    <a:pt x="7" y="105"/>
                  </a:lnTo>
                  <a:lnTo>
                    <a:pt x="9" y="104"/>
                  </a:lnTo>
                  <a:lnTo>
                    <a:pt x="10" y="102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1" y="77"/>
                  </a:lnTo>
                  <a:lnTo>
                    <a:pt x="13" y="53"/>
                  </a:lnTo>
                  <a:lnTo>
                    <a:pt x="14" y="29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2" y="1"/>
                  </a:lnTo>
                  <a:lnTo>
                    <a:pt x="10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4" name="Freeform 177"/>
            <p:cNvSpPr/>
            <p:nvPr/>
          </p:nvSpPr>
          <p:spPr bwMode="auto">
            <a:xfrm>
              <a:off x="4424363" y="2520950"/>
              <a:ext cx="4763" cy="71438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6"/>
                </a:cxn>
                <a:cxn ang="0">
                  <a:pos x="3" y="136"/>
                </a:cxn>
                <a:cxn ang="0">
                  <a:pos x="4" y="137"/>
                </a:cxn>
                <a:cxn ang="0">
                  <a:pos x="6" y="136"/>
                </a:cxn>
                <a:cxn ang="0">
                  <a:pos x="7" y="136"/>
                </a:cxn>
                <a:cxn ang="0">
                  <a:pos x="8" y="134"/>
                </a:cxn>
                <a:cxn ang="0">
                  <a:pos x="9" y="13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9" h="137">
                  <a:moveTo>
                    <a:pt x="0" y="4"/>
                  </a:move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6"/>
                  </a:lnTo>
                  <a:lnTo>
                    <a:pt x="3" y="136"/>
                  </a:lnTo>
                  <a:lnTo>
                    <a:pt x="4" y="137"/>
                  </a:lnTo>
                  <a:lnTo>
                    <a:pt x="6" y="136"/>
                  </a:lnTo>
                  <a:lnTo>
                    <a:pt x="7" y="136"/>
                  </a:lnTo>
                  <a:lnTo>
                    <a:pt x="8" y="134"/>
                  </a:lnTo>
                  <a:lnTo>
                    <a:pt x="9" y="132"/>
                  </a:lnTo>
                  <a:lnTo>
                    <a:pt x="9" y="4"/>
                  </a:lnTo>
                  <a:lnTo>
                    <a:pt x="9" y="4"/>
                  </a:lnTo>
                  <a:lnTo>
                    <a:pt x="8" y="2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5" name="Freeform 178"/>
            <p:cNvSpPr/>
            <p:nvPr/>
          </p:nvSpPr>
          <p:spPr bwMode="auto">
            <a:xfrm>
              <a:off x="4451350" y="2547938"/>
              <a:ext cx="7938" cy="68263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3"/>
                </a:cxn>
                <a:cxn ang="0">
                  <a:pos x="1" y="47"/>
                </a:cxn>
                <a:cxn ang="0">
                  <a:pos x="0" y="62"/>
                </a:cxn>
                <a:cxn ang="0">
                  <a:pos x="0" y="124"/>
                </a:cxn>
                <a:cxn ang="0">
                  <a:pos x="0" y="124"/>
                </a:cxn>
                <a:cxn ang="0">
                  <a:pos x="1" y="126"/>
                </a:cxn>
                <a:cxn ang="0">
                  <a:pos x="2" y="127"/>
                </a:cxn>
                <a:cxn ang="0">
                  <a:pos x="3" y="128"/>
                </a:cxn>
                <a:cxn ang="0">
                  <a:pos x="5" y="128"/>
                </a:cxn>
                <a:cxn ang="0">
                  <a:pos x="6" y="128"/>
                </a:cxn>
                <a:cxn ang="0">
                  <a:pos x="8" y="127"/>
                </a:cxn>
                <a:cxn ang="0">
                  <a:pos x="9" y="126"/>
                </a:cxn>
                <a:cxn ang="0">
                  <a:pos x="9" y="124"/>
                </a:cxn>
                <a:cxn ang="0">
                  <a:pos x="9" y="69"/>
                </a:cxn>
                <a:cxn ang="0">
                  <a:pos x="9" y="69"/>
                </a:cxn>
                <a:cxn ang="0">
                  <a:pos x="10" y="52"/>
                </a:cxn>
                <a:cxn ang="0">
                  <a:pos x="11" y="37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2"/>
                </a:cxn>
                <a:cxn ang="0">
                  <a:pos x="11" y="1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5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28">
                  <a:moveTo>
                    <a:pt x="5" y="5"/>
                  </a:moveTo>
                  <a:lnTo>
                    <a:pt x="5" y="5"/>
                  </a:lnTo>
                  <a:lnTo>
                    <a:pt x="2" y="33"/>
                  </a:lnTo>
                  <a:lnTo>
                    <a:pt x="1" y="47"/>
                  </a:lnTo>
                  <a:lnTo>
                    <a:pt x="0" y="62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1" y="126"/>
                  </a:lnTo>
                  <a:lnTo>
                    <a:pt x="2" y="127"/>
                  </a:lnTo>
                  <a:lnTo>
                    <a:pt x="3" y="128"/>
                  </a:lnTo>
                  <a:lnTo>
                    <a:pt x="5" y="128"/>
                  </a:lnTo>
                  <a:lnTo>
                    <a:pt x="6" y="128"/>
                  </a:lnTo>
                  <a:lnTo>
                    <a:pt x="8" y="127"/>
                  </a:lnTo>
                  <a:lnTo>
                    <a:pt x="9" y="126"/>
                  </a:lnTo>
                  <a:lnTo>
                    <a:pt x="9" y="124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10" y="52"/>
                  </a:lnTo>
                  <a:lnTo>
                    <a:pt x="11" y="37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2"/>
                  </a:lnTo>
                  <a:lnTo>
                    <a:pt x="11" y="1"/>
                  </a:lnTo>
                  <a:lnTo>
                    <a:pt x="10" y="0"/>
                  </a:lnTo>
                  <a:lnTo>
                    <a:pt x="6" y="2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6" name="Freeform 179"/>
            <p:cNvSpPr/>
            <p:nvPr/>
          </p:nvSpPr>
          <p:spPr bwMode="auto">
            <a:xfrm>
              <a:off x="4478338" y="2578100"/>
              <a:ext cx="6350" cy="555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4" y="104"/>
                </a:cxn>
                <a:cxn ang="0">
                  <a:pos x="5" y="104"/>
                </a:cxn>
                <a:cxn ang="0">
                  <a:pos x="7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10" y="100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104">
                  <a:moveTo>
                    <a:pt x="0" y="5"/>
                  </a:move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4" y="104"/>
                  </a:lnTo>
                  <a:lnTo>
                    <a:pt x="5" y="104"/>
                  </a:lnTo>
                  <a:lnTo>
                    <a:pt x="7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10" y="100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7" name="Freeform 180"/>
            <p:cNvSpPr/>
            <p:nvPr/>
          </p:nvSpPr>
          <p:spPr bwMode="auto">
            <a:xfrm>
              <a:off x="4500563" y="2608263"/>
              <a:ext cx="7938" cy="49213"/>
            </a:xfrm>
            <a:custGeom>
              <a:avLst/>
              <a:gdLst/>
              <a:ahLst/>
              <a:cxnLst>
                <a:cxn ang="0">
                  <a:pos x="15" y="88"/>
                </a:cxn>
                <a:cxn ang="0">
                  <a:pos x="15" y="88"/>
                </a:cxn>
                <a:cxn ang="0">
                  <a:pos x="12" y="79"/>
                </a:cxn>
                <a:cxn ang="0">
                  <a:pos x="10" y="68"/>
                </a:cxn>
                <a:cxn ang="0">
                  <a:pos x="9" y="57"/>
                </a:cxn>
                <a:cxn ang="0">
                  <a:pos x="9" y="47"/>
                </a:cxn>
                <a:cxn ang="0">
                  <a:pos x="9" y="25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26"/>
                </a:cxn>
                <a:cxn ang="0">
                  <a:pos x="0" y="48"/>
                </a:cxn>
                <a:cxn ang="0">
                  <a:pos x="0" y="59"/>
                </a:cxn>
                <a:cxn ang="0">
                  <a:pos x="1" y="69"/>
                </a:cxn>
                <a:cxn ang="0">
                  <a:pos x="3" y="81"/>
                </a:cxn>
                <a:cxn ang="0">
                  <a:pos x="6" y="91"/>
                </a:cxn>
                <a:cxn ang="0">
                  <a:pos x="6" y="91"/>
                </a:cxn>
                <a:cxn ang="0">
                  <a:pos x="7" y="93"/>
                </a:cxn>
                <a:cxn ang="0">
                  <a:pos x="8" y="94"/>
                </a:cxn>
                <a:cxn ang="0">
                  <a:pos x="10" y="94"/>
                </a:cxn>
                <a:cxn ang="0">
                  <a:pos x="12" y="94"/>
                </a:cxn>
                <a:cxn ang="0">
                  <a:pos x="13" y="93"/>
                </a:cxn>
                <a:cxn ang="0">
                  <a:pos x="14" y="92"/>
                </a:cxn>
                <a:cxn ang="0">
                  <a:pos x="15" y="90"/>
                </a:cxn>
                <a:cxn ang="0">
                  <a:pos x="15" y="88"/>
                </a:cxn>
                <a:cxn ang="0">
                  <a:pos x="15" y="88"/>
                </a:cxn>
              </a:cxnLst>
              <a:rect l="0" t="0" r="r" b="b"/>
              <a:pathLst>
                <a:path w="15" h="94">
                  <a:moveTo>
                    <a:pt x="15" y="88"/>
                  </a:moveTo>
                  <a:lnTo>
                    <a:pt x="15" y="88"/>
                  </a:lnTo>
                  <a:lnTo>
                    <a:pt x="12" y="79"/>
                  </a:lnTo>
                  <a:lnTo>
                    <a:pt x="10" y="68"/>
                  </a:lnTo>
                  <a:lnTo>
                    <a:pt x="9" y="57"/>
                  </a:lnTo>
                  <a:lnTo>
                    <a:pt x="9" y="47"/>
                  </a:lnTo>
                  <a:lnTo>
                    <a:pt x="9" y="25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7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26"/>
                  </a:lnTo>
                  <a:lnTo>
                    <a:pt x="0" y="48"/>
                  </a:lnTo>
                  <a:lnTo>
                    <a:pt x="0" y="59"/>
                  </a:lnTo>
                  <a:lnTo>
                    <a:pt x="1" y="69"/>
                  </a:lnTo>
                  <a:lnTo>
                    <a:pt x="3" y="81"/>
                  </a:lnTo>
                  <a:lnTo>
                    <a:pt x="6" y="91"/>
                  </a:lnTo>
                  <a:lnTo>
                    <a:pt x="6" y="91"/>
                  </a:lnTo>
                  <a:lnTo>
                    <a:pt x="7" y="93"/>
                  </a:lnTo>
                  <a:lnTo>
                    <a:pt x="8" y="94"/>
                  </a:lnTo>
                  <a:lnTo>
                    <a:pt x="10" y="94"/>
                  </a:lnTo>
                  <a:lnTo>
                    <a:pt x="12" y="94"/>
                  </a:lnTo>
                  <a:lnTo>
                    <a:pt x="13" y="93"/>
                  </a:lnTo>
                  <a:lnTo>
                    <a:pt x="14" y="92"/>
                  </a:lnTo>
                  <a:lnTo>
                    <a:pt x="15" y="90"/>
                  </a:lnTo>
                  <a:lnTo>
                    <a:pt x="15" y="88"/>
                  </a:lnTo>
                  <a:lnTo>
                    <a:pt x="15" y="8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8" name="Freeform 181"/>
            <p:cNvSpPr/>
            <p:nvPr/>
          </p:nvSpPr>
          <p:spPr bwMode="auto">
            <a:xfrm>
              <a:off x="4529138" y="2622550"/>
              <a:ext cx="7938" cy="63500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18"/>
                </a:cxn>
                <a:cxn ang="0">
                  <a:pos x="3" y="31"/>
                </a:cxn>
                <a:cxn ang="0">
                  <a:pos x="1" y="43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0" y="86"/>
                </a:cxn>
                <a:cxn ang="0">
                  <a:pos x="0" y="114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7"/>
                </a:cxn>
                <a:cxn ang="0">
                  <a:pos x="3" y="118"/>
                </a:cxn>
                <a:cxn ang="0">
                  <a:pos x="6" y="119"/>
                </a:cxn>
                <a:cxn ang="0">
                  <a:pos x="8" y="118"/>
                </a:cxn>
                <a:cxn ang="0">
                  <a:pos x="9" y="117"/>
                </a:cxn>
                <a:cxn ang="0">
                  <a:pos x="10" y="116"/>
                </a:cxn>
                <a:cxn ang="0">
                  <a:pos x="11" y="114"/>
                </a:cxn>
                <a:cxn ang="0">
                  <a:pos x="11" y="57"/>
                </a:cxn>
                <a:cxn ang="0">
                  <a:pos x="11" y="57"/>
                </a:cxn>
                <a:cxn ang="0">
                  <a:pos x="11" y="43"/>
                </a:cxn>
                <a:cxn ang="0">
                  <a:pos x="13" y="31"/>
                </a:cxn>
                <a:cxn ang="0">
                  <a:pos x="14" y="18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1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19">
                  <a:moveTo>
                    <a:pt x="6" y="5"/>
                  </a:moveTo>
                  <a:lnTo>
                    <a:pt x="6" y="5"/>
                  </a:lnTo>
                  <a:lnTo>
                    <a:pt x="5" y="18"/>
                  </a:lnTo>
                  <a:lnTo>
                    <a:pt x="3" y="31"/>
                  </a:lnTo>
                  <a:lnTo>
                    <a:pt x="1" y="43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7"/>
                  </a:lnTo>
                  <a:lnTo>
                    <a:pt x="3" y="118"/>
                  </a:lnTo>
                  <a:lnTo>
                    <a:pt x="6" y="119"/>
                  </a:lnTo>
                  <a:lnTo>
                    <a:pt x="8" y="118"/>
                  </a:lnTo>
                  <a:lnTo>
                    <a:pt x="9" y="117"/>
                  </a:lnTo>
                  <a:lnTo>
                    <a:pt x="10" y="116"/>
                  </a:lnTo>
                  <a:lnTo>
                    <a:pt x="11" y="114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11" y="43"/>
                  </a:lnTo>
                  <a:lnTo>
                    <a:pt x="13" y="31"/>
                  </a:lnTo>
                  <a:lnTo>
                    <a:pt x="14" y="18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1"/>
                  </a:lnTo>
                  <a:lnTo>
                    <a:pt x="12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9" name="Freeform 182"/>
            <p:cNvSpPr/>
            <p:nvPr/>
          </p:nvSpPr>
          <p:spPr bwMode="auto">
            <a:xfrm>
              <a:off x="4551363" y="2652713"/>
              <a:ext cx="4763" cy="55563"/>
            </a:xfrm>
            <a:custGeom>
              <a:avLst/>
              <a:gdLst/>
              <a:ahLst/>
              <a:cxnLst>
                <a:cxn ang="0">
                  <a:pos x="11" y="5"/>
                </a:cxn>
                <a:cxn ang="0">
                  <a:pos x="11" y="5"/>
                </a:cxn>
                <a:cxn ang="0">
                  <a:pos x="11" y="3"/>
                </a:cxn>
                <a:cxn ang="0">
                  <a:pos x="10" y="1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3"/>
                </a:cxn>
                <a:cxn ang="0">
                  <a:pos x="0" y="75"/>
                </a:cxn>
                <a:cxn ang="0">
                  <a:pos x="2" y="99"/>
                </a:cxn>
                <a:cxn ang="0">
                  <a:pos x="2" y="99"/>
                </a:cxn>
                <a:cxn ang="0">
                  <a:pos x="2" y="101"/>
                </a:cxn>
                <a:cxn ang="0">
                  <a:pos x="4" y="103"/>
                </a:cxn>
                <a:cxn ang="0">
                  <a:pos x="7" y="104"/>
                </a:cxn>
                <a:cxn ang="0">
                  <a:pos x="9" y="104"/>
                </a:cxn>
                <a:cxn ang="0">
                  <a:pos x="10" y="103"/>
                </a:cxn>
                <a:cxn ang="0">
                  <a:pos x="11" y="101"/>
                </a:cxn>
                <a:cxn ang="0">
                  <a:pos x="11" y="99"/>
                </a:cxn>
                <a:cxn ang="0">
                  <a:pos x="11" y="99"/>
                </a:cxn>
                <a:cxn ang="0">
                  <a:pos x="9" y="75"/>
                </a:cxn>
                <a:cxn ang="0">
                  <a:pos x="9" y="53"/>
                </a:cxn>
                <a:cxn ang="0">
                  <a:pos x="11" y="5"/>
                </a:cxn>
                <a:cxn ang="0">
                  <a:pos x="11" y="5"/>
                </a:cxn>
              </a:cxnLst>
              <a:rect l="0" t="0" r="r" b="b"/>
              <a:pathLst>
                <a:path w="11" h="104">
                  <a:moveTo>
                    <a:pt x="11" y="5"/>
                  </a:moveTo>
                  <a:lnTo>
                    <a:pt x="11" y="5"/>
                  </a:lnTo>
                  <a:lnTo>
                    <a:pt x="11" y="3"/>
                  </a:lnTo>
                  <a:lnTo>
                    <a:pt x="10" y="1"/>
                  </a:lnTo>
                  <a:lnTo>
                    <a:pt x="8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3"/>
                  </a:lnTo>
                  <a:lnTo>
                    <a:pt x="0" y="75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101"/>
                  </a:lnTo>
                  <a:lnTo>
                    <a:pt x="4" y="103"/>
                  </a:lnTo>
                  <a:lnTo>
                    <a:pt x="7" y="104"/>
                  </a:lnTo>
                  <a:lnTo>
                    <a:pt x="9" y="104"/>
                  </a:lnTo>
                  <a:lnTo>
                    <a:pt x="10" y="103"/>
                  </a:lnTo>
                  <a:lnTo>
                    <a:pt x="11" y="101"/>
                  </a:lnTo>
                  <a:lnTo>
                    <a:pt x="11" y="99"/>
                  </a:lnTo>
                  <a:lnTo>
                    <a:pt x="11" y="99"/>
                  </a:lnTo>
                  <a:lnTo>
                    <a:pt x="9" y="75"/>
                  </a:lnTo>
                  <a:lnTo>
                    <a:pt x="9" y="53"/>
                  </a:lnTo>
                  <a:lnTo>
                    <a:pt x="11" y="5"/>
                  </a:lnTo>
                  <a:lnTo>
                    <a:pt x="11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0" name="Freeform 183"/>
            <p:cNvSpPr/>
            <p:nvPr/>
          </p:nvSpPr>
          <p:spPr bwMode="auto">
            <a:xfrm>
              <a:off x="4572000" y="2676525"/>
              <a:ext cx="6350" cy="58738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57"/>
                </a:cxn>
                <a:cxn ang="0">
                  <a:pos x="2" y="83"/>
                </a:cxn>
                <a:cxn ang="0">
                  <a:pos x="5" y="109"/>
                </a:cxn>
                <a:cxn ang="0">
                  <a:pos x="5" y="109"/>
                </a:cxn>
                <a:cxn ang="0">
                  <a:pos x="6" y="111"/>
                </a:cxn>
                <a:cxn ang="0">
                  <a:pos x="7" y="112"/>
                </a:cxn>
                <a:cxn ang="0">
                  <a:pos x="10" y="113"/>
                </a:cxn>
                <a:cxn ang="0">
                  <a:pos x="12" y="113"/>
                </a:cxn>
                <a:cxn ang="0">
                  <a:pos x="13" y="112"/>
                </a:cxn>
                <a:cxn ang="0">
                  <a:pos x="14" y="111"/>
                </a:cxn>
                <a:cxn ang="0">
                  <a:pos x="14" y="109"/>
                </a:cxn>
                <a:cxn ang="0">
                  <a:pos x="14" y="109"/>
                </a:cxn>
                <a:cxn ang="0">
                  <a:pos x="12" y="83"/>
                </a:cxn>
                <a:cxn ang="0">
                  <a:pos x="10" y="57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4" h="113">
                  <a:moveTo>
                    <a:pt x="10" y="4"/>
                  </a:moveTo>
                  <a:lnTo>
                    <a:pt x="10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57"/>
                  </a:lnTo>
                  <a:lnTo>
                    <a:pt x="2" y="83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6" y="111"/>
                  </a:lnTo>
                  <a:lnTo>
                    <a:pt x="7" y="112"/>
                  </a:lnTo>
                  <a:lnTo>
                    <a:pt x="10" y="113"/>
                  </a:lnTo>
                  <a:lnTo>
                    <a:pt x="12" y="113"/>
                  </a:lnTo>
                  <a:lnTo>
                    <a:pt x="13" y="112"/>
                  </a:lnTo>
                  <a:lnTo>
                    <a:pt x="14" y="111"/>
                  </a:lnTo>
                  <a:lnTo>
                    <a:pt x="14" y="109"/>
                  </a:lnTo>
                  <a:lnTo>
                    <a:pt x="14" y="109"/>
                  </a:lnTo>
                  <a:lnTo>
                    <a:pt x="12" y="83"/>
                  </a:lnTo>
                  <a:lnTo>
                    <a:pt x="10" y="57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1" name="Freeform 184"/>
            <p:cNvSpPr/>
            <p:nvPr/>
          </p:nvSpPr>
          <p:spPr bwMode="auto">
            <a:xfrm>
              <a:off x="4481513" y="2305050"/>
              <a:ext cx="12700" cy="61913"/>
            </a:xfrm>
            <a:custGeom>
              <a:avLst/>
              <a:gdLst/>
              <a:ahLst/>
              <a:cxnLst>
                <a:cxn ang="0">
                  <a:pos x="21" y="109"/>
                </a:cxn>
                <a:cxn ang="0">
                  <a:pos x="21" y="109"/>
                </a:cxn>
                <a:cxn ang="0">
                  <a:pos x="16" y="105"/>
                </a:cxn>
                <a:cxn ang="0">
                  <a:pos x="13" y="101"/>
                </a:cxn>
                <a:cxn ang="0">
                  <a:pos x="11" y="95"/>
                </a:cxn>
                <a:cxn ang="0">
                  <a:pos x="9" y="89"/>
                </a:cxn>
                <a:cxn ang="0">
                  <a:pos x="9" y="76"/>
                </a:cxn>
                <a:cxn ang="0">
                  <a:pos x="9" y="64"/>
                </a:cxn>
                <a:cxn ang="0">
                  <a:pos x="9" y="64"/>
                </a:cxn>
                <a:cxn ang="0">
                  <a:pos x="10" y="3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7"/>
                </a:cxn>
                <a:cxn ang="0">
                  <a:pos x="0" y="77"/>
                </a:cxn>
                <a:cxn ang="0">
                  <a:pos x="0" y="89"/>
                </a:cxn>
                <a:cxn ang="0">
                  <a:pos x="1" y="95"/>
                </a:cxn>
                <a:cxn ang="0">
                  <a:pos x="3" y="100"/>
                </a:cxn>
                <a:cxn ang="0">
                  <a:pos x="5" y="105"/>
                </a:cxn>
                <a:cxn ang="0">
                  <a:pos x="8" y="110"/>
                </a:cxn>
                <a:cxn ang="0">
                  <a:pos x="12" y="115"/>
                </a:cxn>
                <a:cxn ang="0">
                  <a:pos x="16" y="118"/>
                </a:cxn>
                <a:cxn ang="0">
                  <a:pos x="16" y="118"/>
                </a:cxn>
                <a:cxn ang="0">
                  <a:pos x="18" y="119"/>
                </a:cxn>
                <a:cxn ang="0">
                  <a:pos x="20" y="119"/>
                </a:cxn>
                <a:cxn ang="0">
                  <a:pos x="21" y="118"/>
                </a:cxn>
                <a:cxn ang="0">
                  <a:pos x="22" y="117"/>
                </a:cxn>
                <a:cxn ang="0">
                  <a:pos x="23" y="115"/>
                </a:cxn>
                <a:cxn ang="0">
                  <a:pos x="23" y="112"/>
                </a:cxn>
                <a:cxn ang="0">
                  <a:pos x="22" y="111"/>
                </a:cxn>
                <a:cxn ang="0">
                  <a:pos x="21" y="109"/>
                </a:cxn>
                <a:cxn ang="0">
                  <a:pos x="21" y="109"/>
                </a:cxn>
              </a:cxnLst>
              <a:rect l="0" t="0" r="r" b="b"/>
              <a:pathLst>
                <a:path w="23" h="119">
                  <a:moveTo>
                    <a:pt x="21" y="109"/>
                  </a:moveTo>
                  <a:lnTo>
                    <a:pt x="21" y="109"/>
                  </a:lnTo>
                  <a:lnTo>
                    <a:pt x="16" y="105"/>
                  </a:lnTo>
                  <a:lnTo>
                    <a:pt x="13" y="101"/>
                  </a:lnTo>
                  <a:lnTo>
                    <a:pt x="11" y="95"/>
                  </a:lnTo>
                  <a:lnTo>
                    <a:pt x="9" y="89"/>
                  </a:lnTo>
                  <a:lnTo>
                    <a:pt x="9" y="76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10" y="3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89"/>
                  </a:lnTo>
                  <a:lnTo>
                    <a:pt x="1" y="95"/>
                  </a:lnTo>
                  <a:lnTo>
                    <a:pt x="3" y="100"/>
                  </a:lnTo>
                  <a:lnTo>
                    <a:pt x="5" y="105"/>
                  </a:lnTo>
                  <a:lnTo>
                    <a:pt x="8" y="110"/>
                  </a:lnTo>
                  <a:lnTo>
                    <a:pt x="12" y="115"/>
                  </a:lnTo>
                  <a:lnTo>
                    <a:pt x="16" y="118"/>
                  </a:lnTo>
                  <a:lnTo>
                    <a:pt x="16" y="118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1" y="118"/>
                  </a:lnTo>
                  <a:lnTo>
                    <a:pt x="22" y="117"/>
                  </a:lnTo>
                  <a:lnTo>
                    <a:pt x="23" y="115"/>
                  </a:lnTo>
                  <a:lnTo>
                    <a:pt x="23" y="112"/>
                  </a:lnTo>
                  <a:lnTo>
                    <a:pt x="22" y="111"/>
                  </a:lnTo>
                  <a:lnTo>
                    <a:pt x="21" y="109"/>
                  </a:lnTo>
                  <a:lnTo>
                    <a:pt x="21" y="10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2" name="Freeform 185"/>
            <p:cNvSpPr/>
            <p:nvPr/>
          </p:nvSpPr>
          <p:spPr bwMode="auto">
            <a:xfrm>
              <a:off x="4519613" y="2336800"/>
              <a:ext cx="9525" cy="55563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3"/>
                </a:cxn>
                <a:cxn ang="0">
                  <a:pos x="7" y="15"/>
                </a:cxn>
                <a:cxn ang="0">
                  <a:pos x="4" y="27"/>
                </a:cxn>
                <a:cxn ang="0">
                  <a:pos x="2" y="50"/>
                </a:cxn>
                <a:cxn ang="0">
                  <a:pos x="0" y="75"/>
                </a:cxn>
                <a:cxn ang="0">
                  <a:pos x="0" y="99"/>
                </a:cxn>
                <a:cxn ang="0">
                  <a:pos x="0" y="99"/>
                </a:cxn>
                <a:cxn ang="0">
                  <a:pos x="0" y="101"/>
                </a:cxn>
                <a:cxn ang="0">
                  <a:pos x="1" y="102"/>
                </a:cxn>
                <a:cxn ang="0">
                  <a:pos x="3" y="103"/>
                </a:cxn>
                <a:cxn ang="0">
                  <a:pos x="5" y="104"/>
                </a:cxn>
                <a:cxn ang="0">
                  <a:pos x="6" y="103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9" y="99"/>
                </a:cxn>
                <a:cxn ang="0">
                  <a:pos x="9" y="99"/>
                </a:cxn>
                <a:cxn ang="0">
                  <a:pos x="10" y="75"/>
                </a:cxn>
                <a:cxn ang="0">
                  <a:pos x="11" y="52"/>
                </a:cxn>
                <a:cxn ang="0">
                  <a:pos x="13" y="29"/>
                </a:cxn>
                <a:cxn ang="0">
                  <a:pos x="16" y="17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8" y="4"/>
                </a:cxn>
                <a:cxn ang="0">
                  <a:pos x="18" y="2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9" y="3"/>
                </a:cxn>
                <a:cxn ang="0">
                  <a:pos x="9" y="3"/>
                </a:cxn>
              </a:cxnLst>
              <a:rect l="0" t="0" r="r" b="b"/>
              <a:pathLst>
                <a:path w="18" h="104">
                  <a:moveTo>
                    <a:pt x="9" y="3"/>
                  </a:moveTo>
                  <a:lnTo>
                    <a:pt x="9" y="3"/>
                  </a:lnTo>
                  <a:lnTo>
                    <a:pt x="7" y="15"/>
                  </a:lnTo>
                  <a:lnTo>
                    <a:pt x="4" y="27"/>
                  </a:lnTo>
                  <a:lnTo>
                    <a:pt x="2" y="50"/>
                  </a:lnTo>
                  <a:lnTo>
                    <a:pt x="0" y="75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101"/>
                  </a:lnTo>
                  <a:lnTo>
                    <a:pt x="1" y="102"/>
                  </a:lnTo>
                  <a:lnTo>
                    <a:pt x="3" y="103"/>
                  </a:lnTo>
                  <a:lnTo>
                    <a:pt x="5" y="104"/>
                  </a:lnTo>
                  <a:lnTo>
                    <a:pt x="6" y="103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9" y="99"/>
                  </a:lnTo>
                  <a:lnTo>
                    <a:pt x="9" y="99"/>
                  </a:lnTo>
                  <a:lnTo>
                    <a:pt x="10" y="75"/>
                  </a:lnTo>
                  <a:lnTo>
                    <a:pt x="11" y="52"/>
                  </a:lnTo>
                  <a:lnTo>
                    <a:pt x="13" y="29"/>
                  </a:lnTo>
                  <a:lnTo>
                    <a:pt x="16" y="17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8" y="4"/>
                  </a:lnTo>
                  <a:lnTo>
                    <a:pt x="18" y="2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3" name="Freeform 186"/>
            <p:cNvSpPr/>
            <p:nvPr/>
          </p:nvSpPr>
          <p:spPr bwMode="auto">
            <a:xfrm>
              <a:off x="4543425" y="2370138"/>
              <a:ext cx="7938" cy="7143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4" y="36"/>
                </a:cxn>
                <a:cxn ang="0">
                  <a:pos x="3" y="68"/>
                </a:cxn>
                <a:cxn ang="0">
                  <a:pos x="1" y="100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5"/>
                </a:cxn>
                <a:cxn ang="0">
                  <a:pos x="3" y="136"/>
                </a:cxn>
                <a:cxn ang="0">
                  <a:pos x="4" y="136"/>
                </a:cxn>
                <a:cxn ang="0">
                  <a:pos x="7" y="136"/>
                </a:cxn>
                <a:cxn ang="0">
                  <a:pos x="9" y="135"/>
                </a:cxn>
                <a:cxn ang="0">
                  <a:pos x="10" y="134"/>
                </a:cxn>
                <a:cxn ang="0">
                  <a:pos x="10" y="132"/>
                </a:cxn>
                <a:cxn ang="0">
                  <a:pos x="10" y="132"/>
                </a:cxn>
                <a:cxn ang="0">
                  <a:pos x="11" y="100"/>
                </a:cxn>
                <a:cxn ang="0">
                  <a:pos x="13" y="68"/>
                </a:cxn>
                <a:cxn ang="0">
                  <a:pos x="14" y="36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4" y="2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</a:cxnLst>
              <a:rect l="0" t="0" r="r" b="b"/>
              <a:pathLst>
                <a:path w="15" h="136">
                  <a:moveTo>
                    <a:pt x="5" y="4"/>
                  </a:moveTo>
                  <a:lnTo>
                    <a:pt x="5" y="4"/>
                  </a:lnTo>
                  <a:lnTo>
                    <a:pt x="4" y="36"/>
                  </a:lnTo>
                  <a:lnTo>
                    <a:pt x="3" y="68"/>
                  </a:lnTo>
                  <a:lnTo>
                    <a:pt x="1" y="100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5"/>
                  </a:lnTo>
                  <a:lnTo>
                    <a:pt x="3" y="136"/>
                  </a:lnTo>
                  <a:lnTo>
                    <a:pt x="4" y="136"/>
                  </a:lnTo>
                  <a:lnTo>
                    <a:pt x="7" y="136"/>
                  </a:lnTo>
                  <a:lnTo>
                    <a:pt x="9" y="135"/>
                  </a:lnTo>
                  <a:lnTo>
                    <a:pt x="10" y="134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11" y="100"/>
                  </a:lnTo>
                  <a:lnTo>
                    <a:pt x="13" y="68"/>
                  </a:lnTo>
                  <a:lnTo>
                    <a:pt x="14" y="36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4" name="Freeform 187"/>
            <p:cNvSpPr/>
            <p:nvPr/>
          </p:nvSpPr>
          <p:spPr bwMode="auto">
            <a:xfrm>
              <a:off x="4573588" y="2406650"/>
              <a:ext cx="4763" cy="714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28"/>
                </a:cxn>
                <a:cxn ang="0">
                  <a:pos x="0" y="128"/>
                </a:cxn>
                <a:cxn ang="0">
                  <a:pos x="0" y="130"/>
                </a:cxn>
                <a:cxn ang="0">
                  <a:pos x="1" y="131"/>
                </a:cxn>
                <a:cxn ang="0">
                  <a:pos x="3" y="132"/>
                </a:cxn>
                <a:cxn ang="0">
                  <a:pos x="5" y="133"/>
                </a:cxn>
                <a:cxn ang="0">
                  <a:pos x="6" y="132"/>
                </a:cxn>
                <a:cxn ang="0">
                  <a:pos x="8" y="131"/>
                </a:cxn>
                <a:cxn ang="0">
                  <a:pos x="9" y="130"/>
                </a:cxn>
                <a:cxn ang="0">
                  <a:pos x="9" y="12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33">
                  <a:moveTo>
                    <a:pt x="0" y="5"/>
                  </a:moveTo>
                  <a:lnTo>
                    <a:pt x="0" y="128"/>
                  </a:lnTo>
                  <a:lnTo>
                    <a:pt x="0" y="128"/>
                  </a:lnTo>
                  <a:lnTo>
                    <a:pt x="0" y="130"/>
                  </a:lnTo>
                  <a:lnTo>
                    <a:pt x="1" y="131"/>
                  </a:lnTo>
                  <a:lnTo>
                    <a:pt x="3" y="132"/>
                  </a:lnTo>
                  <a:lnTo>
                    <a:pt x="5" y="133"/>
                  </a:lnTo>
                  <a:lnTo>
                    <a:pt x="6" y="132"/>
                  </a:lnTo>
                  <a:lnTo>
                    <a:pt x="8" y="131"/>
                  </a:lnTo>
                  <a:lnTo>
                    <a:pt x="9" y="130"/>
                  </a:lnTo>
                  <a:lnTo>
                    <a:pt x="9" y="128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5" name="Freeform 188"/>
            <p:cNvSpPr/>
            <p:nvPr/>
          </p:nvSpPr>
          <p:spPr bwMode="auto">
            <a:xfrm>
              <a:off x="4602163" y="24320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8"/>
                </a:cxn>
                <a:cxn ang="0">
                  <a:pos x="0" y="118"/>
                </a:cxn>
                <a:cxn ang="0">
                  <a:pos x="0" y="120"/>
                </a:cxn>
                <a:cxn ang="0">
                  <a:pos x="1" y="121"/>
                </a:cxn>
                <a:cxn ang="0">
                  <a:pos x="2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7" y="121"/>
                </a:cxn>
                <a:cxn ang="0">
                  <a:pos x="8" y="120"/>
                </a:cxn>
                <a:cxn ang="0">
                  <a:pos x="9" y="11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8"/>
                  </a:lnTo>
                  <a:lnTo>
                    <a:pt x="0" y="118"/>
                  </a:lnTo>
                  <a:lnTo>
                    <a:pt x="0" y="120"/>
                  </a:lnTo>
                  <a:lnTo>
                    <a:pt x="1" y="121"/>
                  </a:lnTo>
                  <a:lnTo>
                    <a:pt x="2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7" y="121"/>
                  </a:lnTo>
                  <a:lnTo>
                    <a:pt x="8" y="120"/>
                  </a:lnTo>
                  <a:lnTo>
                    <a:pt x="9" y="118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6" name="Freeform 189"/>
            <p:cNvSpPr/>
            <p:nvPr/>
          </p:nvSpPr>
          <p:spPr bwMode="auto">
            <a:xfrm>
              <a:off x="4624388" y="24574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9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1"/>
                </a:cxn>
                <a:cxn ang="0">
                  <a:pos x="9" y="119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9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1"/>
                  </a:lnTo>
                  <a:lnTo>
                    <a:pt x="9" y="119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7" name="Freeform 190"/>
            <p:cNvSpPr/>
            <p:nvPr/>
          </p:nvSpPr>
          <p:spPr bwMode="auto">
            <a:xfrm>
              <a:off x="4651375" y="2482850"/>
              <a:ext cx="7938" cy="73025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0"/>
                </a:cxn>
                <a:cxn ang="0">
                  <a:pos x="1" y="42"/>
                </a:cxn>
                <a:cxn ang="0">
                  <a:pos x="0" y="55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1" y="134"/>
                </a:cxn>
                <a:cxn ang="0">
                  <a:pos x="2" y="136"/>
                </a:cxn>
                <a:cxn ang="0">
                  <a:pos x="3" y="137"/>
                </a:cxn>
                <a:cxn ang="0">
                  <a:pos x="5" y="137"/>
                </a:cxn>
                <a:cxn ang="0">
                  <a:pos x="7" y="137"/>
                </a:cxn>
                <a:cxn ang="0">
                  <a:pos x="8" y="136"/>
                </a:cxn>
                <a:cxn ang="0">
                  <a:pos x="9" y="134"/>
                </a:cxn>
                <a:cxn ang="0">
                  <a:pos x="10" y="132"/>
                </a:cxn>
                <a:cxn ang="0">
                  <a:pos x="10" y="62"/>
                </a:cxn>
                <a:cxn ang="0">
                  <a:pos x="10" y="62"/>
                </a:cxn>
                <a:cxn ang="0">
                  <a:pos x="10" y="47"/>
                </a:cxn>
                <a:cxn ang="0">
                  <a:pos x="11" y="33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37">
                  <a:moveTo>
                    <a:pt x="5" y="5"/>
                  </a:moveTo>
                  <a:lnTo>
                    <a:pt x="5" y="5"/>
                  </a:lnTo>
                  <a:lnTo>
                    <a:pt x="2" y="30"/>
                  </a:lnTo>
                  <a:lnTo>
                    <a:pt x="1" y="42"/>
                  </a:lnTo>
                  <a:lnTo>
                    <a:pt x="0" y="55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2" y="136"/>
                  </a:lnTo>
                  <a:lnTo>
                    <a:pt x="3" y="137"/>
                  </a:lnTo>
                  <a:lnTo>
                    <a:pt x="5" y="137"/>
                  </a:lnTo>
                  <a:lnTo>
                    <a:pt x="7" y="137"/>
                  </a:lnTo>
                  <a:lnTo>
                    <a:pt x="8" y="136"/>
                  </a:lnTo>
                  <a:lnTo>
                    <a:pt x="9" y="134"/>
                  </a:lnTo>
                  <a:lnTo>
                    <a:pt x="10" y="13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0" y="47"/>
                  </a:lnTo>
                  <a:lnTo>
                    <a:pt x="11" y="33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8" name="Freeform 191"/>
            <p:cNvSpPr/>
            <p:nvPr/>
          </p:nvSpPr>
          <p:spPr bwMode="auto">
            <a:xfrm>
              <a:off x="4684713" y="2500313"/>
              <a:ext cx="4763" cy="8731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61"/>
                </a:cxn>
                <a:cxn ang="0">
                  <a:pos x="0" y="161"/>
                </a:cxn>
                <a:cxn ang="0">
                  <a:pos x="0" y="163"/>
                </a:cxn>
                <a:cxn ang="0">
                  <a:pos x="1" y="164"/>
                </a:cxn>
                <a:cxn ang="0">
                  <a:pos x="3" y="165"/>
                </a:cxn>
                <a:cxn ang="0">
                  <a:pos x="5" y="166"/>
                </a:cxn>
                <a:cxn ang="0">
                  <a:pos x="6" y="165"/>
                </a:cxn>
                <a:cxn ang="0">
                  <a:pos x="8" y="164"/>
                </a:cxn>
                <a:cxn ang="0">
                  <a:pos x="9" y="163"/>
                </a:cxn>
                <a:cxn ang="0">
                  <a:pos x="9" y="161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66">
                  <a:moveTo>
                    <a:pt x="0" y="5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0" y="163"/>
                  </a:lnTo>
                  <a:lnTo>
                    <a:pt x="1" y="164"/>
                  </a:lnTo>
                  <a:lnTo>
                    <a:pt x="3" y="165"/>
                  </a:lnTo>
                  <a:lnTo>
                    <a:pt x="5" y="166"/>
                  </a:lnTo>
                  <a:lnTo>
                    <a:pt x="6" y="165"/>
                  </a:lnTo>
                  <a:lnTo>
                    <a:pt x="8" y="164"/>
                  </a:lnTo>
                  <a:lnTo>
                    <a:pt x="9" y="163"/>
                  </a:lnTo>
                  <a:lnTo>
                    <a:pt x="9" y="161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9" name="Freeform 192"/>
            <p:cNvSpPr/>
            <p:nvPr/>
          </p:nvSpPr>
          <p:spPr bwMode="auto">
            <a:xfrm>
              <a:off x="4702175" y="2540000"/>
              <a:ext cx="7938" cy="69850"/>
            </a:xfrm>
            <a:custGeom>
              <a:avLst/>
              <a:gdLst/>
              <a:ahLst/>
              <a:cxnLst>
                <a:cxn ang="0">
                  <a:pos x="6" y="3"/>
                </a:cxn>
                <a:cxn ang="0">
                  <a:pos x="6" y="3"/>
                </a:cxn>
                <a:cxn ang="0">
                  <a:pos x="3" y="19"/>
                </a:cxn>
                <a:cxn ang="0">
                  <a:pos x="1" y="34"/>
                </a:cxn>
                <a:cxn ang="0">
                  <a:pos x="0" y="50"/>
                </a:cxn>
                <a:cxn ang="0">
                  <a:pos x="0" y="65"/>
                </a:cxn>
                <a:cxn ang="0">
                  <a:pos x="1" y="96"/>
                </a:cxn>
                <a:cxn ang="0">
                  <a:pos x="1" y="127"/>
                </a:cxn>
                <a:cxn ang="0">
                  <a:pos x="1" y="127"/>
                </a:cxn>
                <a:cxn ang="0">
                  <a:pos x="2" y="129"/>
                </a:cxn>
                <a:cxn ang="0">
                  <a:pos x="3" y="131"/>
                </a:cxn>
                <a:cxn ang="0">
                  <a:pos x="4" y="132"/>
                </a:cxn>
                <a:cxn ang="0">
                  <a:pos x="6" y="132"/>
                </a:cxn>
                <a:cxn ang="0">
                  <a:pos x="7" y="132"/>
                </a:cxn>
                <a:cxn ang="0">
                  <a:pos x="9" y="131"/>
                </a:cxn>
                <a:cxn ang="0">
                  <a:pos x="10" y="129"/>
                </a:cxn>
                <a:cxn ang="0">
                  <a:pos x="10" y="127"/>
                </a:cxn>
                <a:cxn ang="0">
                  <a:pos x="10" y="127"/>
                </a:cxn>
                <a:cxn ang="0">
                  <a:pos x="10" y="97"/>
                </a:cxn>
                <a:cxn ang="0">
                  <a:pos x="9" y="66"/>
                </a:cxn>
                <a:cxn ang="0">
                  <a:pos x="9" y="51"/>
                </a:cxn>
                <a:cxn ang="0">
                  <a:pos x="10" y="36"/>
                </a:cxn>
                <a:cxn ang="0">
                  <a:pos x="12" y="21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6" y="3"/>
                </a:cxn>
              </a:cxnLst>
              <a:rect l="0" t="0" r="r" b="b"/>
              <a:pathLst>
                <a:path w="15" h="132">
                  <a:moveTo>
                    <a:pt x="6" y="3"/>
                  </a:moveTo>
                  <a:lnTo>
                    <a:pt x="6" y="3"/>
                  </a:lnTo>
                  <a:lnTo>
                    <a:pt x="3" y="19"/>
                  </a:lnTo>
                  <a:lnTo>
                    <a:pt x="1" y="34"/>
                  </a:lnTo>
                  <a:lnTo>
                    <a:pt x="0" y="50"/>
                  </a:lnTo>
                  <a:lnTo>
                    <a:pt x="0" y="65"/>
                  </a:lnTo>
                  <a:lnTo>
                    <a:pt x="1" y="96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" y="129"/>
                  </a:lnTo>
                  <a:lnTo>
                    <a:pt x="3" y="131"/>
                  </a:lnTo>
                  <a:lnTo>
                    <a:pt x="4" y="132"/>
                  </a:lnTo>
                  <a:lnTo>
                    <a:pt x="6" y="132"/>
                  </a:lnTo>
                  <a:lnTo>
                    <a:pt x="7" y="132"/>
                  </a:lnTo>
                  <a:lnTo>
                    <a:pt x="9" y="131"/>
                  </a:lnTo>
                  <a:lnTo>
                    <a:pt x="10" y="129"/>
                  </a:lnTo>
                  <a:lnTo>
                    <a:pt x="10" y="127"/>
                  </a:lnTo>
                  <a:lnTo>
                    <a:pt x="10" y="127"/>
                  </a:lnTo>
                  <a:lnTo>
                    <a:pt x="10" y="97"/>
                  </a:lnTo>
                  <a:lnTo>
                    <a:pt x="9" y="66"/>
                  </a:lnTo>
                  <a:lnTo>
                    <a:pt x="9" y="51"/>
                  </a:lnTo>
                  <a:lnTo>
                    <a:pt x="10" y="36"/>
                  </a:lnTo>
                  <a:lnTo>
                    <a:pt x="12" y="21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0" name="Freeform 193"/>
            <p:cNvSpPr/>
            <p:nvPr/>
          </p:nvSpPr>
          <p:spPr bwMode="auto">
            <a:xfrm>
              <a:off x="4727575" y="2568575"/>
              <a:ext cx="9525" cy="52388"/>
            </a:xfrm>
            <a:custGeom>
              <a:avLst/>
              <a:gdLst/>
              <a:ahLst/>
              <a:cxnLst>
                <a:cxn ang="0">
                  <a:pos x="10" y="3"/>
                </a:cxn>
                <a:cxn ang="0">
                  <a:pos x="10" y="3"/>
                </a:cxn>
                <a:cxn ang="0">
                  <a:pos x="3" y="48"/>
                </a:cxn>
                <a:cxn ang="0">
                  <a:pos x="1" y="7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7"/>
                </a:cxn>
                <a:cxn ang="0">
                  <a:pos x="1" y="98"/>
                </a:cxn>
                <a:cxn ang="0">
                  <a:pos x="3" y="99"/>
                </a:cxn>
                <a:cxn ang="0">
                  <a:pos x="6" y="99"/>
                </a:cxn>
                <a:cxn ang="0">
                  <a:pos x="7" y="99"/>
                </a:cxn>
                <a:cxn ang="0">
                  <a:pos x="9" y="98"/>
                </a:cxn>
                <a:cxn ang="0">
                  <a:pos x="10" y="97"/>
                </a:cxn>
                <a:cxn ang="0">
                  <a:pos x="10" y="95"/>
                </a:cxn>
                <a:cxn ang="0">
                  <a:pos x="10" y="95"/>
                </a:cxn>
                <a:cxn ang="0">
                  <a:pos x="11" y="72"/>
                </a:cxn>
                <a:cxn ang="0">
                  <a:pos x="13" y="50"/>
                </a:cxn>
                <a:cxn ang="0">
                  <a:pos x="19" y="6"/>
                </a:cxn>
                <a:cxn ang="0">
                  <a:pos x="19" y="6"/>
                </a:cxn>
                <a:cxn ang="0">
                  <a:pos x="19" y="4"/>
                </a:cxn>
                <a:cxn ang="0">
                  <a:pos x="18" y="2"/>
                </a:cxn>
                <a:cxn ang="0">
                  <a:pos x="15" y="0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1" y="2"/>
                </a:cxn>
                <a:cxn ang="0">
                  <a:pos x="10" y="3"/>
                </a:cxn>
                <a:cxn ang="0">
                  <a:pos x="10" y="3"/>
                </a:cxn>
              </a:cxnLst>
              <a:rect l="0" t="0" r="r" b="b"/>
              <a:pathLst>
                <a:path w="19" h="99">
                  <a:moveTo>
                    <a:pt x="10" y="3"/>
                  </a:moveTo>
                  <a:lnTo>
                    <a:pt x="10" y="3"/>
                  </a:lnTo>
                  <a:lnTo>
                    <a:pt x="3" y="48"/>
                  </a:lnTo>
                  <a:lnTo>
                    <a:pt x="1" y="7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1" y="98"/>
                  </a:lnTo>
                  <a:lnTo>
                    <a:pt x="3" y="99"/>
                  </a:lnTo>
                  <a:lnTo>
                    <a:pt x="6" y="99"/>
                  </a:lnTo>
                  <a:lnTo>
                    <a:pt x="7" y="99"/>
                  </a:lnTo>
                  <a:lnTo>
                    <a:pt x="9" y="98"/>
                  </a:lnTo>
                  <a:lnTo>
                    <a:pt x="10" y="97"/>
                  </a:lnTo>
                  <a:lnTo>
                    <a:pt x="10" y="95"/>
                  </a:lnTo>
                  <a:lnTo>
                    <a:pt x="10" y="95"/>
                  </a:lnTo>
                  <a:lnTo>
                    <a:pt x="11" y="72"/>
                  </a:lnTo>
                  <a:lnTo>
                    <a:pt x="13" y="50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8" y="2"/>
                  </a:lnTo>
                  <a:lnTo>
                    <a:pt x="15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1" y="2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1" name="Freeform 194"/>
            <p:cNvSpPr/>
            <p:nvPr/>
          </p:nvSpPr>
          <p:spPr bwMode="auto">
            <a:xfrm>
              <a:off x="4748213" y="2590800"/>
              <a:ext cx="4763" cy="57150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7"/>
                </a:cxn>
                <a:cxn ang="0">
                  <a:pos x="1" y="109"/>
                </a:cxn>
                <a:cxn ang="0">
                  <a:pos x="3" y="109"/>
                </a:cxn>
                <a:cxn ang="0">
                  <a:pos x="4" y="110"/>
                </a:cxn>
                <a:cxn ang="0">
                  <a:pos x="6" y="109"/>
                </a:cxn>
                <a:cxn ang="0">
                  <a:pos x="7" y="109"/>
                </a:cxn>
                <a:cxn ang="0">
                  <a:pos x="9" y="107"/>
                </a:cxn>
                <a:cxn ang="0">
                  <a:pos x="9" y="10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10">
                  <a:moveTo>
                    <a:pt x="0" y="5"/>
                  </a:moveTo>
                  <a:lnTo>
                    <a:pt x="0" y="104"/>
                  </a:lnTo>
                  <a:lnTo>
                    <a:pt x="0" y="104"/>
                  </a:lnTo>
                  <a:lnTo>
                    <a:pt x="0" y="107"/>
                  </a:lnTo>
                  <a:lnTo>
                    <a:pt x="1" y="109"/>
                  </a:lnTo>
                  <a:lnTo>
                    <a:pt x="3" y="109"/>
                  </a:lnTo>
                  <a:lnTo>
                    <a:pt x="4" y="110"/>
                  </a:lnTo>
                  <a:lnTo>
                    <a:pt x="6" y="109"/>
                  </a:lnTo>
                  <a:lnTo>
                    <a:pt x="7" y="109"/>
                  </a:lnTo>
                  <a:lnTo>
                    <a:pt x="9" y="107"/>
                  </a:lnTo>
                  <a:lnTo>
                    <a:pt x="9" y="10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7" y="2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2" name="Freeform 195"/>
            <p:cNvSpPr/>
            <p:nvPr/>
          </p:nvSpPr>
          <p:spPr bwMode="auto">
            <a:xfrm>
              <a:off x="4641850" y="2751138"/>
              <a:ext cx="7938" cy="26988"/>
            </a:xfrm>
            <a:custGeom>
              <a:avLst/>
              <a:gdLst/>
              <a:ahLst/>
              <a:cxnLst>
                <a:cxn ang="0">
                  <a:pos x="15" y="46"/>
                </a:cxn>
                <a:cxn ang="0">
                  <a:pos x="15" y="46"/>
                </a:cxn>
                <a:cxn ang="0">
                  <a:pos x="12" y="36"/>
                </a:cxn>
                <a:cxn ang="0">
                  <a:pos x="11" y="26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7"/>
                </a:cxn>
                <a:cxn ang="0">
                  <a:pos x="2" y="38"/>
                </a:cxn>
                <a:cxn ang="0">
                  <a:pos x="5" y="48"/>
                </a:cxn>
                <a:cxn ang="0">
                  <a:pos x="5" y="48"/>
                </a:cxn>
                <a:cxn ang="0">
                  <a:pos x="6" y="50"/>
                </a:cxn>
                <a:cxn ang="0">
                  <a:pos x="7" y="51"/>
                </a:cxn>
                <a:cxn ang="0">
                  <a:pos x="10" y="51"/>
                </a:cxn>
                <a:cxn ang="0">
                  <a:pos x="11" y="51"/>
                </a:cxn>
                <a:cxn ang="0">
                  <a:pos x="13" y="51"/>
                </a:cxn>
                <a:cxn ang="0">
                  <a:pos x="14" y="49"/>
                </a:cxn>
                <a:cxn ang="0">
                  <a:pos x="15" y="48"/>
                </a:cxn>
                <a:cxn ang="0">
                  <a:pos x="15" y="46"/>
                </a:cxn>
                <a:cxn ang="0">
                  <a:pos x="15" y="46"/>
                </a:cxn>
              </a:cxnLst>
              <a:rect l="0" t="0" r="r" b="b"/>
              <a:pathLst>
                <a:path w="15" h="51">
                  <a:moveTo>
                    <a:pt x="15" y="46"/>
                  </a:moveTo>
                  <a:lnTo>
                    <a:pt x="15" y="46"/>
                  </a:lnTo>
                  <a:lnTo>
                    <a:pt x="12" y="36"/>
                  </a:lnTo>
                  <a:lnTo>
                    <a:pt x="11" y="26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7"/>
                  </a:lnTo>
                  <a:lnTo>
                    <a:pt x="2" y="38"/>
                  </a:lnTo>
                  <a:lnTo>
                    <a:pt x="5" y="48"/>
                  </a:lnTo>
                  <a:lnTo>
                    <a:pt x="5" y="48"/>
                  </a:lnTo>
                  <a:lnTo>
                    <a:pt x="6" y="50"/>
                  </a:lnTo>
                  <a:lnTo>
                    <a:pt x="7" y="51"/>
                  </a:lnTo>
                  <a:lnTo>
                    <a:pt x="10" y="51"/>
                  </a:lnTo>
                  <a:lnTo>
                    <a:pt x="11" y="51"/>
                  </a:lnTo>
                  <a:lnTo>
                    <a:pt x="13" y="51"/>
                  </a:lnTo>
                  <a:lnTo>
                    <a:pt x="14" y="49"/>
                  </a:lnTo>
                  <a:lnTo>
                    <a:pt x="15" y="48"/>
                  </a:lnTo>
                  <a:lnTo>
                    <a:pt x="15" y="46"/>
                  </a:lnTo>
                  <a:lnTo>
                    <a:pt x="15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3" name="Freeform 196"/>
            <p:cNvSpPr/>
            <p:nvPr/>
          </p:nvSpPr>
          <p:spPr bwMode="auto">
            <a:xfrm>
              <a:off x="4675188" y="2751138"/>
              <a:ext cx="12700" cy="34925"/>
            </a:xfrm>
            <a:custGeom>
              <a:avLst/>
              <a:gdLst/>
              <a:ahLst/>
              <a:cxnLst>
                <a:cxn ang="0">
                  <a:pos x="18" y="39"/>
                </a:cxn>
                <a:cxn ang="0">
                  <a:pos x="18" y="39"/>
                </a:cxn>
                <a:cxn ang="0">
                  <a:pos x="14" y="31"/>
                </a:cxn>
                <a:cxn ang="0">
                  <a:pos x="12" y="23"/>
                </a:cxn>
                <a:cxn ang="0">
                  <a:pos x="9" y="13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17"/>
                </a:cxn>
                <a:cxn ang="0">
                  <a:pos x="1" y="24"/>
                </a:cxn>
                <a:cxn ang="0">
                  <a:pos x="3" y="30"/>
                </a:cxn>
                <a:cxn ang="0">
                  <a:pos x="3" y="30"/>
                </a:cxn>
                <a:cxn ang="0">
                  <a:pos x="6" y="38"/>
                </a:cxn>
                <a:cxn ang="0">
                  <a:pos x="9" y="45"/>
                </a:cxn>
                <a:cxn ang="0">
                  <a:pos x="13" y="54"/>
                </a:cxn>
                <a:cxn ang="0">
                  <a:pos x="14" y="62"/>
                </a:cxn>
                <a:cxn ang="0">
                  <a:pos x="14" y="62"/>
                </a:cxn>
                <a:cxn ang="0">
                  <a:pos x="15" y="64"/>
                </a:cxn>
                <a:cxn ang="0">
                  <a:pos x="16" y="65"/>
                </a:cxn>
                <a:cxn ang="0">
                  <a:pos x="18" y="66"/>
                </a:cxn>
                <a:cxn ang="0">
                  <a:pos x="19" y="66"/>
                </a:cxn>
                <a:cxn ang="0">
                  <a:pos x="21" y="66"/>
                </a:cxn>
                <a:cxn ang="0">
                  <a:pos x="22" y="65"/>
                </a:cxn>
                <a:cxn ang="0">
                  <a:pos x="23" y="64"/>
                </a:cxn>
                <a:cxn ang="0">
                  <a:pos x="24" y="62"/>
                </a:cxn>
                <a:cxn ang="0">
                  <a:pos x="24" y="62"/>
                </a:cxn>
                <a:cxn ang="0">
                  <a:pos x="23" y="56"/>
                </a:cxn>
                <a:cxn ang="0">
                  <a:pos x="22" y="49"/>
                </a:cxn>
                <a:cxn ang="0">
                  <a:pos x="18" y="39"/>
                </a:cxn>
                <a:cxn ang="0">
                  <a:pos x="18" y="39"/>
                </a:cxn>
              </a:cxnLst>
              <a:rect l="0" t="0" r="r" b="b"/>
              <a:pathLst>
                <a:path w="24" h="66">
                  <a:moveTo>
                    <a:pt x="18" y="39"/>
                  </a:moveTo>
                  <a:lnTo>
                    <a:pt x="18" y="39"/>
                  </a:lnTo>
                  <a:lnTo>
                    <a:pt x="14" y="31"/>
                  </a:lnTo>
                  <a:lnTo>
                    <a:pt x="12" y="23"/>
                  </a:lnTo>
                  <a:lnTo>
                    <a:pt x="9" y="13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7"/>
                  </a:lnTo>
                  <a:lnTo>
                    <a:pt x="1" y="24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6" y="38"/>
                  </a:lnTo>
                  <a:lnTo>
                    <a:pt x="9" y="45"/>
                  </a:lnTo>
                  <a:lnTo>
                    <a:pt x="13" y="5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5" y="64"/>
                  </a:lnTo>
                  <a:lnTo>
                    <a:pt x="16" y="65"/>
                  </a:lnTo>
                  <a:lnTo>
                    <a:pt x="18" y="66"/>
                  </a:lnTo>
                  <a:lnTo>
                    <a:pt x="19" y="66"/>
                  </a:lnTo>
                  <a:lnTo>
                    <a:pt x="21" y="66"/>
                  </a:lnTo>
                  <a:lnTo>
                    <a:pt x="22" y="65"/>
                  </a:lnTo>
                  <a:lnTo>
                    <a:pt x="23" y="64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3" y="56"/>
                  </a:lnTo>
                  <a:lnTo>
                    <a:pt x="22" y="49"/>
                  </a:lnTo>
                  <a:lnTo>
                    <a:pt x="18" y="39"/>
                  </a:lnTo>
                  <a:lnTo>
                    <a:pt x="18" y="3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4" name="Freeform 197"/>
            <p:cNvSpPr/>
            <p:nvPr/>
          </p:nvSpPr>
          <p:spPr bwMode="auto">
            <a:xfrm>
              <a:off x="4710113" y="2759075"/>
              <a:ext cx="9525" cy="444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24"/>
                </a:cxn>
                <a:cxn ang="0">
                  <a:pos x="3" y="44"/>
                </a:cxn>
                <a:cxn ang="0">
                  <a:pos x="6" y="63"/>
                </a:cxn>
                <a:cxn ang="0">
                  <a:pos x="10" y="82"/>
                </a:cxn>
                <a:cxn ang="0">
                  <a:pos x="10" y="82"/>
                </a:cxn>
                <a:cxn ang="0">
                  <a:pos x="11" y="84"/>
                </a:cxn>
                <a:cxn ang="0">
                  <a:pos x="12" y="85"/>
                </a:cxn>
                <a:cxn ang="0">
                  <a:pos x="14" y="85"/>
                </a:cxn>
                <a:cxn ang="0">
                  <a:pos x="16" y="85"/>
                </a:cxn>
                <a:cxn ang="0">
                  <a:pos x="17" y="84"/>
                </a:cxn>
                <a:cxn ang="0">
                  <a:pos x="18" y="83"/>
                </a:cxn>
                <a:cxn ang="0">
                  <a:pos x="19" y="82"/>
                </a:cxn>
                <a:cxn ang="0">
                  <a:pos x="19" y="80"/>
                </a:cxn>
                <a:cxn ang="0">
                  <a:pos x="19" y="80"/>
                </a:cxn>
                <a:cxn ang="0">
                  <a:pos x="16" y="61"/>
                </a:cxn>
                <a:cxn ang="0">
                  <a:pos x="13" y="43"/>
                </a:cxn>
                <a:cxn ang="0">
                  <a:pos x="11" y="24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9" h="85">
                  <a:moveTo>
                    <a:pt x="10" y="4"/>
                  </a:move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4"/>
                  </a:lnTo>
                  <a:lnTo>
                    <a:pt x="3" y="44"/>
                  </a:lnTo>
                  <a:lnTo>
                    <a:pt x="6" y="63"/>
                  </a:lnTo>
                  <a:lnTo>
                    <a:pt x="10" y="82"/>
                  </a:lnTo>
                  <a:lnTo>
                    <a:pt x="10" y="82"/>
                  </a:lnTo>
                  <a:lnTo>
                    <a:pt x="11" y="84"/>
                  </a:lnTo>
                  <a:lnTo>
                    <a:pt x="12" y="85"/>
                  </a:lnTo>
                  <a:lnTo>
                    <a:pt x="14" y="85"/>
                  </a:lnTo>
                  <a:lnTo>
                    <a:pt x="16" y="85"/>
                  </a:lnTo>
                  <a:lnTo>
                    <a:pt x="17" y="84"/>
                  </a:lnTo>
                  <a:lnTo>
                    <a:pt x="18" y="83"/>
                  </a:lnTo>
                  <a:lnTo>
                    <a:pt x="19" y="82"/>
                  </a:lnTo>
                  <a:lnTo>
                    <a:pt x="19" y="80"/>
                  </a:lnTo>
                  <a:lnTo>
                    <a:pt x="19" y="80"/>
                  </a:lnTo>
                  <a:lnTo>
                    <a:pt x="16" y="61"/>
                  </a:lnTo>
                  <a:lnTo>
                    <a:pt x="13" y="43"/>
                  </a:lnTo>
                  <a:lnTo>
                    <a:pt x="11" y="24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5" name="Freeform 198"/>
            <p:cNvSpPr/>
            <p:nvPr/>
          </p:nvSpPr>
          <p:spPr bwMode="auto">
            <a:xfrm>
              <a:off x="4416425" y="2370138"/>
              <a:ext cx="15875" cy="106363"/>
            </a:xfrm>
            <a:custGeom>
              <a:avLst/>
              <a:gdLst/>
              <a:ahLst/>
              <a:cxnLst>
                <a:cxn ang="0">
                  <a:pos x="19" y="3"/>
                </a:cxn>
                <a:cxn ang="0">
                  <a:pos x="19" y="3"/>
                </a:cxn>
                <a:cxn ang="0">
                  <a:pos x="14" y="24"/>
                </a:cxn>
                <a:cxn ang="0">
                  <a:pos x="13" y="34"/>
                </a:cxn>
                <a:cxn ang="0">
                  <a:pos x="13" y="45"/>
                </a:cxn>
                <a:cxn ang="0">
                  <a:pos x="13" y="98"/>
                </a:cxn>
                <a:cxn ang="0">
                  <a:pos x="13" y="98"/>
                </a:cxn>
                <a:cxn ang="0">
                  <a:pos x="13" y="124"/>
                </a:cxn>
                <a:cxn ang="0">
                  <a:pos x="12" y="136"/>
                </a:cxn>
                <a:cxn ang="0">
                  <a:pos x="10" y="149"/>
                </a:cxn>
                <a:cxn ang="0">
                  <a:pos x="10" y="149"/>
                </a:cxn>
                <a:cxn ang="0">
                  <a:pos x="4" y="171"/>
                </a:cxn>
                <a:cxn ang="0">
                  <a:pos x="2" y="183"/>
                </a:cxn>
                <a:cxn ang="0">
                  <a:pos x="0" y="194"/>
                </a:cxn>
                <a:cxn ang="0">
                  <a:pos x="0" y="194"/>
                </a:cxn>
                <a:cxn ang="0">
                  <a:pos x="1" y="196"/>
                </a:cxn>
                <a:cxn ang="0">
                  <a:pos x="2" y="197"/>
                </a:cxn>
                <a:cxn ang="0">
                  <a:pos x="3" y="198"/>
                </a:cxn>
                <a:cxn ang="0">
                  <a:pos x="5" y="199"/>
                </a:cxn>
                <a:cxn ang="0">
                  <a:pos x="6" y="198"/>
                </a:cxn>
                <a:cxn ang="0">
                  <a:pos x="8" y="197"/>
                </a:cxn>
                <a:cxn ang="0">
                  <a:pos x="9" y="196"/>
                </a:cxn>
                <a:cxn ang="0">
                  <a:pos x="10" y="194"/>
                </a:cxn>
                <a:cxn ang="0">
                  <a:pos x="10" y="194"/>
                </a:cxn>
                <a:cxn ang="0">
                  <a:pos x="11" y="182"/>
                </a:cxn>
                <a:cxn ang="0">
                  <a:pos x="14" y="169"/>
                </a:cxn>
                <a:cxn ang="0">
                  <a:pos x="20" y="144"/>
                </a:cxn>
                <a:cxn ang="0">
                  <a:pos x="20" y="144"/>
                </a:cxn>
                <a:cxn ang="0">
                  <a:pos x="22" y="135"/>
                </a:cxn>
                <a:cxn ang="0">
                  <a:pos x="22" y="125"/>
                </a:cxn>
                <a:cxn ang="0">
                  <a:pos x="22" y="105"/>
                </a:cxn>
                <a:cxn ang="0">
                  <a:pos x="22" y="105"/>
                </a:cxn>
                <a:cxn ang="0">
                  <a:pos x="22" y="80"/>
                </a:cxn>
                <a:cxn ang="0">
                  <a:pos x="22" y="55"/>
                </a:cxn>
                <a:cxn ang="0">
                  <a:pos x="23" y="31"/>
                </a:cxn>
                <a:cxn ang="0">
                  <a:pos x="25" y="18"/>
                </a:cxn>
                <a:cxn ang="0">
                  <a:pos x="29" y="6"/>
                </a:cxn>
                <a:cxn ang="0">
                  <a:pos x="29" y="6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4" y="0"/>
                </a:cxn>
                <a:cxn ang="0">
                  <a:pos x="23" y="0"/>
                </a:cxn>
                <a:cxn ang="0">
                  <a:pos x="21" y="0"/>
                </a:cxn>
                <a:cxn ang="0">
                  <a:pos x="20" y="2"/>
                </a:cxn>
                <a:cxn ang="0">
                  <a:pos x="19" y="3"/>
                </a:cxn>
                <a:cxn ang="0">
                  <a:pos x="19" y="3"/>
                </a:cxn>
              </a:cxnLst>
              <a:rect l="0" t="0" r="r" b="b"/>
              <a:pathLst>
                <a:path w="28" h="199">
                  <a:moveTo>
                    <a:pt x="19" y="3"/>
                  </a:moveTo>
                  <a:lnTo>
                    <a:pt x="19" y="3"/>
                  </a:lnTo>
                  <a:lnTo>
                    <a:pt x="14" y="24"/>
                  </a:lnTo>
                  <a:lnTo>
                    <a:pt x="13" y="34"/>
                  </a:lnTo>
                  <a:lnTo>
                    <a:pt x="13" y="45"/>
                  </a:lnTo>
                  <a:lnTo>
                    <a:pt x="13" y="98"/>
                  </a:lnTo>
                  <a:lnTo>
                    <a:pt x="13" y="98"/>
                  </a:lnTo>
                  <a:lnTo>
                    <a:pt x="13" y="124"/>
                  </a:lnTo>
                  <a:lnTo>
                    <a:pt x="12" y="136"/>
                  </a:lnTo>
                  <a:lnTo>
                    <a:pt x="10" y="149"/>
                  </a:lnTo>
                  <a:lnTo>
                    <a:pt x="10" y="149"/>
                  </a:lnTo>
                  <a:lnTo>
                    <a:pt x="4" y="171"/>
                  </a:lnTo>
                  <a:lnTo>
                    <a:pt x="2" y="183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1" y="196"/>
                  </a:lnTo>
                  <a:lnTo>
                    <a:pt x="2" y="197"/>
                  </a:lnTo>
                  <a:lnTo>
                    <a:pt x="3" y="198"/>
                  </a:lnTo>
                  <a:lnTo>
                    <a:pt x="5" y="199"/>
                  </a:lnTo>
                  <a:lnTo>
                    <a:pt x="6" y="198"/>
                  </a:lnTo>
                  <a:lnTo>
                    <a:pt x="8" y="197"/>
                  </a:lnTo>
                  <a:lnTo>
                    <a:pt x="9" y="196"/>
                  </a:lnTo>
                  <a:lnTo>
                    <a:pt x="10" y="194"/>
                  </a:lnTo>
                  <a:lnTo>
                    <a:pt x="10" y="194"/>
                  </a:lnTo>
                  <a:lnTo>
                    <a:pt x="11" y="182"/>
                  </a:lnTo>
                  <a:lnTo>
                    <a:pt x="14" y="169"/>
                  </a:lnTo>
                  <a:lnTo>
                    <a:pt x="20" y="144"/>
                  </a:lnTo>
                  <a:lnTo>
                    <a:pt x="20" y="144"/>
                  </a:lnTo>
                  <a:lnTo>
                    <a:pt x="22" y="135"/>
                  </a:lnTo>
                  <a:lnTo>
                    <a:pt x="22" y="125"/>
                  </a:lnTo>
                  <a:lnTo>
                    <a:pt x="22" y="105"/>
                  </a:lnTo>
                  <a:lnTo>
                    <a:pt x="22" y="105"/>
                  </a:lnTo>
                  <a:lnTo>
                    <a:pt x="22" y="80"/>
                  </a:lnTo>
                  <a:lnTo>
                    <a:pt x="22" y="55"/>
                  </a:lnTo>
                  <a:lnTo>
                    <a:pt x="23" y="31"/>
                  </a:lnTo>
                  <a:lnTo>
                    <a:pt x="25" y="18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21" y="0"/>
                  </a:lnTo>
                  <a:lnTo>
                    <a:pt x="20" y="2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6" name="Freeform 199"/>
            <p:cNvSpPr/>
            <p:nvPr/>
          </p:nvSpPr>
          <p:spPr bwMode="auto">
            <a:xfrm>
              <a:off x="4464050" y="2424113"/>
              <a:ext cx="19050" cy="88900"/>
            </a:xfrm>
            <a:custGeom>
              <a:avLst/>
              <a:gdLst/>
              <a:ahLst/>
              <a:cxnLst>
                <a:cxn ang="0">
                  <a:pos x="26" y="3"/>
                </a:cxn>
                <a:cxn ang="0">
                  <a:pos x="26" y="3"/>
                </a:cxn>
                <a:cxn ang="0">
                  <a:pos x="18" y="42"/>
                </a:cxn>
                <a:cxn ang="0">
                  <a:pos x="11" y="83"/>
                </a:cxn>
                <a:cxn ang="0">
                  <a:pos x="6" y="123"/>
                </a:cxn>
                <a:cxn ang="0">
                  <a:pos x="0" y="162"/>
                </a:cxn>
                <a:cxn ang="0">
                  <a:pos x="0" y="162"/>
                </a:cxn>
                <a:cxn ang="0">
                  <a:pos x="0" y="164"/>
                </a:cxn>
                <a:cxn ang="0">
                  <a:pos x="2" y="166"/>
                </a:cxn>
                <a:cxn ang="0">
                  <a:pos x="3" y="167"/>
                </a:cxn>
                <a:cxn ang="0">
                  <a:pos x="5" y="167"/>
                </a:cxn>
                <a:cxn ang="0">
                  <a:pos x="8" y="166"/>
                </a:cxn>
                <a:cxn ang="0">
                  <a:pos x="10" y="164"/>
                </a:cxn>
                <a:cxn ang="0">
                  <a:pos x="10" y="162"/>
                </a:cxn>
                <a:cxn ang="0">
                  <a:pos x="10" y="162"/>
                </a:cxn>
                <a:cxn ang="0">
                  <a:pos x="15" y="123"/>
                </a:cxn>
                <a:cxn ang="0">
                  <a:pos x="20" y="84"/>
                </a:cxn>
                <a:cxn ang="0">
                  <a:pos x="26" y="45"/>
                </a:cxn>
                <a:cxn ang="0">
                  <a:pos x="36" y="6"/>
                </a:cxn>
                <a:cxn ang="0">
                  <a:pos x="36" y="6"/>
                </a:cxn>
                <a:cxn ang="0">
                  <a:pos x="36" y="4"/>
                </a:cxn>
                <a:cxn ang="0">
                  <a:pos x="35" y="2"/>
                </a:cxn>
                <a:cxn ang="0">
                  <a:pos x="34" y="1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8" y="0"/>
                </a:cxn>
                <a:cxn ang="0">
                  <a:pos x="26" y="1"/>
                </a:cxn>
                <a:cxn ang="0">
                  <a:pos x="26" y="3"/>
                </a:cxn>
                <a:cxn ang="0">
                  <a:pos x="26" y="3"/>
                </a:cxn>
              </a:cxnLst>
              <a:rect l="0" t="0" r="r" b="b"/>
              <a:pathLst>
                <a:path w="36" h="167">
                  <a:moveTo>
                    <a:pt x="26" y="3"/>
                  </a:moveTo>
                  <a:lnTo>
                    <a:pt x="26" y="3"/>
                  </a:lnTo>
                  <a:lnTo>
                    <a:pt x="18" y="42"/>
                  </a:lnTo>
                  <a:lnTo>
                    <a:pt x="11" y="83"/>
                  </a:lnTo>
                  <a:lnTo>
                    <a:pt x="6" y="123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64"/>
                  </a:lnTo>
                  <a:lnTo>
                    <a:pt x="2" y="166"/>
                  </a:lnTo>
                  <a:lnTo>
                    <a:pt x="3" y="167"/>
                  </a:lnTo>
                  <a:lnTo>
                    <a:pt x="5" y="167"/>
                  </a:lnTo>
                  <a:lnTo>
                    <a:pt x="8" y="166"/>
                  </a:lnTo>
                  <a:lnTo>
                    <a:pt x="10" y="164"/>
                  </a:lnTo>
                  <a:lnTo>
                    <a:pt x="10" y="162"/>
                  </a:lnTo>
                  <a:lnTo>
                    <a:pt x="10" y="162"/>
                  </a:lnTo>
                  <a:lnTo>
                    <a:pt x="15" y="123"/>
                  </a:lnTo>
                  <a:lnTo>
                    <a:pt x="20" y="84"/>
                  </a:lnTo>
                  <a:lnTo>
                    <a:pt x="26" y="45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6" y="4"/>
                  </a:lnTo>
                  <a:lnTo>
                    <a:pt x="35" y="2"/>
                  </a:lnTo>
                  <a:lnTo>
                    <a:pt x="34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8" y="0"/>
                  </a:lnTo>
                  <a:lnTo>
                    <a:pt x="26" y="1"/>
                  </a:lnTo>
                  <a:lnTo>
                    <a:pt x="26" y="3"/>
                  </a:lnTo>
                  <a:lnTo>
                    <a:pt x="26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7" name="Freeform 200"/>
            <p:cNvSpPr/>
            <p:nvPr/>
          </p:nvSpPr>
          <p:spPr bwMode="auto">
            <a:xfrm>
              <a:off x="4521200" y="2484438"/>
              <a:ext cx="17463" cy="95250"/>
            </a:xfrm>
            <a:custGeom>
              <a:avLst/>
              <a:gdLst/>
              <a:ahLst/>
              <a:cxnLst>
                <a:cxn ang="0">
                  <a:pos x="26" y="5"/>
                </a:cxn>
                <a:cxn ang="0">
                  <a:pos x="26" y="5"/>
                </a:cxn>
                <a:cxn ang="0">
                  <a:pos x="25" y="26"/>
                </a:cxn>
                <a:cxn ang="0">
                  <a:pos x="23" y="46"/>
                </a:cxn>
                <a:cxn ang="0">
                  <a:pos x="20" y="67"/>
                </a:cxn>
                <a:cxn ang="0">
                  <a:pos x="14" y="88"/>
                </a:cxn>
                <a:cxn ang="0">
                  <a:pos x="14" y="88"/>
                </a:cxn>
                <a:cxn ang="0">
                  <a:pos x="11" y="98"/>
                </a:cxn>
                <a:cxn ang="0">
                  <a:pos x="9" y="109"/>
                </a:cxn>
                <a:cxn ang="0">
                  <a:pos x="6" y="131"/>
                </a:cxn>
                <a:cxn ang="0">
                  <a:pos x="3" y="153"/>
                </a:cxn>
                <a:cxn ang="0">
                  <a:pos x="0" y="174"/>
                </a:cxn>
                <a:cxn ang="0">
                  <a:pos x="0" y="174"/>
                </a:cxn>
                <a:cxn ang="0">
                  <a:pos x="0" y="176"/>
                </a:cxn>
                <a:cxn ang="0">
                  <a:pos x="1" y="177"/>
                </a:cxn>
                <a:cxn ang="0">
                  <a:pos x="4" y="179"/>
                </a:cxn>
                <a:cxn ang="0">
                  <a:pos x="6" y="179"/>
                </a:cxn>
                <a:cxn ang="0">
                  <a:pos x="7" y="179"/>
                </a:cxn>
                <a:cxn ang="0">
                  <a:pos x="8" y="178"/>
                </a:cxn>
                <a:cxn ang="0">
                  <a:pos x="9" y="176"/>
                </a:cxn>
                <a:cxn ang="0">
                  <a:pos x="9" y="176"/>
                </a:cxn>
                <a:cxn ang="0">
                  <a:pos x="12" y="155"/>
                </a:cxn>
                <a:cxn ang="0">
                  <a:pos x="15" y="133"/>
                </a:cxn>
                <a:cxn ang="0">
                  <a:pos x="18" y="111"/>
                </a:cxn>
                <a:cxn ang="0">
                  <a:pos x="24" y="91"/>
                </a:cxn>
                <a:cxn ang="0">
                  <a:pos x="24" y="91"/>
                </a:cxn>
                <a:cxn ang="0">
                  <a:pos x="28" y="69"/>
                </a:cxn>
                <a:cxn ang="0">
                  <a:pos x="32" y="48"/>
                </a:cxn>
                <a:cxn ang="0">
                  <a:pos x="34" y="27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8" y="0"/>
                </a:cxn>
                <a:cxn ang="0">
                  <a:pos x="27" y="1"/>
                </a:cxn>
                <a:cxn ang="0">
                  <a:pos x="26" y="3"/>
                </a:cxn>
                <a:cxn ang="0">
                  <a:pos x="26" y="5"/>
                </a:cxn>
                <a:cxn ang="0">
                  <a:pos x="26" y="5"/>
                </a:cxn>
              </a:cxnLst>
              <a:rect l="0" t="0" r="r" b="b"/>
              <a:pathLst>
                <a:path w="35" h="179">
                  <a:moveTo>
                    <a:pt x="26" y="5"/>
                  </a:moveTo>
                  <a:lnTo>
                    <a:pt x="26" y="5"/>
                  </a:lnTo>
                  <a:lnTo>
                    <a:pt x="25" y="26"/>
                  </a:lnTo>
                  <a:lnTo>
                    <a:pt x="23" y="46"/>
                  </a:lnTo>
                  <a:lnTo>
                    <a:pt x="20" y="67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1" y="98"/>
                  </a:lnTo>
                  <a:lnTo>
                    <a:pt x="9" y="109"/>
                  </a:lnTo>
                  <a:lnTo>
                    <a:pt x="6" y="131"/>
                  </a:lnTo>
                  <a:lnTo>
                    <a:pt x="3" y="153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0" y="176"/>
                  </a:lnTo>
                  <a:lnTo>
                    <a:pt x="1" y="177"/>
                  </a:lnTo>
                  <a:lnTo>
                    <a:pt x="4" y="179"/>
                  </a:lnTo>
                  <a:lnTo>
                    <a:pt x="6" y="179"/>
                  </a:lnTo>
                  <a:lnTo>
                    <a:pt x="7" y="179"/>
                  </a:lnTo>
                  <a:lnTo>
                    <a:pt x="8" y="178"/>
                  </a:lnTo>
                  <a:lnTo>
                    <a:pt x="9" y="176"/>
                  </a:lnTo>
                  <a:lnTo>
                    <a:pt x="9" y="176"/>
                  </a:lnTo>
                  <a:lnTo>
                    <a:pt x="12" y="155"/>
                  </a:lnTo>
                  <a:lnTo>
                    <a:pt x="15" y="133"/>
                  </a:lnTo>
                  <a:lnTo>
                    <a:pt x="18" y="11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8" y="69"/>
                  </a:lnTo>
                  <a:lnTo>
                    <a:pt x="32" y="48"/>
                  </a:lnTo>
                  <a:lnTo>
                    <a:pt x="34" y="27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7" y="1"/>
                  </a:lnTo>
                  <a:lnTo>
                    <a:pt x="26" y="3"/>
                  </a:lnTo>
                  <a:lnTo>
                    <a:pt x="26" y="5"/>
                  </a:lnTo>
                  <a:lnTo>
                    <a:pt x="2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8" name="Freeform 201"/>
            <p:cNvSpPr/>
            <p:nvPr/>
          </p:nvSpPr>
          <p:spPr bwMode="auto">
            <a:xfrm>
              <a:off x="4570413" y="2508250"/>
              <a:ext cx="12700" cy="41275"/>
            </a:xfrm>
            <a:custGeom>
              <a:avLst/>
              <a:gdLst/>
              <a:ahLst/>
              <a:cxnLst>
                <a:cxn ang="0">
                  <a:pos x="12" y="3"/>
                </a:cxn>
                <a:cxn ang="0">
                  <a:pos x="12" y="3"/>
                </a:cxn>
                <a:cxn ang="0">
                  <a:pos x="8" y="21"/>
                </a:cxn>
                <a:cxn ang="0">
                  <a:pos x="6" y="38"/>
                </a:cxn>
                <a:cxn ang="0">
                  <a:pos x="3" y="56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1" y="77"/>
                </a:cxn>
                <a:cxn ang="0">
                  <a:pos x="2" y="78"/>
                </a:cxn>
                <a:cxn ang="0">
                  <a:pos x="3" y="79"/>
                </a:cxn>
                <a:cxn ang="0">
                  <a:pos x="5" y="79"/>
                </a:cxn>
                <a:cxn ang="0">
                  <a:pos x="7" y="79"/>
                </a:cxn>
                <a:cxn ang="0">
                  <a:pos x="8" y="78"/>
                </a:cxn>
                <a:cxn ang="0">
                  <a:pos x="9" y="76"/>
                </a:cxn>
                <a:cxn ang="0">
                  <a:pos x="9" y="76"/>
                </a:cxn>
                <a:cxn ang="0">
                  <a:pos x="12" y="58"/>
                </a:cxn>
                <a:cxn ang="0">
                  <a:pos x="14" y="40"/>
                </a:cxn>
                <a:cxn ang="0">
                  <a:pos x="17" y="23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22" y="4"/>
                </a:cxn>
                <a:cxn ang="0">
                  <a:pos x="22" y="2"/>
                </a:cxn>
                <a:cxn ang="0">
                  <a:pos x="21" y="1"/>
                </a:cxn>
                <a:cxn ang="0">
                  <a:pos x="19" y="0"/>
                </a:cxn>
                <a:cxn ang="0">
                  <a:pos x="16" y="0"/>
                </a:cxn>
                <a:cxn ang="0">
                  <a:pos x="15" y="0"/>
                </a:cxn>
                <a:cxn ang="0">
                  <a:pos x="13" y="1"/>
                </a:cxn>
                <a:cxn ang="0">
                  <a:pos x="12" y="3"/>
                </a:cxn>
                <a:cxn ang="0">
                  <a:pos x="12" y="3"/>
                </a:cxn>
              </a:cxnLst>
              <a:rect l="0" t="0" r="r" b="b"/>
              <a:pathLst>
                <a:path w="22" h="79">
                  <a:moveTo>
                    <a:pt x="12" y="3"/>
                  </a:moveTo>
                  <a:lnTo>
                    <a:pt x="12" y="3"/>
                  </a:lnTo>
                  <a:lnTo>
                    <a:pt x="8" y="21"/>
                  </a:lnTo>
                  <a:lnTo>
                    <a:pt x="6" y="38"/>
                  </a:lnTo>
                  <a:lnTo>
                    <a:pt x="3" y="56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1" y="77"/>
                  </a:lnTo>
                  <a:lnTo>
                    <a:pt x="2" y="78"/>
                  </a:lnTo>
                  <a:lnTo>
                    <a:pt x="3" y="79"/>
                  </a:lnTo>
                  <a:lnTo>
                    <a:pt x="5" y="79"/>
                  </a:lnTo>
                  <a:lnTo>
                    <a:pt x="7" y="79"/>
                  </a:lnTo>
                  <a:lnTo>
                    <a:pt x="8" y="78"/>
                  </a:lnTo>
                  <a:lnTo>
                    <a:pt x="9" y="76"/>
                  </a:lnTo>
                  <a:lnTo>
                    <a:pt x="9" y="76"/>
                  </a:lnTo>
                  <a:lnTo>
                    <a:pt x="12" y="58"/>
                  </a:lnTo>
                  <a:lnTo>
                    <a:pt x="14" y="40"/>
                  </a:lnTo>
                  <a:lnTo>
                    <a:pt x="17" y="23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21" y="1"/>
                  </a:lnTo>
                  <a:lnTo>
                    <a:pt x="19" y="0"/>
                  </a:lnTo>
                  <a:lnTo>
                    <a:pt x="16" y="0"/>
                  </a:lnTo>
                  <a:lnTo>
                    <a:pt x="15" y="0"/>
                  </a:lnTo>
                  <a:lnTo>
                    <a:pt x="13" y="1"/>
                  </a:lnTo>
                  <a:lnTo>
                    <a:pt x="12" y="3"/>
                  </a:lnTo>
                  <a:lnTo>
                    <a:pt x="1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9" name="Freeform 202"/>
            <p:cNvSpPr/>
            <p:nvPr/>
          </p:nvSpPr>
          <p:spPr bwMode="auto">
            <a:xfrm>
              <a:off x="4603750" y="2557463"/>
              <a:ext cx="15875" cy="46038"/>
            </a:xfrm>
            <a:custGeom>
              <a:avLst/>
              <a:gdLst/>
              <a:ahLst/>
              <a:cxnLst>
                <a:cxn ang="0">
                  <a:pos x="20" y="3"/>
                </a:cxn>
                <a:cxn ang="0">
                  <a:pos x="20" y="3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1" y="83"/>
                </a:cxn>
                <a:cxn ang="0">
                  <a:pos x="2" y="84"/>
                </a:cxn>
                <a:cxn ang="0">
                  <a:pos x="4" y="85"/>
                </a:cxn>
                <a:cxn ang="0">
                  <a:pos x="5" y="85"/>
                </a:cxn>
                <a:cxn ang="0">
                  <a:pos x="7" y="85"/>
                </a:cxn>
                <a:cxn ang="0">
                  <a:pos x="8" y="84"/>
                </a:cxn>
                <a:cxn ang="0">
                  <a:pos x="9" y="82"/>
                </a:cxn>
                <a:cxn ang="0">
                  <a:pos x="9" y="82"/>
                </a:cxn>
                <a:cxn ang="0">
                  <a:pos x="28" y="5"/>
                </a:cxn>
                <a:cxn ang="0">
                  <a:pos x="28" y="5"/>
                </a:cxn>
                <a:cxn ang="0">
                  <a:pos x="29" y="3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22" y="0"/>
                </a:cxn>
                <a:cxn ang="0">
                  <a:pos x="20" y="1"/>
                </a:cxn>
                <a:cxn ang="0">
                  <a:pos x="20" y="3"/>
                </a:cxn>
                <a:cxn ang="0">
                  <a:pos x="20" y="3"/>
                </a:cxn>
              </a:cxnLst>
              <a:rect l="0" t="0" r="r" b="b"/>
              <a:pathLst>
                <a:path w="28" h="85">
                  <a:moveTo>
                    <a:pt x="20" y="3"/>
                  </a:moveTo>
                  <a:lnTo>
                    <a:pt x="20" y="3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1" y="83"/>
                  </a:lnTo>
                  <a:lnTo>
                    <a:pt x="2" y="84"/>
                  </a:lnTo>
                  <a:lnTo>
                    <a:pt x="4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8" y="84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9" y="3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5" y="0"/>
                  </a:lnTo>
                  <a:lnTo>
                    <a:pt x="23" y="0"/>
                  </a:lnTo>
                  <a:lnTo>
                    <a:pt x="22" y="0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2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0" name="Freeform 203"/>
            <p:cNvSpPr/>
            <p:nvPr/>
          </p:nvSpPr>
          <p:spPr bwMode="auto">
            <a:xfrm>
              <a:off x="4687888" y="2668588"/>
              <a:ext cx="15875" cy="61913"/>
            </a:xfrm>
            <a:custGeom>
              <a:avLst/>
              <a:gdLst/>
              <a:ahLst/>
              <a:cxnLst>
                <a:cxn ang="0">
                  <a:pos x="19" y="4"/>
                </a:cxn>
                <a:cxn ang="0">
                  <a:pos x="19" y="4"/>
                </a:cxn>
                <a:cxn ang="0">
                  <a:pos x="19" y="12"/>
                </a:cxn>
                <a:cxn ang="0">
                  <a:pos x="17" y="19"/>
                </a:cxn>
                <a:cxn ang="0">
                  <a:pos x="12" y="35"/>
                </a:cxn>
                <a:cxn ang="0">
                  <a:pos x="8" y="50"/>
                </a:cxn>
                <a:cxn ang="0">
                  <a:pos x="7" y="58"/>
                </a:cxn>
                <a:cxn ang="0">
                  <a:pos x="6" y="65"/>
                </a:cxn>
                <a:cxn ang="0">
                  <a:pos x="6" y="65"/>
                </a:cxn>
                <a:cxn ang="0">
                  <a:pos x="6" y="76"/>
                </a:cxn>
                <a:cxn ang="0">
                  <a:pos x="5" y="89"/>
                </a:cxn>
                <a:cxn ang="0">
                  <a:pos x="4" y="99"/>
                </a:cxn>
                <a:cxn ang="0">
                  <a:pos x="0" y="110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0" y="113"/>
                </a:cxn>
                <a:cxn ang="0">
                  <a:pos x="1" y="116"/>
                </a:cxn>
                <a:cxn ang="0">
                  <a:pos x="3" y="116"/>
                </a:cxn>
                <a:cxn ang="0">
                  <a:pos x="6" y="116"/>
                </a:cxn>
                <a:cxn ang="0">
                  <a:pos x="8" y="114"/>
                </a:cxn>
                <a:cxn ang="0">
                  <a:pos x="9" y="112"/>
                </a:cxn>
                <a:cxn ang="0">
                  <a:pos x="9" y="112"/>
                </a:cxn>
                <a:cxn ang="0">
                  <a:pos x="12" y="102"/>
                </a:cxn>
                <a:cxn ang="0">
                  <a:pos x="14" y="92"/>
                </a:cxn>
                <a:cxn ang="0">
                  <a:pos x="15" y="80"/>
                </a:cxn>
                <a:cxn ang="0">
                  <a:pos x="15" y="70"/>
                </a:cxn>
                <a:cxn ang="0">
                  <a:pos x="15" y="70"/>
                </a:cxn>
                <a:cxn ang="0">
                  <a:pos x="17" y="62"/>
                </a:cxn>
                <a:cxn ang="0">
                  <a:pos x="18" y="54"/>
                </a:cxn>
                <a:cxn ang="0">
                  <a:pos x="22" y="37"/>
                </a:cxn>
                <a:cxn ang="0">
                  <a:pos x="26" y="20"/>
                </a:cxn>
                <a:cxn ang="0">
                  <a:pos x="28" y="12"/>
                </a:cxn>
                <a:cxn ang="0">
                  <a:pos x="29" y="4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1" y="1"/>
                </a:cxn>
                <a:cxn ang="0">
                  <a:pos x="20" y="2"/>
                </a:cxn>
                <a:cxn ang="0">
                  <a:pos x="19" y="4"/>
                </a:cxn>
                <a:cxn ang="0">
                  <a:pos x="19" y="4"/>
                </a:cxn>
              </a:cxnLst>
              <a:rect l="0" t="0" r="r" b="b"/>
              <a:pathLst>
                <a:path w="28" h="115">
                  <a:moveTo>
                    <a:pt x="19" y="4"/>
                  </a:moveTo>
                  <a:lnTo>
                    <a:pt x="19" y="4"/>
                  </a:lnTo>
                  <a:lnTo>
                    <a:pt x="19" y="12"/>
                  </a:lnTo>
                  <a:lnTo>
                    <a:pt x="17" y="19"/>
                  </a:lnTo>
                  <a:lnTo>
                    <a:pt x="12" y="35"/>
                  </a:lnTo>
                  <a:lnTo>
                    <a:pt x="8" y="50"/>
                  </a:lnTo>
                  <a:lnTo>
                    <a:pt x="7" y="58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6" y="76"/>
                  </a:lnTo>
                  <a:lnTo>
                    <a:pt x="5" y="89"/>
                  </a:lnTo>
                  <a:lnTo>
                    <a:pt x="4" y="99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0" y="113"/>
                  </a:lnTo>
                  <a:lnTo>
                    <a:pt x="1" y="116"/>
                  </a:lnTo>
                  <a:lnTo>
                    <a:pt x="3" y="116"/>
                  </a:lnTo>
                  <a:lnTo>
                    <a:pt x="6" y="116"/>
                  </a:lnTo>
                  <a:lnTo>
                    <a:pt x="8" y="114"/>
                  </a:lnTo>
                  <a:lnTo>
                    <a:pt x="9" y="112"/>
                  </a:lnTo>
                  <a:lnTo>
                    <a:pt x="9" y="112"/>
                  </a:lnTo>
                  <a:lnTo>
                    <a:pt x="12" y="102"/>
                  </a:lnTo>
                  <a:lnTo>
                    <a:pt x="14" y="92"/>
                  </a:lnTo>
                  <a:lnTo>
                    <a:pt x="15" y="8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7" y="62"/>
                  </a:lnTo>
                  <a:lnTo>
                    <a:pt x="18" y="54"/>
                  </a:lnTo>
                  <a:lnTo>
                    <a:pt x="22" y="37"/>
                  </a:lnTo>
                  <a:lnTo>
                    <a:pt x="26" y="20"/>
                  </a:lnTo>
                  <a:lnTo>
                    <a:pt x="28" y="12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1" y="1"/>
                  </a:lnTo>
                  <a:lnTo>
                    <a:pt x="20" y="2"/>
                  </a:lnTo>
                  <a:lnTo>
                    <a:pt x="19" y="4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1" name="Freeform 204"/>
            <p:cNvSpPr/>
            <p:nvPr/>
          </p:nvSpPr>
          <p:spPr bwMode="auto">
            <a:xfrm>
              <a:off x="4714875" y="2657475"/>
              <a:ext cx="11113" cy="61913"/>
            </a:xfrm>
            <a:custGeom>
              <a:avLst/>
              <a:gdLst/>
              <a:ahLst/>
              <a:cxnLst>
                <a:cxn ang="0">
                  <a:pos x="12" y="5"/>
                </a:cxn>
                <a:cxn ang="0">
                  <a:pos x="12" y="5"/>
                </a:cxn>
                <a:cxn ang="0">
                  <a:pos x="10" y="32"/>
                </a:cxn>
                <a:cxn ang="0">
                  <a:pos x="6" y="59"/>
                </a:cxn>
                <a:cxn ang="0">
                  <a:pos x="2" y="86"/>
                </a:cxn>
                <a:cxn ang="0">
                  <a:pos x="0" y="113"/>
                </a:cxn>
                <a:cxn ang="0">
                  <a:pos x="0" y="113"/>
                </a:cxn>
                <a:cxn ang="0">
                  <a:pos x="0" y="115"/>
                </a:cxn>
                <a:cxn ang="0">
                  <a:pos x="1" y="116"/>
                </a:cxn>
                <a:cxn ang="0">
                  <a:pos x="3" y="117"/>
                </a:cxn>
                <a:cxn ang="0">
                  <a:pos x="4" y="117"/>
                </a:cxn>
                <a:cxn ang="0">
                  <a:pos x="6" y="117"/>
                </a:cxn>
                <a:cxn ang="0">
                  <a:pos x="8" y="116"/>
                </a:cxn>
                <a:cxn ang="0">
                  <a:pos x="9" y="115"/>
                </a:cxn>
                <a:cxn ang="0">
                  <a:pos x="9" y="113"/>
                </a:cxn>
                <a:cxn ang="0">
                  <a:pos x="9" y="113"/>
                </a:cxn>
                <a:cxn ang="0">
                  <a:pos x="11" y="86"/>
                </a:cxn>
                <a:cxn ang="0">
                  <a:pos x="15" y="59"/>
                </a:cxn>
                <a:cxn ang="0">
                  <a:pos x="19" y="32"/>
                </a:cxn>
                <a:cxn ang="0">
                  <a:pos x="21" y="5"/>
                </a:cxn>
                <a:cxn ang="0">
                  <a:pos x="21" y="5"/>
                </a:cxn>
                <a:cxn ang="0">
                  <a:pos x="21" y="3"/>
                </a:cxn>
                <a:cxn ang="0">
                  <a:pos x="20" y="2"/>
                </a:cxn>
                <a:cxn ang="0">
                  <a:pos x="19" y="1"/>
                </a:cxn>
                <a:cxn ang="0">
                  <a:pos x="17" y="0"/>
                </a:cxn>
                <a:cxn ang="0">
                  <a:pos x="15" y="1"/>
                </a:cxn>
                <a:cxn ang="0">
                  <a:pos x="14" y="2"/>
                </a:cxn>
                <a:cxn ang="0">
                  <a:pos x="13" y="3"/>
                </a:cxn>
                <a:cxn ang="0">
                  <a:pos x="12" y="5"/>
                </a:cxn>
                <a:cxn ang="0">
                  <a:pos x="12" y="5"/>
                </a:cxn>
              </a:cxnLst>
              <a:rect l="0" t="0" r="r" b="b"/>
              <a:pathLst>
                <a:path w="21" h="117">
                  <a:moveTo>
                    <a:pt x="12" y="5"/>
                  </a:moveTo>
                  <a:lnTo>
                    <a:pt x="12" y="5"/>
                  </a:lnTo>
                  <a:lnTo>
                    <a:pt x="10" y="32"/>
                  </a:lnTo>
                  <a:lnTo>
                    <a:pt x="6" y="59"/>
                  </a:lnTo>
                  <a:lnTo>
                    <a:pt x="2" y="86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1" y="116"/>
                  </a:lnTo>
                  <a:lnTo>
                    <a:pt x="3" y="117"/>
                  </a:lnTo>
                  <a:lnTo>
                    <a:pt x="4" y="117"/>
                  </a:lnTo>
                  <a:lnTo>
                    <a:pt x="6" y="117"/>
                  </a:lnTo>
                  <a:lnTo>
                    <a:pt x="8" y="116"/>
                  </a:lnTo>
                  <a:lnTo>
                    <a:pt x="9" y="115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11" y="86"/>
                  </a:lnTo>
                  <a:lnTo>
                    <a:pt x="15" y="59"/>
                  </a:lnTo>
                  <a:lnTo>
                    <a:pt x="19" y="32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20" y="2"/>
                  </a:lnTo>
                  <a:lnTo>
                    <a:pt x="19" y="1"/>
                  </a:lnTo>
                  <a:lnTo>
                    <a:pt x="17" y="0"/>
                  </a:lnTo>
                  <a:lnTo>
                    <a:pt x="15" y="1"/>
                  </a:lnTo>
                  <a:lnTo>
                    <a:pt x="14" y="2"/>
                  </a:lnTo>
                  <a:lnTo>
                    <a:pt x="13" y="3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2" name="Freeform 206"/>
            <p:cNvSpPr>
              <a:spLocks noEditPoints="1"/>
            </p:cNvSpPr>
            <p:nvPr/>
          </p:nvSpPr>
          <p:spPr bwMode="auto">
            <a:xfrm>
              <a:off x="4249738" y="2249488"/>
              <a:ext cx="555625" cy="574675"/>
            </a:xfrm>
            <a:custGeom>
              <a:avLst/>
              <a:gdLst/>
              <a:ahLst/>
              <a:cxnLst>
                <a:cxn ang="0">
                  <a:pos x="817" y="1056"/>
                </a:cxn>
                <a:cxn ang="0">
                  <a:pos x="716" y="1035"/>
                </a:cxn>
                <a:cxn ang="0">
                  <a:pos x="659" y="1016"/>
                </a:cxn>
                <a:cxn ang="0">
                  <a:pos x="645" y="1010"/>
                </a:cxn>
                <a:cxn ang="0">
                  <a:pos x="623" y="986"/>
                </a:cxn>
                <a:cxn ang="0">
                  <a:pos x="608" y="970"/>
                </a:cxn>
                <a:cxn ang="0">
                  <a:pos x="577" y="929"/>
                </a:cxn>
                <a:cxn ang="0">
                  <a:pos x="513" y="864"/>
                </a:cxn>
                <a:cxn ang="0">
                  <a:pos x="403" y="767"/>
                </a:cxn>
                <a:cxn ang="0">
                  <a:pos x="307" y="683"/>
                </a:cxn>
                <a:cxn ang="0">
                  <a:pos x="222" y="574"/>
                </a:cxn>
                <a:cxn ang="0">
                  <a:pos x="139" y="472"/>
                </a:cxn>
                <a:cxn ang="0">
                  <a:pos x="97" y="439"/>
                </a:cxn>
                <a:cxn ang="0">
                  <a:pos x="31" y="360"/>
                </a:cxn>
                <a:cxn ang="0">
                  <a:pos x="27" y="300"/>
                </a:cxn>
                <a:cxn ang="0">
                  <a:pos x="84" y="371"/>
                </a:cxn>
                <a:cxn ang="0">
                  <a:pos x="141" y="426"/>
                </a:cxn>
                <a:cxn ang="0">
                  <a:pos x="208" y="491"/>
                </a:cxn>
                <a:cxn ang="0">
                  <a:pos x="305" y="624"/>
                </a:cxn>
                <a:cxn ang="0">
                  <a:pos x="398" y="714"/>
                </a:cxn>
                <a:cxn ang="0">
                  <a:pos x="481" y="790"/>
                </a:cxn>
                <a:cxn ang="0">
                  <a:pos x="571" y="872"/>
                </a:cxn>
                <a:cxn ang="0">
                  <a:pos x="646" y="943"/>
                </a:cxn>
                <a:cxn ang="0">
                  <a:pos x="724" y="871"/>
                </a:cxn>
                <a:cxn ang="0">
                  <a:pos x="843" y="787"/>
                </a:cxn>
                <a:cxn ang="0">
                  <a:pos x="981" y="693"/>
                </a:cxn>
                <a:cxn ang="0">
                  <a:pos x="917" y="620"/>
                </a:cxn>
                <a:cxn ang="0">
                  <a:pos x="751" y="446"/>
                </a:cxn>
                <a:cxn ang="0">
                  <a:pos x="583" y="291"/>
                </a:cxn>
                <a:cxn ang="0">
                  <a:pos x="501" y="195"/>
                </a:cxn>
                <a:cxn ang="0">
                  <a:pos x="431" y="116"/>
                </a:cxn>
                <a:cxn ang="0">
                  <a:pos x="378" y="54"/>
                </a:cxn>
                <a:cxn ang="0">
                  <a:pos x="377" y="0"/>
                </a:cxn>
                <a:cxn ang="0">
                  <a:pos x="496" y="134"/>
                </a:cxn>
                <a:cxn ang="0">
                  <a:pos x="631" y="290"/>
                </a:cxn>
                <a:cxn ang="0">
                  <a:pos x="729" y="380"/>
                </a:cxn>
                <a:cxn ang="0">
                  <a:pos x="900" y="546"/>
                </a:cxn>
                <a:cxn ang="0">
                  <a:pos x="980" y="641"/>
                </a:cxn>
                <a:cxn ang="0">
                  <a:pos x="1020" y="678"/>
                </a:cxn>
                <a:cxn ang="0">
                  <a:pos x="1032" y="689"/>
                </a:cxn>
                <a:cxn ang="0">
                  <a:pos x="1037" y="700"/>
                </a:cxn>
                <a:cxn ang="0">
                  <a:pos x="1051" y="800"/>
                </a:cxn>
                <a:cxn ang="0">
                  <a:pos x="1037" y="911"/>
                </a:cxn>
                <a:cxn ang="0">
                  <a:pos x="1029" y="991"/>
                </a:cxn>
                <a:cxn ang="0">
                  <a:pos x="1023" y="1039"/>
                </a:cxn>
                <a:cxn ang="0">
                  <a:pos x="1016" y="1079"/>
                </a:cxn>
                <a:cxn ang="0">
                  <a:pos x="1002" y="1088"/>
                </a:cxn>
                <a:cxn ang="0">
                  <a:pos x="996" y="1087"/>
                </a:cxn>
                <a:cxn ang="0">
                  <a:pos x="954" y="761"/>
                </a:cxn>
                <a:cxn ang="0">
                  <a:pos x="842" y="830"/>
                </a:cxn>
                <a:cxn ang="0">
                  <a:pos x="729" y="917"/>
                </a:cxn>
                <a:cxn ang="0">
                  <a:pos x="672" y="967"/>
                </a:cxn>
                <a:cxn ang="0">
                  <a:pos x="699" y="991"/>
                </a:cxn>
                <a:cxn ang="0">
                  <a:pos x="772" y="1010"/>
                </a:cxn>
                <a:cxn ang="0">
                  <a:pos x="941" y="1046"/>
                </a:cxn>
                <a:cxn ang="0">
                  <a:pos x="989" y="1039"/>
                </a:cxn>
                <a:cxn ang="0">
                  <a:pos x="990" y="1018"/>
                </a:cxn>
                <a:cxn ang="0">
                  <a:pos x="995" y="957"/>
                </a:cxn>
                <a:cxn ang="0">
                  <a:pos x="1010" y="856"/>
                </a:cxn>
                <a:cxn ang="0">
                  <a:pos x="1010" y="734"/>
                </a:cxn>
              </a:cxnLst>
              <a:rect l="0" t="0" r="r" b="b"/>
              <a:pathLst>
                <a:path w="1051" h="1088">
                  <a:moveTo>
                    <a:pt x="991" y="1088"/>
                  </a:moveTo>
                  <a:lnTo>
                    <a:pt x="991" y="1088"/>
                  </a:lnTo>
                  <a:lnTo>
                    <a:pt x="952" y="1084"/>
                  </a:lnTo>
                  <a:lnTo>
                    <a:pt x="911" y="1078"/>
                  </a:lnTo>
                  <a:lnTo>
                    <a:pt x="866" y="1069"/>
                  </a:lnTo>
                  <a:lnTo>
                    <a:pt x="817" y="1056"/>
                  </a:lnTo>
                  <a:lnTo>
                    <a:pt x="817" y="1056"/>
                  </a:lnTo>
                  <a:lnTo>
                    <a:pt x="773" y="1046"/>
                  </a:lnTo>
                  <a:lnTo>
                    <a:pt x="751" y="1041"/>
                  </a:lnTo>
                  <a:lnTo>
                    <a:pt x="728" y="1037"/>
                  </a:lnTo>
                  <a:lnTo>
                    <a:pt x="728" y="1037"/>
                  </a:lnTo>
                  <a:lnTo>
                    <a:pt x="716" y="1035"/>
                  </a:lnTo>
                  <a:lnTo>
                    <a:pt x="706" y="1031"/>
                  </a:lnTo>
                  <a:lnTo>
                    <a:pt x="686" y="1025"/>
                  </a:lnTo>
                  <a:lnTo>
                    <a:pt x="686" y="1025"/>
                  </a:lnTo>
                  <a:lnTo>
                    <a:pt x="673" y="1020"/>
                  </a:lnTo>
                  <a:lnTo>
                    <a:pt x="659" y="1016"/>
                  </a:lnTo>
                  <a:lnTo>
                    <a:pt x="659" y="1016"/>
                  </a:lnTo>
                  <a:lnTo>
                    <a:pt x="654" y="1015"/>
                  </a:lnTo>
                  <a:lnTo>
                    <a:pt x="651" y="1013"/>
                  </a:lnTo>
                  <a:lnTo>
                    <a:pt x="650" y="1012"/>
                  </a:lnTo>
                  <a:lnTo>
                    <a:pt x="649" y="1011"/>
                  </a:lnTo>
                  <a:lnTo>
                    <a:pt x="649" y="1011"/>
                  </a:lnTo>
                  <a:lnTo>
                    <a:pt x="645" y="1010"/>
                  </a:lnTo>
                  <a:lnTo>
                    <a:pt x="645" y="1010"/>
                  </a:lnTo>
                  <a:lnTo>
                    <a:pt x="640" y="1006"/>
                  </a:lnTo>
                  <a:lnTo>
                    <a:pt x="635" y="1001"/>
                  </a:lnTo>
                  <a:lnTo>
                    <a:pt x="628" y="991"/>
                  </a:lnTo>
                  <a:lnTo>
                    <a:pt x="623" y="986"/>
                  </a:lnTo>
                  <a:lnTo>
                    <a:pt x="623" y="986"/>
                  </a:lnTo>
                  <a:lnTo>
                    <a:pt x="620" y="983"/>
                  </a:lnTo>
                  <a:lnTo>
                    <a:pt x="619" y="982"/>
                  </a:lnTo>
                  <a:lnTo>
                    <a:pt x="619" y="982"/>
                  </a:lnTo>
                  <a:lnTo>
                    <a:pt x="614" y="979"/>
                  </a:lnTo>
                  <a:lnTo>
                    <a:pt x="611" y="976"/>
                  </a:lnTo>
                  <a:lnTo>
                    <a:pt x="608" y="970"/>
                  </a:lnTo>
                  <a:lnTo>
                    <a:pt x="608" y="965"/>
                  </a:lnTo>
                  <a:lnTo>
                    <a:pt x="608" y="963"/>
                  </a:lnTo>
                  <a:lnTo>
                    <a:pt x="606" y="961"/>
                  </a:lnTo>
                  <a:lnTo>
                    <a:pt x="606" y="961"/>
                  </a:lnTo>
                  <a:lnTo>
                    <a:pt x="591" y="946"/>
                  </a:lnTo>
                  <a:lnTo>
                    <a:pt x="577" y="929"/>
                  </a:lnTo>
                  <a:lnTo>
                    <a:pt x="577" y="929"/>
                  </a:lnTo>
                  <a:lnTo>
                    <a:pt x="561" y="912"/>
                  </a:lnTo>
                  <a:lnTo>
                    <a:pt x="546" y="895"/>
                  </a:lnTo>
                  <a:lnTo>
                    <a:pt x="529" y="879"/>
                  </a:lnTo>
                  <a:lnTo>
                    <a:pt x="513" y="864"/>
                  </a:lnTo>
                  <a:lnTo>
                    <a:pt x="513" y="864"/>
                  </a:lnTo>
                  <a:lnTo>
                    <a:pt x="490" y="846"/>
                  </a:lnTo>
                  <a:lnTo>
                    <a:pt x="469" y="827"/>
                  </a:lnTo>
                  <a:lnTo>
                    <a:pt x="428" y="789"/>
                  </a:lnTo>
                  <a:lnTo>
                    <a:pt x="428" y="789"/>
                  </a:lnTo>
                  <a:lnTo>
                    <a:pt x="416" y="777"/>
                  </a:lnTo>
                  <a:lnTo>
                    <a:pt x="403" y="767"/>
                  </a:lnTo>
                  <a:lnTo>
                    <a:pt x="378" y="745"/>
                  </a:lnTo>
                  <a:lnTo>
                    <a:pt x="378" y="745"/>
                  </a:lnTo>
                  <a:lnTo>
                    <a:pt x="356" y="729"/>
                  </a:lnTo>
                  <a:lnTo>
                    <a:pt x="336" y="711"/>
                  </a:lnTo>
                  <a:lnTo>
                    <a:pt x="317" y="693"/>
                  </a:lnTo>
                  <a:lnTo>
                    <a:pt x="307" y="683"/>
                  </a:lnTo>
                  <a:lnTo>
                    <a:pt x="299" y="673"/>
                  </a:lnTo>
                  <a:lnTo>
                    <a:pt x="299" y="673"/>
                  </a:lnTo>
                  <a:lnTo>
                    <a:pt x="271" y="638"/>
                  </a:lnTo>
                  <a:lnTo>
                    <a:pt x="271" y="638"/>
                  </a:lnTo>
                  <a:lnTo>
                    <a:pt x="238" y="596"/>
                  </a:lnTo>
                  <a:lnTo>
                    <a:pt x="222" y="574"/>
                  </a:lnTo>
                  <a:lnTo>
                    <a:pt x="207" y="552"/>
                  </a:lnTo>
                  <a:lnTo>
                    <a:pt x="207" y="552"/>
                  </a:lnTo>
                  <a:lnTo>
                    <a:pt x="194" y="534"/>
                  </a:lnTo>
                  <a:lnTo>
                    <a:pt x="178" y="514"/>
                  </a:lnTo>
                  <a:lnTo>
                    <a:pt x="160" y="493"/>
                  </a:lnTo>
                  <a:lnTo>
                    <a:pt x="139" y="472"/>
                  </a:lnTo>
                  <a:lnTo>
                    <a:pt x="139" y="472"/>
                  </a:lnTo>
                  <a:lnTo>
                    <a:pt x="128" y="461"/>
                  </a:lnTo>
                  <a:lnTo>
                    <a:pt x="115" y="453"/>
                  </a:lnTo>
                  <a:lnTo>
                    <a:pt x="115" y="453"/>
                  </a:lnTo>
                  <a:lnTo>
                    <a:pt x="103" y="444"/>
                  </a:lnTo>
                  <a:lnTo>
                    <a:pt x="97" y="439"/>
                  </a:lnTo>
                  <a:lnTo>
                    <a:pt x="92" y="433"/>
                  </a:lnTo>
                  <a:lnTo>
                    <a:pt x="92" y="433"/>
                  </a:lnTo>
                  <a:lnTo>
                    <a:pt x="74" y="414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31" y="360"/>
                  </a:lnTo>
                  <a:lnTo>
                    <a:pt x="16" y="345"/>
                  </a:lnTo>
                  <a:lnTo>
                    <a:pt x="2" y="329"/>
                  </a:lnTo>
                  <a:lnTo>
                    <a:pt x="2" y="329"/>
                  </a:lnTo>
                  <a:lnTo>
                    <a:pt x="0" y="327"/>
                  </a:lnTo>
                  <a:lnTo>
                    <a:pt x="0" y="327"/>
                  </a:lnTo>
                  <a:lnTo>
                    <a:pt x="27" y="300"/>
                  </a:lnTo>
                  <a:lnTo>
                    <a:pt x="27" y="300"/>
                  </a:lnTo>
                  <a:lnTo>
                    <a:pt x="45" y="322"/>
                  </a:lnTo>
                  <a:lnTo>
                    <a:pt x="45" y="322"/>
                  </a:lnTo>
                  <a:lnTo>
                    <a:pt x="68" y="351"/>
                  </a:lnTo>
                  <a:lnTo>
                    <a:pt x="68" y="351"/>
                  </a:lnTo>
                  <a:lnTo>
                    <a:pt x="84" y="371"/>
                  </a:lnTo>
                  <a:lnTo>
                    <a:pt x="102" y="392"/>
                  </a:lnTo>
                  <a:lnTo>
                    <a:pt x="111" y="401"/>
                  </a:lnTo>
                  <a:lnTo>
                    <a:pt x="120" y="411"/>
                  </a:lnTo>
                  <a:lnTo>
                    <a:pt x="131" y="419"/>
                  </a:lnTo>
                  <a:lnTo>
                    <a:pt x="141" y="426"/>
                  </a:lnTo>
                  <a:lnTo>
                    <a:pt x="141" y="426"/>
                  </a:lnTo>
                  <a:lnTo>
                    <a:pt x="151" y="434"/>
                  </a:lnTo>
                  <a:lnTo>
                    <a:pt x="163" y="444"/>
                  </a:lnTo>
                  <a:lnTo>
                    <a:pt x="174" y="454"/>
                  </a:lnTo>
                  <a:lnTo>
                    <a:pt x="186" y="465"/>
                  </a:lnTo>
                  <a:lnTo>
                    <a:pt x="197" y="478"/>
                  </a:lnTo>
                  <a:lnTo>
                    <a:pt x="208" y="491"/>
                  </a:lnTo>
                  <a:lnTo>
                    <a:pt x="219" y="506"/>
                  </a:lnTo>
                  <a:lnTo>
                    <a:pt x="229" y="521"/>
                  </a:lnTo>
                  <a:lnTo>
                    <a:pt x="229" y="521"/>
                  </a:lnTo>
                  <a:lnTo>
                    <a:pt x="261" y="567"/>
                  </a:lnTo>
                  <a:lnTo>
                    <a:pt x="291" y="607"/>
                  </a:lnTo>
                  <a:lnTo>
                    <a:pt x="305" y="624"/>
                  </a:lnTo>
                  <a:lnTo>
                    <a:pt x="319" y="640"/>
                  </a:lnTo>
                  <a:lnTo>
                    <a:pt x="332" y="654"/>
                  </a:lnTo>
                  <a:lnTo>
                    <a:pt x="346" y="668"/>
                  </a:lnTo>
                  <a:lnTo>
                    <a:pt x="346" y="668"/>
                  </a:lnTo>
                  <a:lnTo>
                    <a:pt x="371" y="692"/>
                  </a:lnTo>
                  <a:lnTo>
                    <a:pt x="398" y="714"/>
                  </a:lnTo>
                  <a:lnTo>
                    <a:pt x="398" y="714"/>
                  </a:lnTo>
                  <a:lnTo>
                    <a:pt x="429" y="741"/>
                  </a:lnTo>
                  <a:lnTo>
                    <a:pt x="445" y="755"/>
                  </a:lnTo>
                  <a:lnTo>
                    <a:pt x="459" y="769"/>
                  </a:lnTo>
                  <a:lnTo>
                    <a:pt x="459" y="769"/>
                  </a:lnTo>
                  <a:lnTo>
                    <a:pt x="481" y="790"/>
                  </a:lnTo>
                  <a:lnTo>
                    <a:pt x="504" y="809"/>
                  </a:lnTo>
                  <a:lnTo>
                    <a:pt x="504" y="809"/>
                  </a:lnTo>
                  <a:lnTo>
                    <a:pt x="526" y="828"/>
                  </a:lnTo>
                  <a:lnTo>
                    <a:pt x="548" y="849"/>
                  </a:lnTo>
                  <a:lnTo>
                    <a:pt x="548" y="849"/>
                  </a:lnTo>
                  <a:lnTo>
                    <a:pt x="571" y="872"/>
                  </a:lnTo>
                  <a:lnTo>
                    <a:pt x="594" y="896"/>
                  </a:lnTo>
                  <a:lnTo>
                    <a:pt x="594" y="896"/>
                  </a:lnTo>
                  <a:lnTo>
                    <a:pt x="615" y="920"/>
                  </a:lnTo>
                  <a:lnTo>
                    <a:pt x="638" y="943"/>
                  </a:lnTo>
                  <a:lnTo>
                    <a:pt x="643" y="948"/>
                  </a:lnTo>
                  <a:lnTo>
                    <a:pt x="646" y="943"/>
                  </a:lnTo>
                  <a:lnTo>
                    <a:pt x="646" y="943"/>
                  </a:lnTo>
                  <a:lnTo>
                    <a:pt x="658" y="929"/>
                  </a:lnTo>
                  <a:lnTo>
                    <a:pt x="669" y="917"/>
                  </a:lnTo>
                  <a:lnTo>
                    <a:pt x="682" y="904"/>
                  </a:lnTo>
                  <a:lnTo>
                    <a:pt x="696" y="893"/>
                  </a:lnTo>
                  <a:lnTo>
                    <a:pt x="724" y="871"/>
                  </a:lnTo>
                  <a:lnTo>
                    <a:pt x="753" y="851"/>
                  </a:lnTo>
                  <a:lnTo>
                    <a:pt x="753" y="851"/>
                  </a:lnTo>
                  <a:lnTo>
                    <a:pt x="784" y="829"/>
                  </a:lnTo>
                  <a:lnTo>
                    <a:pt x="784" y="829"/>
                  </a:lnTo>
                  <a:lnTo>
                    <a:pt x="812" y="807"/>
                  </a:lnTo>
                  <a:lnTo>
                    <a:pt x="843" y="787"/>
                  </a:lnTo>
                  <a:lnTo>
                    <a:pt x="906" y="748"/>
                  </a:lnTo>
                  <a:lnTo>
                    <a:pt x="906" y="748"/>
                  </a:lnTo>
                  <a:lnTo>
                    <a:pt x="944" y="725"/>
                  </a:lnTo>
                  <a:lnTo>
                    <a:pt x="980" y="702"/>
                  </a:lnTo>
                  <a:lnTo>
                    <a:pt x="986" y="698"/>
                  </a:lnTo>
                  <a:lnTo>
                    <a:pt x="981" y="693"/>
                  </a:lnTo>
                  <a:lnTo>
                    <a:pt x="981" y="693"/>
                  </a:lnTo>
                  <a:lnTo>
                    <a:pt x="964" y="676"/>
                  </a:lnTo>
                  <a:lnTo>
                    <a:pt x="949" y="660"/>
                  </a:lnTo>
                  <a:lnTo>
                    <a:pt x="920" y="624"/>
                  </a:lnTo>
                  <a:lnTo>
                    <a:pt x="917" y="620"/>
                  </a:lnTo>
                  <a:lnTo>
                    <a:pt x="917" y="620"/>
                  </a:lnTo>
                  <a:lnTo>
                    <a:pt x="882" y="579"/>
                  </a:lnTo>
                  <a:lnTo>
                    <a:pt x="850" y="543"/>
                  </a:lnTo>
                  <a:lnTo>
                    <a:pt x="819" y="510"/>
                  </a:lnTo>
                  <a:lnTo>
                    <a:pt x="789" y="480"/>
                  </a:lnTo>
                  <a:lnTo>
                    <a:pt x="789" y="480"/>
                  </a:lnTo>
                  <a:lnTo>
                    <a:pt x="751" y="446"/>
                  </a:lnTo>
                  <a:lnTo>
                    <a:pt x="712" y="412"/>
                  </a:lnTo>
                  <a:lnTo>
                    <a:pt x="712" y="412"/>
                  </a:lnTo>
                  <a:lnTo>
                    <a:pt x="668" y="372"/>
                  </a:lnTo>
                  <a:lnTo>
                    <a:pt x="624" y="332"/>
                  </a:lnTo>
                  <a:lnTo>
                    <a:pt x="604" y="313"/>
                  </a:lnTo>
                  <a:lnTo>
                    <a:pt x="583" y="291"/>
                  </a:lnTo>
                  <a:lnTo>
                    <a:pt x="564" y="269"/>
                  </a:lnTo>
                  <a:lnTo>
                    <a:pt x="544" y="246"/>
                  </a:lnTo>
                  <a:lnTo>
                    <a:pt x="544" y="246"/>
                  </a:lnTo>
                  <a:lnTo>
                    <a:pt x="522" y="221"/>
                  </a:lnTo>
                  <a:lnTo>
                    <a:pt x="501" y="195"/>
                  </a:lnTo>
                  <a:lnTo>
                    <a:pt x="501" y="195"/>
                  </a:lnTo>
                  <a:lnTo>
                    <a:pt x="475" y="165"/>
                  </a:lnTo>
                  <a:lnTo>
                    <a:pt x="450" y="135"/>
                  </a:lnTo>
                  <a:lnTo>
                    <a:pt x="450" y="135"/>
                  </a:lnTo>
                  <a:lnTo>
                    <a:pt x="441" y="125"/>
                  </a:lnTo>
                  <a:lnTo>
                    <a:pt x="431" y="116"/>
                  </a:lnTo>
                  <a:lnTo>
                    <a:pt x="431" y="116"/>
                  </a:lnTo>
                  <a:lnTo>
                    <a:pt x="422" y="107"/>
                  </a:lnTo>
                  <a:lnTo>
                    <a:pt x="413" y="98"/>
                  </a:lnTo>
                  <a:lnTo>
                    <a:pt x="413" y="98"/>
                  </a:lnTo>
                  <a:lnTo>
                    <a:pt x="400" y="81"/>
                  </a:lnTo>
                  <a:lnTo>
                    <a:pt x="389" y="67"/>
                  </a:lnTo>
                  <a:lnTo>
                    <a:pt x="378" y="54"/>
                  </a:lnTo>
                  <a:lnTo>
                    <a:pt x="366" y="44"/>
                  </a:lnTo>
                  <a:lnTo>
                    <a:pt x="366" y="44"/>
                  </a:lnTo>
                  <a:lnTo>
                    <a:pt x="355" y="33"/>
                  </a:lnTo>
                  <a:lnTo>
                    <a:pt x="346" y="21"/>
                  </a:lnTo>
                  <a:lnTo>
                    <a:pt x="346" y="21"/>
                  </a:lnTo>
                  <a:lnTo>
                    <a:pt x="377" y="0"/>
                  </a:lnTo>
                  <a:lnTo>
                    <a:pt x="377" y="0"/>
                  </a:lnTo>
                  <a:lnTo>
                    <a:pt x="382" y="6"/>
                  </a:lnTo>
                  <a:lnTo>
                    <a:pt x="382" y="6"/>
                  </a:lnTo>
                  <a:lnTo>
                    <a:pt x="433" y="64"/>
                  </a:lnTo>
                  <a:lnTo>
                    <a:pt x="433" y="64"/>
                  </a:lnTo>
                  <a:lnTo>
                    <a:pt x="496" y="134"/>
                  </a:lnTo>
                  <a:lnTo>
                    <a:pt x="527" y="170"/>
                  </a:lnTo>
                  <a:lnTo>
                    <a:pt x="558" y="207"/>
                  </a:lnTo>
                  <a:lnTo>
                    <a:pt x="558" y="207"/>
                  </a:lnTo>
                  <a:lnTo>
                    <a:pt x="585" y="239"/>
                  </a:lnTo>
                  <a:lnTo>
                    <a:pt x="614" y="273"/>
                  </a:lnTo>
                  <a:lnTo>
                    <a:pt x="631" y="290"/>
                  </a:lnTo>
                  <a:lnTo>
                    <a:pt x="647" y="307"/>
                  </a:lnTo>
                  <a:lnTo>
                    <a:pt x="665" y="324"/>
                  </a:lnTo>
                  <a:lnTo>
                    <a:pt x="683" y="341"/>
                  </a:lnTo>
                  <a:lnTo>
                    <a:pt x="683" y="341"/>
                  </a:lnTo>
                  <a:lnTo>
                    <a:pt x="729" y="380"/>
                  </a:lnTo>
                  <a:lnTo>
                    <a:pt x="729" y="380"/>
                  </a:lnTo>
                  <a:lnTo>
                    <a:pt x="765" y="411"/>
                  </a:lnTo>
                  <a:lnTo>
                    <a:pt x="801" y="444"/>
                  </a:lnTo>
                  <a:lnTo>
                    <a:pt x="801" y="444"/>
                  </a:lnTo>
                  <a:lnTo>
                    <a:pt x="836" y="477"/>
                  </a:lnTo>
                  <a:lnTo>
                    <a:pt x="869" y="511"/>
                  </a:lnTo>
                  <a:lnTo>
                    <a:pt x="900" y="546"/>
                  </a:lnTo>
                  <a:lnTo>
                    <a:pt x="930" y="581"/>
                  </a:lnTo>
                  <a:lnTo>
                    <a:pt x="930" y="581"/>
                  </a:lnTo>
                  <a:lnTo>
                    <a:pt x="946" y="600"/>
                  </a:lnTo>
                  <a:lnTo>
                    <a:pt x="946" y="600"/>
                  </a:lnTo>
                  <a:lnTo>
                    <a:pt x="962" y="620"/>
                  </a:lnTo>
                  <a:lnTo>
                    <a:pt x="980" y="641"/>
                  </a:lnTo>
                  <a:lnTo>
                    <a:pt x="998" y="661"/>
                  </a:lnTo>
                  <a:lnTo>
                    <a:pt x="1008" y="669"/>
                  </a:lnTo>
                  <a:lnTo>
                    <a:pt x="1018" y="677"/>
                  </a:lnTo>
                  <a:lnTo>
                    <a:pt x="1019" y="678"/>
                  </a:lnTo>
                  <a:lnTo>
                    <a:pt x="1020" y="678"/>
                  </a:lnTo>
                  <a:lnTo>
                    <a:pt x="1020" y="678"/>
                  </a:lnTo>
                  <a:lnTo>
                    <a:pt x="1025" y="680"/>
                  </a:lnTo>
                  <a:lnTo>
                    <a:pt x="1029" y="684"/>
                  </a:lnTo>
                  <a:lnTo>
                    <a:pt x="1029" y="685"/>
                  </a:lnTo>
                  <a:lnTo>
                    <a:pt x="1030" y="686"/>
                  </a:lnTo>
                  <a:lnTo>
                    <a:pt x="1030" y="686"/>
                  </a:lnTo>
                  <a:lnTo>
                    <a:pt x="1032" y="689"/>
                  </a:lnTo>
                  <a:lnTo>
                    <a:pt x="1035" y="692"/>
                  </a:lnTo>
                  <a:lnTo>
                    <a:pt x="1036" y="695"/>
                  </a:lnTo>
                  <a:lnTo>
                    <a:pt x="1037" y="698"/>
                  </a:lnTo>
                  <a:lnTo>
                    <a:pt x="1037" y="699"/>
                  </a:lnTo>
                  <a:lnTo>
                    <a:pt x="1037" y="700"/>
                  </a:lnTo>
                  <a:lnTo>
                    <a:pt x="1037" y="700"/>
                  </a:lnTo>
                  <a:lnTo>
                    <a:pt x="1041" y="711"/>
                  </a:lnTo>
                  <a:lnTo>
                    <a:pt x="1045" y="723"/>
                  </a:lnTo>
                  <a:lnTo>
                    <a:pt x="1047" y="735"/>
                  </a:lnTo>
                  <a:lnTo>
                    <a:pt x="1049" y="748"/>
                  </a:lnTo>
                  <a:lnTo>
                    <a:pt x="1051" y="774"/>
                  </a:lnTo>
                  <a:lnTo>
                    <a:pt x="1051" y="800"/>
                  </a:lnTo>
                  <a:lnTo>
                    <a:pt x="1050" y="826"/>
                  </a:lnTo>
                  <a:lnTo>
                    <a:pt x="1047" y="851"/>
                  </a:lnTo>
                  <a:lnTo>
                    <a:pt x="1044" y="872"/>
                  </a:lnTo>
                  <a:lnTo>
                    <a:pt x="1040" y="892"/>
                  </a:lnTo>
                  <a:lnTo>
                    <a:pt x="1040" y="892"/>
                  </a:lnTo>
                  <a:lnTo>
                    <a:pt x="1037" y="911"/>
                  </a:lnTo>
                  <a:lnTo>
                    <a:pt x="1035" y="929"/>
                  </a:lnTo>
                  <a:lnTo>
                    <a:pt x="1030" y="967"/>
                  </a:lnTo>
                  <a:lnTo>
                    <a:pt x="1030" y="973"/>
                  </a:lnTo>
                  <a:lnTo>
                    <a:pt x="1030" y="973"/>
                  </a:lnTo>
                  <a:lnTo>
                    <a:pt x="1029" y="991"/>
                  </a:lnTo>
                  <a:lnTo>
                    <a:pt x="1029" y="991"/>
                  </a:lnTo>
                  <a:lnTo>
                    <a:pt x="1029" y="1009"/>
                  </a:lnTo>
                  <a:lnTo>
                    <a:pt x="1028" y="1017"/>
                  </a:lnTo>
                  <a:lnTo>
                    <a:pt x="1026" y="1024"/>
                  </a:lnTo>
                  <a:lnTo>
                    <a:pt x="1026" y="1024"/>
                  </a:lnTo>
                  <a:lnTo>
                    <a:pt x="1024" y="1031"/>
                  </a:lnTo>
                  <a:lnTo>
                    <a:pt x="1023" y="1039"/>
                  </a:lnTo>
                  <a:lnTo>
                    <a:pt x="1023" y="1051"/>
                  </a:lnTo>
                  <a:lnTo>
                    <a:pt x="1023" y="1051"/>
                  </a:lnTo>
                  <a:lnTo>
                    <a:pt x="1023" y="1059"/>
                  </a:lnTo>
                  <a:lnTo>
                    <a:pt x="1021" y="1068"/>
                  </a:lnTo>
                  <a:lnTo>
                    <a:pt x="1019" y="1075"/>
                  </a:lnTo>
                  <a:lnTo>
                    <a:pt x="1016" y="1079"/>
                  </a:lnTo>
                  <a:lnTo>
                    <a:pt x="1013" y="1083"/>
                  </a:lnTo>
                  <a:lnTo>
                    <a:pt x="1013" y="1083"/>
                  </a:lnTo>
                  <a:lnTo>
                    <a:pt x="1010" y="1085"/>
                  </a:lnTo>
                  <a:lnTo>
                    <a:pt x="1008" y="1086"/>
                  </a:lnTo>
                  <a:lnTo>
                    <a:pt x="1005" y="1087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998" y="1087"/>
                  </a:lnTo>
                  <a:lnTo>
                    <a:pt x="997" y="1087"/>
                  </a:lnTo>
                  <a:lnTo>
                    <a:pt x="996" y="1087"/>
                  </a:lnTo>
                  <a:lnTo>
                    <a:pt x="996" y="1087"/>
                  </a:lnTo>
                  <a:lnTo>
                    <a:pt x="992" y="1088"/>
                  </a:lnTo>
                  <a:lnTo>
                    <a:pt x="991" y="1088"/>
                  </a:lnTo>
                  <a:close/>
                  <a:moveTo>
                    <a:pt x="1002" y="731"/>
                  </a:moveTo>
                  <a:lnTo>
                    <a:pt x="1002" y="731"/>
                  </a:lnTo>
                  <a:lnTo>
                    <a:pt x="954" y="761"/>
                  </a:lnTo>
                  <a:lnTo>
                    <a:pt x="954" y="761"/>
                  </a:lnTo>
                  <a:lnTo>
                    <a:pt x="918" y="784"/>
                  </a:lnTo>
                  <a:lnTo>
                    <a:pt x="918" y="784"/>
                  </a:lnTo>
                  <a:lnTo>
                    <a:pt x="885" y="803"/>
                  </a:lnTo>
                  <a:lnTo>
                    <a:pt x="885" y="803"/>
                  </a:lnTo>
                  <a:lnTo>
                    <a:pt x="856" y="821"/>
                  </a:lnTo>
                  <a:lnTo>
                    <a:pt x="842" y="830"/>
                  </a:lnTo>
                  <a:lnTo>
                    <a:pt x="829" y="839"/>
                  </a:lnTo>
                  <a:lnTo>
                    <a:pt x="819" y="847"/>
                  </a:lnTo>
                  <a:lnTo>
                    <a:pt x="819" y="847"/>
                  </a:lnTo>
                  <a:lnTo>
                    <a:pt x="773" y="881"/>
                  </a:lnTo>
                  <a:lnTo>
                    <a:pt x="729" y="917"/>
                  </a:lnTo>
                  <a:lnTo>
                    <a:pt x="729" y="917"/>
                  </a:lnTo>
                  <a:lnTo>
                    <a:pt x="717" y="925"/>
                  </a:lnTo>
                  <a:lnTo>
                    <a:pt x="717" y="925"/>
                  </a:lnTo>
                  <a:lnTo>
                    <a:pt x="704" y="936"/>
                  </a:lnTo>
                  <a:lnTo>
                    <a:pt x="691" y="948"/>
                  </a:lnTo>
                  <a:lnTo>
                    <a:pt x="678" y="960"/>
                  </a:lnTo>
                  <a:lnTo>
                    <a:pt x="672" y="967"/>
                  </a:lnTo>
                  <a:lnTo>
                    <a:pt x="668" y="974"/>
                  </a:lnTo>
                  <a:lnTo>
                    <a:pt x="664" y="980"/>
                  </a:lnTo>
                  <a:lnTo>
                    <a:pt x="671" y="982"/>
                  </a:lnTo>
                  <a:lnTo>
                    <a:pt x="671" y="982"/>
                  </a:lnTo>
                  <a:lnTo>
                    <a:pt x="699" y="991"/>
                  </a:lnTo>
                  <a:lnTo>
                    <a:pt x="699" y="991"/>
                  </a:lnTo>
                  <a:lnTo>
                    <a:pt x="718" y="996"/>
                  </a:lnTo>
                  <a:lnTo>
                    <a:pt x="738" y="1003"/>
                  </a:lnTo>
                  <a:lnTo>
                    <a:pt x="738" y="1003"/>
                  </a:lnTo>
                  <a:lnTo>
                    <a:pt x="756" y="1007"/>
                  </a:lnTo>
                  <a:lnTo>
                    <a:pt x="772" y="1010"/>
                  </a:lnTo>
                  <a:lnTo>
                    <a:pt x="772" y="1010"/>
                  </a:lnTo>
                  <a:lnTo>
                    <a:pt x="792" y="1014"/>
                  </a:lnTo>
                  <a:lnTo>
                    <a:pt x="811" y="1018"/>
                  </a:lnTo>
                  <a:lnTo>
                    <a:pt x="811" y="1018"/>
                  </a:lnTo>
                  <a:lnTo>
                    <a:pt x="854" y="1028"/>
                  </a:lnTo>
                  <a:lnTo>
                    <a:pt x="897" y="1039"/>
                  </a:lnTo>
                  <a:lnTo>
                    <a:pt x="941" y="1046"/>
                  </a:lnTo>
                  <a:lnTo>
                    <a:pt x="962" y="1049"/>
                  </a:lnTo>
                  <a:lnTo>
                    <a:pt x="984" y="1051"/>
                  </a:lnTo>
                  <a:lnTo>
                    <a:pt x="991" y="1052"/>
                  </a:lnTo>
                  <a:lnTo>
                    <a:pt x="990" y="1045"/>
                  </a:lnTo>
                  <a:lnTo>
                    <a:pt x="990" y="1045"/>
                  </a:lnTo>
                  <a:lnTo>
                    <a:pt x="989" y="1039"/>
                  </a:lnTo>
                  <a:lnTo>
                    <a:pt x="989" y="1039"/>
                  </a:lnTo>
                  <a:lnTo>
                    <a:pt x="987" y="1032"/>
                  </a:lnTo>
                  <a:lnTo>
                    <a:pt x="987" y="1029"/>
                  </a:lnTo>
                  <a:lnTo>
                    <a:pt x="987" y="1027"/>
                  </a:lnTo>
                  <a:lnTo>
                    <a:pt x="987" y="1027"/>
                  </a:lnTo>
                  <a:lnTo>
                    <a:pt x="990" y="1018"/>
                  </a:lnTo>
                  <a:lnTo>
                    <a:pt x="992" y="1008"/>
                  </a:lnTo>
                  <a:lnTo>
                    <a:pt x="993" y="988"/>
                  </a:lnTo>
                  <a:lnTo>
                    <a:pt x="993" y="988"/>
                  </a:lnTo>
                  <a:lnTo>
                    <a:pt x="994" y="974"/>
                  </a:lnTo>
                  <a:lnTo>
                    <a:pt x="994" y="974"/>
                  </a:lnTo>
                  <a:lnTo>
                    <a:pt x="995" y="957"/>
                  </a:lnTo>
                  <a:lnTo>
                    <a:pt x="995" y="957"/>
                  </a:lnTo>
                  <a:lnTo>
                    <a:pt x="998" y="925"/>
                  </a:lnTo>
                  <a:lnTo>
                    <a:pt x="1000" y="910"/>
                  </a:lnTo>
                  <a:lnTo>
                    <a:pt x="1004" y="893"/>
                  </a:lnTo>
                  <a:lnTo>
                    <a:pt x="1004" y="893"/>
                  </a:lnTo>
                  <a:lnTo>
                    <a:pt x="1010" y="856"/>
                  </a:lnTo>
                  <a:lnTo>
                    <a:pt x="1013" y="835"/>
                  </a:lnTo>
                  <a:lnTo>
                    <a:pt x="1015" y="813"/>
                  </a:lnTo>
                  <a:lnTo>
                    <a:pt x="1016" y="793"/>
                  </a:lnTo>
                  <a:lnTo>
                    <a:pt x="1015" y="772"/>
                  </a:lnTo>
                  <a:lnTo>
                    <a:pt x="1014" y="753"/>
                  </a:lnTo>
                  <a:lnTo>
                    <a:pt x="1010" y="734"/>
                  </a:lnTo>
                  <a:lnTo>
                    <a:pt x="1008" y="726"/>
                  </a:lnTo>
                  <a:lnTo>
                    <a:pt x="1002" y="73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3" name="Freeform 207"/>
            <p:cNvSpPr/>
            <p:nvPr/>
          </p:nvSpPr>
          <p:spPr bwMode="auto">
            <a:xfrm>
              <a:off x="4251325" y="2251075"/>
              <a:ext cx="195263" cy="161925"/>
            </a:xfrm>
            <a:custGeom>
              <a:avLst/>
              <a:gdLst/>
              <a:ahLst/>
              <a:cxnLst>
                <a:cxn ang="0">
                  <a:pos x="15" y="307"/>
                </a:cxn>
                <a:cxn ang="0">
                  <a:pos x="9" y="306"/>
                </a:cxn>
                <a:cxn ang="0">
                  <a:pos x="2" y="298"/>
                </a:cxn>
                <a:cxn ang="0">
                  <a:pos x="0" y="293"/>
                </a:cxn>
                <a:cxn ang="0">
                  <a:pos x="2" y="281"/>
                </a:cxn>
                <a:cxn ang="0">
                  <a:pos x="6" y="275"/>
                </a:cxn>
                <a:cxn ang="0">
                  <a:pos x="12" y="272"/>
                </a:cxn>
                <a:cxn ang="0">
                  <a:pos x="18" y="269"/>
                </a:cxn>
                <a:cxn ang="0">
                  <a:pos x="30" y="259"/>
                </a:cxn>
                <a:cxn ang="0">
                  <a:pos x="48" y="238"/>
                </a:cxn>
                <a:cxn ang="0">
                  <a:pos x="59" y="222"/>
                </a:cxn>
                <a:cxn ang="0">
                  <a:pos x="75" y="201"/>
                </a:cxn>
                <a:cxn ang="0">
                  <a:pos x="94" y="180"/>
                </a:cxn>
                <a:cxn ang="0">
                  <a:pos x="136" y="143"/>
                </a:cxn>
                <a:cxn ang="0">
                  <a:pos x="160" y="124"/>
                </a:cxn>
                <a:cxn ang="0">
                  <a:pos x="174" y="112"/>
                </a:cxn>
                <a:cxn ang="0">
                  <a:pos x="224" y="83"/>
                </a:cxn>
                <a:cxn ang="0">
                  <a:pos x="241" y="73"/>
                </a:cxn>
                <a:cxn ang="0">
                  <a:pos x="259" y="63"/>
                </a:cxn>
                <a:cxn ang="0">
                  <a:pos x="305" y="32"/>
                </a:cxn>
                <a:cxn ang="0">
                  <a:pos x="345" y="3"/>
                </a:cxn>
                <a:cxn ang="0">
                  <a:pos x="354" y="0"/>
                </a:cxn>
                <a:cxn ang="0">
                  <a:pos x="359" y="1"/>
                </a:cxn>
                <a:cxn ang="0">
                  <a:pos x="366" y="8"/>
                </a:cxn>
                <a:cxn ang="0">
                  <a:pos x="368" y="12"/>
                </a:cxn>
                <a:cxn ang="0">
                  <a:pos x="369" y="22"/>
                </a:cxn>
                <a:cxn ang="0">
                  <a:pos x="367" y="29"/>
                </a:cxn>
                <a:cxn ang="0">
                  <a:pos x="362" y="35"/>
                </a:cxn>
                <a:cxn ang="0">
                  <a:pos x="339" y="51"/>
                </a:cxn>
                <a:cxn ang="0">
                  <a:pos x="270" y="96"/>
                </a:cxn>
                <a:cxn ang="0">
                  <a:pos x="240" y="115"/>
                </a:cxn>
                <a:cxn ang="0">
                  <a:pos x="180" y="157"/>
                </a:cxn>
                <a:cxn ang="0">
                  <a:pos x="151" y="179"/>
                </a:cxn>
                <a:cxn ang="0">
                  <a:pos x="109" y="218"/>
                </a:cxn>
                <a:cxn ang="0">
                  <a:pos x="78" y="252"/>
                </a:cxn>
                <a:cxn ang="0">
                  <a:pos x="69" y="264"/>
                </a:cxn>
                <a:cxn ang="0">
                  <a:pos x="47" y="290"/>
                </a:cxn>
                <a:cxn ang="0">
                  <a:pos x="35" y="300"/>
                </a:cxn>
                <a:cxn ang="0">
                  <a:pos x="21" y="306"/>
                </a:cxn>
                <a:cxn ang="0">
                  <a:pos x="15" y="307"/>
                </a:cxn>
              </a:cxnLst>
              <a:rect l="0" t="0" r="r" b="b"/>
              <a:pathLst>
                <a:path w="369" h="307">
                  <a:moveTo>
                    <a:pt x="15" y="307"/>
                  </a:moveTo>
                  <a:lnTo>
                    <a:pt x="15" y="307"/>
                  </a:lnTo>
                  <a:lnTo>
                    <a:pt x="12" y="307"/>
                  </a:lnTo>
                  <a:lnTo>
                    <a:pt x="9" y="306"/>
                  </a:lnTo>
                  <a:lnTo>
                    <a:pt x="5" y="303"/>
                  </a:lnTo>
                  <a:lnTo>
                    <a:pt x="2" y="298"/>
                  </a:lnTo>
                  <a:lnTo>
                    <a:pt x="0" y="293"/>
                  </a:lnTo>
                  <a:lnTo>
                    <a:pt x="0" y="293"/>
                  </a:lnTo>
                  <a:lnTo>
                    <a:pt x="0" y="287"/>
                  </a:lnTo>
                  <a:lnTo>
                    <a:pt x="2" y="281"/>
                  </a:lnTo>
                  <a:lnTo>
                    <a:pt x="4" y="277"/>
                  </a:lnTo>
                  <a:lnTo>
                    <a:pt x="6" y="275"/>
                  </a:lnTo>
                  <a:lnTo>
                    <a:pt x="9" y="273"/>
                  </a:lnTo>
                  <a:lnTo>
                    <a:pt x="12" y="272"/>
                  </a:lnTo>
                  <a:lnTo>
                    <a:pt x="12" y="272"/>
                  </a:lnTo>
                  <a:lnTo>
                    <a:pt x="18" y="269"/>
                  </a:lnTo>
                  <a:lnTo>
                    <a:pt x="24" y="265"/>
                  </a:lnTo>
                  <a:lnTo>
                    <a:pt x="30" y="259"/>
                  </a:lnTo>
                  <a:lnTo>
                    <a:pt x="36" y="253"/>
                  </a:lnTo>
                  <a:lnTo>
                    <a:pt x="48" y="238"/>
                  </a:lnTo>
                  <a:lnTo>
                    <a:pt x="59" y="222"/>
                  </a:lnTo>
                  <a:lnTo>
                    <a:pt x="59" y="222"/>
                  </a:lnTo>
                  <a:lnTo>
                    <a:pt x="68" y="210"/>
                  </a:lnTo>
                  <a:lnTo>
                    <a:pt x="75" y="201"/>
                  </a:lnTo>
                  <a:lnTo>
                    <a:pt x="75" y="201"/>
                  </a:lnTo>
                  <a:lnTo>
                    <a:pt x="94" y="180"/>
                  </a:lnTo>
                  <a:lnTo>
                    <a:pt x="114" y="162"/>
                  </a:lnTo>
                  <a:lnTo>
                    <a:pt x="136" y="143"/>
                  </a:lnTo>
                  <a:lnTo>
                    <a:pt x="157" y="126"/>
                  </a:lnTo>
                  <a:lnTo>
                    <a:pt x="160" y="124"/>
                  </a:lnTo>
                  <a:lnTo>
                    <a:pt x="160" y="124"/>
                  </a:lnTo>
                  <a:lnTo>
                    <a:pt x="174" y="112"/>
                  </a:lnTo>
                  <a:lnTo>
                    <a:pt x="190" y="102"/>
                  </a:lnTo>
                  <a:lnTo>
                    <a:pt x="224" y="83"/>
                  </a:lnTo>
                  <a:lnTo>
                    <a:pt x="224" y="83"/>
                  </a:lnTo>
                  <a:lnTo>
                    <a:pt x="241" y="73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83" y="47"/>
                  </a:lnTo>
                  <a:lnTo>
                    <a:pt x="305" y="32"/>
                  </a:lnTo>
                  <a:lnTo>
                    <a:pt x="345" y="3"/>
                  </a:lnTo>
                  <a:lnTo>
                    <a:pt x="345" y="3"/>
                  </a:lnTo>
                  <a:lnTo>
                    <a:pt x="350" y="1"/>
                  </a:lnTo>
                  <a:lnTo>
                    <a:pt x="354" y="0"/>
                  </a:lnTo>
                  <a:lnTo>
                    <a:pt x="354" y="0"/>
                  </a:lnTo>
                  <a:lnTo>
                    <a:pt x="359" y="1"/>
                  </a:lnTo>
                  <a:lnTo>
                    <a:pt x="363" y="4"/>
                  </a:lnTo>
                  <a:lnTo>
                    <a:pt x="366" y="8"/>
                  </a:lnTo>
                  <a:lnTo>
                    <a:pt x="368" y="12"/>
                  </a:lnTo>
                  <a:lnTo>
                    <a:pt x="368" y="12"/>
                  </a:lnTo>
                  <a:lnTo>
                    <a:pt x="369" y="16"/>
                  </a:lnTo>
                  <a:lnTo>
                    <a:pt x="369" y="22"/>
                  </a:lnTo>
                  <a:lnTo>
                    <a:pt x="369" y="25"/>
                  </a:lnTo>
                  <a:lnTo>
                    <a:pt x="367" y="29"/>
                  </a:lnTo>
                  <a:lnTo>
                    <a:pt x="365" y="32"/>
                  </a:lnTo>
                  <a:lnTo>
                    <a:pt x="362" y="35"/>
                  </a:lnTo>
                  <a:lnTo>
                    <a:pt x="362" y="35"/>
                  </a:lnTo>
                  <a:lnTo>
                    <a:pt x="339" y="51"/>
                  </a:lnTo>
                  <a:lnTo>
                    <a:pt x="317" y="67"/>
                  </a:lnTo>
                  <a:lnTo>
                    <a:pt x="270" y="96"/>
                  </a:lnTo>
                  <a:lnTo>
                    <a:pt x="270" y="96"/>
                  </a:lnTo>
                  <a:lnTo>
                    <a:pt x="240" y="115"/>
                  </a:lnTo>
                  <a:lnTo>
                    <a:pt x="210" y="135"/>
                  </a:lnTo>
                  <a:lnTo>
                    <a:pt x="180" y="157"/>
                  </a:lnTo>
                  <a:lnTo>
                    <a:pt x="151" y="179"/>
                  </a:lnTo>
                  <a:lnTo>
                    <a:pt x="151" y="179"/>
                  </a:lnTo>
                  <a:lnTo>
                    <a:pt x="131" y="198"/>
                  </a:lnTo>
                  <a:lnTo>
                    <a:pt x="109" y="218"/>
                  </a:lnTo>
                  <a:lnTo>
                    <a:pt x="88" y="239"/>
                  </a:lnTo>
                  <a:lnTo>
                    <a:pt x="78" y="252"/>
                  </a:lnTo>
                  <a:lnTo>
                    <a:pt x="69" y="264"/>
                  </a:lnTo>
                  <a:lnTo>
                    <a:pt x="69" y="264"/>
                  </a:lnTo>
                  <a:lnTo>
                    <a:pt x="59" y="277"/>
                  </a:lnTo>
                  <a:lnTo>
                    <a:pt x="47" y="290"/>
                  </a:lnTo>
                  <a:lnTo>
                    <a:pt x="42" y="295"/>
                  </a:lnTo>
                  <a:lnTo>
                    <a:pt x="35" y="300"/>
                  </a:lnTo>
                  <a:lnTo>
                    <a:pt x="29" y="304"/>
                  </a:lnTo>
                  <a:lnTo>
                    <a:pt x="21" y="306"/>
                  </a:lnTo>
                  <a:lnTo>
                    <a:pt x="21" y="306"/>
                  </a:lnTo>
                  <a:lnTo>
                    <a:pt x="15" y="307"/>
                  </a:lnTo>
                  <a:lnTo>
                    <a:pt x="15" y="30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4" name="Freeform 208"/>
            <p:cNvSpPr/>
            <p:nvPr/>
          </p:nvSpPr>
          <p:spPr bwMode="auto">
            <a:xfrm>
              <a:off x="4284663" y="2282825"/>
              <a:ext cx="195263" cy="171450"/>
            </a:xfrm>
            <a:custGeom>
              <a:avLst/>
              <a:gdLst/>
              <a:ahLst/>
              <a:cxnLst>
                <a:cxn ang="0">
                  <a:pos x="15" y="323"/>
                </a:cxn>
                <a:cxn ang="0">
                  <a:pos x="6" y="319"/>
                </a:cxn>
                <a:cxn ang="0">
                  <a:pos x="1" y="309"/>
                </a:cxn>
                <a:cxn ang="0">
                  <a:pos x="0" y="306"/>
                </a:cxn>
                <a:cxn ang="0">
                  <a:pos x="0" y="297"/>
                </a:cxn>
                <a:cxn ang="0">
                  <a:pos x="4" y="290"/>
                </a:cxn>
                <a:cxn ang="0">
                  <a:pos x="7" y="287"/>
                </a:cxn>
                <a:cxn ang="0">
                  <a:pos x="15" y="277"/>
                </a:cxn>
                <a:cxn ang="0">
                  <a:pos x="20" y="266"/>
                </a:cxn>
                <a:cxn ang="0">
                  <a:pos x="29" y="253"/>
                </a:cxn>
                <a:cxn ang="0">
                  <a:pos x="48" y="230"/>
                </a:cxn>
                <a:cxn ang="0">
                  <a:pos x="68" y="211"/>
                </a:cxn>
                <a:cxn ang="0">
                  <a:pos x="94" y="190"/>
                </a:cxn>
                <a:cxn ang="0">
                  <a:pos x="126" y="162"/>
                </a:cxn>
                <a:cxn ang="0">
                  <a:pos x="159" y="135"/>
                </a:cxn>
                <a:cxn ang="0">
                  <a:pos x="187" y="111"/>
                </a:cxn>
                <a:cxn ang="0">
                  <a:pos x="236" y="73"/>
                </a:cxn>
                <a:cxn ang="0">
                  <a:pos x="254" y="61"/>
                </a:cxn>
                <a:cxn ang="0">
                  <a:pos x="311" y="23"/>
                </a:cxn>
                <a:cxn ang="0">
                  <a:pos x="344" y="3"/>
                </a:cxn>
                <a:cxn ang="0">
                  <a:pos x="348" y="1"/>
                </a:cxn>
                <a:cxn ang="0">
                  <a:pos x="352" y="0"/>
                </a:cxn>
                <a:cxn ang="0">
                  <a:pos x="358" y="2"/>
                </a:cxn>
                <a:cxn ang="0">
                  <a:pos x="366" y="9"/>
                </a:cxn>
                <a:cxn ang="0">
                  <a:pos x="368" y="14"/>
                </a:cxn>
                <a:cxn ang="0">
                  <a:pos x="369" y="22"/>
                </a:cxn>
                <a:cxn ang="0">
                  <a:pos x="366" y="29"/>
                </a:cxn>
                <a:cxn ang="0">
                  <a:pos x="361" y="35"/>
                </a:cxn>
                <a:cxn ang="0">
                  <a:pos x="325" y="57"/>
                </a:cxn>
                <a:cxn ang="0">
                  <a:pos x="271" y="92"/>
                </a:cxn>
                <a:cxn ang="0">
                  <a:pos x="250" y="107"/>
                </a:cxn>
                <a:cxn ang="0">
                  <a:pos x="190" y="157"/>
                </a:cxn>
                <a:cxn ang="0">
                  <a:pos x="164" y="179"/>
                </a:cxn>
                <a:cxn ang="0">
                  <a:pos x="134" y="203"/>
                </a:cxn>
                <a:cxn ang="0">
                  <a:pos x="102" y="229"/>
                </a:cxn>
                <a:cxn ang="0">
                  <a:pos x="72" y="258"/>
                </a:cxn>
                <a:cxn ang="0">
                  <a:pos x="66" y="264"/>
                </a:cxn>
                <a:cxn ang="0">
                  <a:pos x="51" y="286"/>
                </a:cxn>
                <a:cxn ang="0">
                  <a:pos x="46" y="295"/>
                </a:cxn>
                <a:cxn ang="0">
                  <a:pos x="33" y="312"/>
                </a:cxn>
                <a:cxn ang="0">
                  <a:pos x="24" y="319"/>
                </a:cxn>
                <a:cxn ang="0">
                  <a:pos x="15" y="323"/>
                </a:cxn>
              </a:cxnLst>
              <a:rect l="0" t="0" r="r" b="b"/>
              <a:pathLst>
                <a:path w="369" h="323">
                  <a:moveTo>
                    <a:pt x="15" y="323"/>
                  </a:moveTo>
                  <a:lnTo>
                    <a:pt x="15" y="323"/>
                  </a:lnTo>
                  <a:lnTo>
                    <a:pt x="10" y="322"/>
                  </a:lnTo>
                  <a:lnTo>
                    <a:pt x="6" y="319"/>
                  </a:lnTo>
                  <a:lnTo>
                    <a:pt x="3" y="315"/>
                  </a:lnTo>
                  <a:lnTo>
                    <a:pt x="1" y="309"/>
                  </a:lnTo>
                  <a:lnTo>
                    <a:pt x="1" y="309"/>
                  </a:lnTo>
                  <a:lnTo>
                    <a:pt x="0" y="306"/>
                  </a:lnTo>
                  <a:lnTo>
                    <a:pt x="0" y="300"/>
                  </a:lnTo>
                  <a:lnTo>
                    <a:pt x="0" y="297"/>
                  </a:lnTo>
                  <a:lnTo>
                    <a:pt x="2" y="294"/>
                  </a:lnTo>
                  <a:lnTo>
                    <a:pt x="4" y="290"/>
                  </a:lnTo>
                  <a:lnTo>
                    <a:pt x="7" y="287"/>
                  </a:lnTo>
                  <a:lnTo>
                    <a:pt x="7" y="287"/>
                  </a:lnTo>
                  <a:lnTo>
                    <a:pt x="11" y="283"/>
                  </a:lnTo>
                  <a:lnTo>
                    <a:pt x="15" y="277"/>
                  </a:lnTo>
                  <a:lnTo>
                    <a:pt x="20" y="266"/>
                  </a:lnTo>
                  <a:lnTo>
                    <a:pt x="20" y="266"/>
                  </a:lnTo>
                  <a:lnTo>
                    <a:pt x="24" y="259"/>
                  </a:lnTo>
                  <a:lnTo>
                    <a:pt x="29" y="253"/>
                  </a:lnTo>
                  <a:lnTo>
                    <a:pt x="29" y="253"/>
                  </a:lnTo>
                  <a:lnTo>
                    <a:pt x="48" y="230"/>
                  </a:lnTo>
                  <a:lnTo>
                    <a:pt x="59" y="221"/>
                  </a:lnTo>
                  <a:lnTo>
                    <a:pt x="68" y="211"/>
                  </a:lnTo>
                  <a:lnTo>
                    <a:pt x="68" y="211"/>
                  </a:lnTo>
                  <a:lnTo>
                    <a:pt x="94" y="190"/>
                  </a:lnTo>
                  <a:lnTo>
                    <a:pt x="94" y="190"/>
                  </a:lnTo>
                  <a:lnTo>
                    <a:pt x="126" y="162"/>
                  </a:lnTo>
                  <a:lnTo>
                    <a:pt x="159" y="135"/>
                  </a:lnTo>
                  <a:lnTo>
                    <a:pt x="159" y="135"/>
                  </a:lnTo>
                  <a:lnTo>
                    <a:pt x="187" y="111"/>
                  </a:lnTo>
                  <a:lnTo>
                    <a:pt x="187" y="111"/>
                  </a:lnTo>
                  <a:lnTo>
                    <a:pt x="220" y="85"/>
                  </a:lnTo>
                  <a:lnTo>
                    <a:pt x="236" y="73"/>
                  </a:lnTo>
                  <a:lnTo>
                    <a:pt x="254" y="61"/>
                  </a:lnTo>
                  <a:lnTo>
                    <a:pt x="254" y="61"/>
                  </a:lnTo>
                  <a:lnTo>
                    <a:pt x="282" y="41"/>
                  </a:lnTo>
                  <a:lnTo>
                    <a:pt x="311" y="23"/>
                  </a:lnTo>
                  <a:lnTo>
                    <a:pt x="311" y="23"/>
                  </a:lnTo>
                  <a:lnTo>
                    <a:pt x="344" y="3"/>
                  </a:lnTo>
                  <a:lnTo>
                    <a:pt x="344" y="3"/>
                  </a:lnTo>
                  <a:lnTo>
                    <a:pt x="348" y="1"/>
                  </a:lnTo>
                  <a:lnTo>
                    <a:pt x="352" y="0"/>
                  </a:lnTo>
                  <a:lnTo>
                    <a:pt x="352" y="0"/>
                  </a:lnTo>
                  <a:lnTo>
                    <a:pt x="355" y="1"/>
                  </a:lnTo>
                  <a:lnTo>
                    <a:pt x="358" y="2"/>
                  </a:lnTo>
                  <a:lnTo>
                    <a:pt x="363" y="5"/>
                  </a:lnTo>
                  <a:lnTo>
                    <a:pt x="366" y="9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69" y="17"/>
                  </a:lnTo>
                  <a:lnTo>
                    <a:pt x="369" y="22"/>
                  </a:lnTo>
                  <a:lnTo>
                    <a:pt x="368" y="25"/>
                  </a:lnTo>
                  <a:lnTo>
                    <a:pt x="366" y="29"/>
                  </a:lnTo>
                  <a:lnTo>
                    <a:pt x="364" y="32"/>
                  </a:lnTo>
                  <a:lnTo>
                    <a:pt x="361" y="35"/>
                  </a:lnTo>
                  <a:lnTo>
                    <a:pt x="361" y="35"/>
                  </a:lnTo>
                  <a:lnTo>
                    <a:pt x="325" y="57"/>
                  </a:lnTo>
                  <a:lnTo>
                    <a:pt x="325" y="57"/>
                  </a:lnTo>
                  <a:lnTo>
                    <a:pt x="271" y="92"/>
                  </a:lnTo>
                  <a:lnTo>
                    <a:pt x="271" y="92"/>
                  </a:lnTo>
                  <a:lnTo>
                    <a:pt x="250" y="107"/>
                  </a:lnTo>
                  <a:lnTo>
                    <a:pt x="229" y="123"/>
                  </a:lnTo>
                  <a:lnTo>
                    <a:pt x="190" y="157"/>
                  </a:lnTo>
                  <a:lnTo>
                    <a:pt x="190" y="157"/>
                  </a:lnTo>
                  <a:lnTo>
                    <a:pt x="164" y="179"/>
                  </a:lnTo>
                  <a:lnTo>
                    <a:pt x="164" y="179"/>
                  </a:lnTo>
                  <a:lnTo>
                    <a:pt x="134" y="203"/>
                  </a:lnTo>
                  <a:lnTo>
                    <a:pt x="134" y="203"/>
                  </a:lnTo>
                  <a:lnTo>
                    <a:pt x="102" y="229"/>
                  </a:lnTo>
                  <a:lnTo>
                    <a:pt x="86" y="242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66" y="264"/>
                  </a:lnTo>
                  <a:lnTo>
                    <a:pt x="61" y="271"/>
                  </a:lnTo>
                  <a:lnTo>
                    <a:pt x="51" y="286"/>
                  </a:lnTo>
                  <a:lnTo>
                    <a:pt x="51" y="286"/>
                  </a:lnTo>
                  <a:lnTo>
                    <a:pt x="46" y="295"/>
                  </a:lnTo>
                  <a:lnTo>
                    <a:pt x="40" y="303"/>
                  </a:lnTo>
                  <a:lnTo>
                    <a:pt x="33" y="312"/>
                  </a:lnTo>
                  <a:lnTo>
                    <a:pt x="24" y="319"/>
                  </a:lnTo>
                  <a:lnTo>
                    <a:pt x="24" y="319"/>
                  </a:lnTo>
                  <a:lnTo>
                    <a:pt x="19" y="322"/>
                  </a:lnTo>
                  <a:lnTo>
                    <a:pt x="15" y="323"/>
                  </a:lnTo>
                  <a:lnTo>
                    <a:pt x="15" y="3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5" name="Freeform 209"/>
            <p:cNvSpPr/>
            <p:nvPr/>
          </p:nvSpPr>
          <p:spPr bwMode="auto">
            <a:xfrm>
              <a:off x="4446588" y="2346325"/>
              <a:ext cx="285750" cy="307975"/>
            </a:xfrm>
            <a:custGeom>
              <a:avLst/>
              <a:gdLst/>
              <a:ahLst/>
              <a:cxnLst>
                <a:cxn ang="0">
                  <a:pos x="524" y="583"/>
                </a:cxn>
                <a:cxn ang="0">
                  <a:pos x="515" y="580"/>
                </a:cxn>
                <a:cxn ang="0">
                  <a:pos x="501" y="571"/>
                </a:cxn>
                <a:cxn ang="0">
                  <a:pos x="476" y="549"/>
                </a:cxn>
                <a:cxn ang="0">
                  <a:pos x="437" y="513"/>
                </a:cxn>
                <a:cxn ang="0">
                  <a:pos x="414" y="488"/>
                </a:cxn>
                <a:cxn ang="0">
                  <a:pos x="388" y="460"/>
                </a:cxn>
                <a:cxn ang="0">
                  <a:pos x="339" y="409"/>
                </a:cxn>
                <a:cxn ang="0">
                  <a:pos x="300" y="361"/>
                </a:cxn>
                <a:cxn ang="0">
                  <a:pos x="288" y="344"/>
                </a:cxn>
                <a:cxn ang="0">
                  <a:pos x="246" y="293"/>
                </a:cxn>
                <a:cxn ang="0">
                  <a:pos x="202" y="245"/>
                </a:cxn>
                <a:cxn ang="0">
                  <a:pos x="167" y="208"/>
                </a:cxn>
                <a:cxn ang="0">
                  <a:pos x="134" y="170"/>
                </a:cxn>
                <a:cxn ang="0">
                  <a:pos x="121" y="153"/>
                </a:cxn>
                <a:cxn ang="0">
                  <a:pos x="95" y="121"/>
                </a:cxn>
                <a:cxn ang="0">
                  <a:pos x="54" y="76"/>
                </a:cxn>
                <a:cxn ang="0">
                  <a:pos x="24" y="48"/>
                </a:cxn>
                <a:cxn ang="0">
                  <a:pos x="8" y="36"/>
                </a:cxn>
                <a:cxn ang="0">
                  <a:pos x="3" y="29"/>
                </a:cxn>
                <a:cxn ang="0">
                  <a:pos x="0" y="22"/>
                </a:cxn>
                <a:cxn ang="0">
                  <a:pos x="1" y="13"/>
                </a:cxn>
                <a:cxn ang="0">
                  <a:pos x="4" y="8"/>
                </a:cxn>
                <a:cxn ang="0">
                  <a:pos x="12" y="1"/>
                </a:cxn>
                <a:cxn ang="0">
                  <a:pos x="16" y="0"/>
                </a:cxn>
                <a:cxn ang="0">
                  <a:pos x="25" y="3"/>
                </a:cxn>
                <a:cxn ang="0">
                  <a:pos x="41" y="15"/>
                </a:cxn>
                <a:cxn ang="0">
                  <a:pos x="70" y="41"/>
                </a:cxn>
                <a:cxn ang="0">
                  <a:pos x="110" y="84"/>
                </a:cxn>
                <a:cxn ang="0">
                  <a:pos x="136" y="115"/>
                </a:cxn>
                <a:cxn ang="0">
                  <a:pos x="206" y="198"/>
                </a:cxn>
                <a:cxn ang="0">
                  <a:pos x="290" y="291"/>
                </a:cxn>
                <a:cxn ang="0">
                  <a:pos x="303" y="306"/>
                </a:cxn>
                <a:cxn ang="0">
                  <a:pos x="341" y="353"/>
                </a:cxn>
                <a:cxn ang="0">
                  <a:pos x="371" y="390"/>
                </a:cxn>
                <a:cxn ang="0">
                  <a:pos x="403" y="425"/>
                </a:cxn>
                <a:cxn ang="0">
                  <a:pos x="433" y="457"/>
                </a:cxn>
                <a:cxn ang="0">
                  <a:pos x="457" y="482"/>
                </a:cxn>
                <a:cxn ang="0">
                  <a:pos x="493" y="518"/>
                </a:cxn>
                <a:cxn ang="0">
                  <a:pos x="519" y="540"/>
                </a:cxn>
                <a:cxn ang="0">
                  <a:pos x="532" y="549"/>
                </a:cxn>
                <a:cxn ang="0">
                  <a:pos x="539" y="554"/>
                </a:cxn>
                <a:cxn ang="0">
                  <a:pos x="541" y="560"/>
                </a:cxn>
                <a:cxn ang="0">
                  <a:pos x="541" y="570"/>
                </a:cxn>
                <a:cxn ang="0">
                  <a:pos x="539" y="575"/>
                </a:cxn>
                <a:cxn ang="0">
                  <a:pos x="530" y="582"/>
                </a:cxn>
                <a:cxn ang="0">
                  <a:pos x="524" y="583"/>
                </a:cxn>
              </a:cxnLst>
              <a:rect l="0" t="0" r="r" b="b"/>
              <a:pathLst>
                <a:path w="541" h="583">
                  <a:moveTo>
                    <a:pt x="524" y="583"/>
                  </a:moveTo>
                  <a:lnTo>
                    <a:pt x="524" y="583"/>
                  </a:lnTo>
                  <a:lnTo>
                    <a:pt x="520" y="582"/>
                  </a:lnTo>
                  <a:lnTo>
                    <a:pt x="515" y="580"/>
                  </a:lnTo>
                  <a:lnTo>
                    <a:pt x="515" y="580"/>
                  </a:lnTo>
                  <a:lnTo>
                    <a:pt x="501" y="571"/>
                  </a:lnTo>
                  <a:lnTo>
                    <a:pt x="488" y="560"/>
                  </a:lnTo>
                  <a:lnTo>
                    <a:pt x="476" y="549"/>
                  </a:lnTo>
                  <a:lnTo>
                    <a:pt x="462" y="538"/>
                  </a:lnTo>
                  <a:lnTo>
                    <a:pt x="437" y="513"/>
                  </a:lnTo>
                  <a:lnTo>
                    <a:pt x="414" y="488"/>
                  </a:lnTo>
                  <a:lnTo>
                    <a:pt x="414" y="488"/>
                  </a:lnTo>
                  <a:lnTo>
                    <a:pt x="388" y="460"/>
                  </a:lnTo>
                  <a:lnTo>
                    <a:pt x="388" y="460"/>
                  </a:lnTo>
                  <a:lnTo>
                    <a:pt x="365" y="437"/>
                  </a:lnTo>
                  <a:lnTo>
                    <a:pt x="339" y="409"/>
                  </a:lnTo>
                  <a:lnTo>
                    <a:pt x="313" y="377"/>
                  </a:lnTo>
                  <a:lnTo>
                    <a:pt x="300" y="361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68" y="319"/>
                  </a:lnTo>
                  <a:lnTo>
                    <a:pt x="246" y="293"/>
                  </a:lnTo>
                  <a:lnTo>
                    <a:pt x="224" y="269"/>
                  </a:lnTo>
                  <a:lnTo>
                    <a:pt x="202" y="245"/>
                  </a:lnTo>
                  <a:lnTo>
                    <a:pt x="202" y="245"/>
                  </a:lnTo>
                  <a:lnTo>
                    <a:pt x="167" y="208"/>
                  </a:lnTo>
                  <a:lnTo>
                    <a:pt x="150" y="189"/>
                  </a:lnTo>
                  <a:lnTo>
                    <a:pt x="134" y="170"/>
                  </a:lnTo>
                  <a:lnTo>
                    <a:pt x="134" y="170"/>
                  </a:lnTo>
                  <a:lnTo>
                    <a:pt x="121" y="153"/>
                  </a:lnTo>
                  <a:lnTo>
                    <a:pt x="121" y="153"/>
                  </a:lnTo>
                  <a:lnTo>
                    <a:pt x="95" y="121"/>
                  </a:lnTo>
                  <a:lnTo>
                    <a:pt x="69" y="90"/>
                  </a:lnTo>
                  <a:lnTo>
                    <a:pt x="54" y="76"/>
                  </a:lnTo>
                  <a:lnTo>
                    <a:pt x="40" y="61"/>
                  </a:lnTo>
                  <a:lnTo>
                    <a:pt x="24" y="48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5" y="32"/>
                  </a:lnTo>
                  <a:lnTo>
                    <a:pt x="3" y="29"/>
                  </a:lnTo>
                  <a:lnTo>
                    <a:pt x="0" y="25"/>
                  </a:lnTo>
                  <a:lnTo>
                    <a:pt x="0" y="22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4" y="8"/>
                  </a:lnTo>
                  <a:lnTo>
                    <a:pt x="7" y="3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1" y="0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41" y="15"/>
                  </a:lnTo>
                  <a:lnTo>
                    <a:pt x="55" y="28"/>
                  </a:lnTo>
                  <a:lnTo>
                    <a:pt x="70" y="41"/>
                  </a:lnTo>
                  <a:lnTo>
                    <a:pt x="83" y="55"/>
                  </a:lnTo>
                  <a:lnTo>
                    <a:pt x="110" y="84"/>
                  </a:lnTo>
                  <a:lnTo>
                    <a:pt x="136" y="115"/>
                  </a:lnTo>
                  <a:lnTo>
                    <a:pt x="136" y="115"/>
                  </a:lnTo>
                  <a:lnTo>
                    <a:pt x="170" y="156"/>
                  </a:lnTo>
                  <a:lnTo>
                    <a:pt x="206" y="198"/>
                  </a:lnTo>
                  <a:lnTo>
                    <a:pt x="246" y="242"/>
                  </a:lnTo>
                  <a:lnTo>
                    <a:pt x="290" y="291"/>
                  </a:lnTo>
                  <a:lnTo>
                    <a:pt x="290" y="291"/>
                  </a:lnTo>
                  <a:lnTo>
                    <a:pt x="303" y="306"/>
                  </a:lnTo>
                  <a:lnTo>
                    <a:pt x="317" y="322"/>
                  </a:lnTo>
                  <a:lnTo>
                    <a:pt x="341" y="353"/>
                  </a:lnTo>
                  <a:lnTo>
                    <a:pt x="341" y="353"/>
                  </a:lnTo>
                  <a:lnTo>
                    <a:pt x="371" y="390"/>
                  </a:lnTo>
                  <a:lnTo>
                    <a:pt x="387" y="407"/>
                  </a:lnTo>
                  <a:lnTo>
                    <a:pt x="403" y="425"/>
                  </a:lnTo>
                  <a:lnTo>
                    <a:pt x="403" y="425"/>
                  </a:lnTo>
                  <a:lnTo>
                    <a:pt x="433" y="457"/>
                  </a:lnTo>
                  <a:lnTo>
                    <a:pt x="433" y="457"/>
                  </a:lnTo>
                  <a:lnTo>
                    <a:pt x="457" y="482"/>
                  </a:lnTo>
                  <a:lnTo>
                    <a:pt x="481" y="507"/>
                  </a:lnTo>
                  <a:lnTo>
                    <a:pt x="493" y="518"/>
                  </a:lnTo>
                  <a:lnTo>
                    <a:pt x="507" y="529"/>
                  </a:lnTo>
                  <a:lnTo>
                    <a:pt x="519" y="540"/>
                  </a:lnTo>
                  <a:lnTo>
                    <a:pt x="532" y="549"/>
                  </a:lnTo>
                  <a:lnTo>
                    <a:pt x="532" y="549"/>
                  </a:lnTo>
                  <a:lnTo>
                    <a:pt x="537" y="552"/>
                  </a:lnTo>
                  <a:lnTo>
                    <a:pt x="539" y="554"/>
                  </a:lnTo>
                  <a:lnTo>
                    <a:pt x="540" y="557"/>
                  </a:lnTo>
                  <a:lnTo>
                    <a:pt x="541" y="560"/>
                  </a:lnTo>
                  <a:lnTo>
                    <a:pt x="541" y="565"/>
                  </a:lnTo>
                  <a:lnTo>
                    <a:pt x="541" y="570"/>
                  </a:lnTo>
                  <a:lnTo>
                    <a:pt x="541" y="570"/>
                  </a:lnTo>
                  <a:lnTo>
                    <a:pt x="539" y="575"/>
                  </a:lnTo>
                  <a:lnTo>
                    <a:pt x="534" y="579"/>
                  </a:lnTo>
                  <a:lnTo>
                    <a:pt x="530" y="582"/>
                  </a:lnTo>
                  <a:lnTo>
                    <a:pt x="527" y="583"/>
                  </a:lnTo>
                  <a:lnTo>
                    <a:pt x="524" y="583"/>
                  </a:lnTo>
                  <a:lnTo>
                    <a:pt x="524" y="58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6" name="Freeform 210"/>
            <p:cNvSpPr/>
            <p:nvPr/>
          </p:nvSpPr>
          <p:spPr bwMode="auto">
            <a:xfrm>
              <a:off x="4349750" y="2435225"/>
              <a:ext cx="273050" cy="288925"/>
            </a:xfrm>
            <a:custGeom>
              <a:avLst/>
              <a:gdLst/>
              <a:ahLst/>
              <a:cxnLst>
                <a:cxn ang="0">
                  <a:pos x="493" y="546"/>
                </a:cxn>
                <a:cxn ang="0">
                  <a:pos x="481" y="537"/>
                </a:cxn>
                <a:cxn ang="0">
                  <a:pos x="475" y="524"/>
                </a:cxn>
                <a:cxn ang="0">
                  <a:pos x="457" y="505"/>
                </a:cxn>
                <a:cxn ang="0">
                  <a:pos x="444" y="490"/>
                </a:cxn>
                <a:cxn ang="0">
                  <a:pos x="436" y="479"/>
                </a:cxn>
                <a:cxn ang="0">
                  <a:pos x="411" y="452"/>
                </a:cxn>
                <a:cxn ang="0">
                  <a:pos x="402" y="443"/>
                </a:cxn>
                <a:cxn ang="0">
                  <a:pos x="387" y="420"/>
                </a:cxn>
                <a:cxn ang="0">
                  <a:pos x="376" y="410"/>
                </a:cxn>
                <a:cxn ang="0">
                  <a:pos x="345" y="378"/>
                </a:cxn>
                <a:cxn ang="0">
                  <a:pos x="321" y="352"/>
                </a:cxn>
                <a:cxn ang="0">
                  <a:pos x="280" y="313"/>
                </a:cxn>
                <a:cxn ang="0">
                  <a:pos x="252" y="285"/>
                </a:cxn>
                <a:cxn ang="0">
                  <a:pos x="151" y="183"/>
                </a:cxn>
                <a:cxn ang="0">
                  <a:pos x="106" y="136"/>
                </a:cxn>
                <a:cxn ang="0">
                  <a:pos x="64" y="92"/>
                </a:cxn>
                <a:cxn ang="0">
                  <a:pos x="33" y="58"/>
                </a:cxn>
                <a:cxn ang="0">
                  <a:pos x="13" y="39"/>
                </a:cxn>
                <a:cxn ang="0">
                  <a:pos x="3" y="26"/>
                </a:cxn>
                <a:cxn ang="0">
                  <a:pos x="0" y="14"/>
                </a:cxn>
                <a:cxn ang="0">
                  <a:pos x="5" y="6"/>
                </a:cxn>
                <a:cxn ang="0">
                  <a:pos x="19" y="0"/>
                </a:cxn>
                <a:cxn ang="0">
                  <a:pos x="26" y="2"/>
                </a:cxn>
                <a:cxn ang="0">
                  <a:pos x="34" y="8"/>
                </a:cxn>
                <a:cxn ang="0">
                  <a:pos x="72" y="47"/>
                </a:cxn>
                <a:cxn ang="0">
                  <a:pos x="94" y="67"/>
                </a:cxn>
                <a:cxn ang="0">
                  <a:pos x="151" y="133"/>
                </a:cxn>
                <a:cxn ang="0">
                  <a:pos x="191" y="176"/>
                </a:cxn>
                <a:cxn ang="0">
                  <a:pos x="275" y="260"/>
                </a:cxn>
                <a:cxn ang="0">
                  <a:pos x="311" y="293"/>
                </a:cxn>
                <a:cxn ang="0">
                  <a:pos x="364" y="343"/>
                </a:cxn>
                <a:cxn ang="0">
                  <a:pos x="407" y="387"/>
                </a:cxn>
                <a:cxn ang="0">
                  <a:pos x="423" y="411"/>
                </a:cxn>
                <a:cxn ang="0">
                  <a:pos x="440" y="429"/>
                </a:cxn>
                <a:cxn ang="0">
                  <a:pos x="452" y="440"/>
                </a:cxn>
                <a:cxn ang="0">
                  <a:pos x="460" y="452"/>
                </a:cxn>
                <a:cxn ang="0">
                  <a:pos x="481" y="478"/>
                </a:cxn>
                <a:cxn ang="0">
                  <a:pos x="496" y="493"/>
                </a:cxn>
                <a:cxn ang="0">
                  <a:pos x="508" y="510"/>
                </a:cxn>
                <a:cxn ang="0">
                  <a:pos x="512" y="513"/>
                </a:cxn>
                <a:cxn ang="0">
                  <a:pos x="515" y="524"/>
                </a:cxn>
                <a:cxn ang="0">
                  <a:pos x="515" y="533"/>
                </a:cxn>
                <a:cxn ang="0">
                  <a:pos x="510" y="542"/>
                </a:cxn>
                <a:cxn ang="0">
                  <a:pos x="499" y="546"/>
                </a:cxn>
              </a:cxnLst>
              <a:rect l="0" t="0" r="r" b="b"/>
              <a:pathLst>
                <a:path w="515" h="546">
                  <a:moveTo>
                    <a:pt x="499" y="546"/>
                  </a:moveTo>
                  <a:lnTo>
                    <a:pt x="499" y="546"/>
                  </a:lnTo>
                  <a:lnTo>
                    <a:pt x="493" y="546"/>
                  </a:lnTo>
                  <a:lnTo>
                    <a:pt x="488" y="543"/>
                  </a:lnTo>
                  <a:lnTo>
                    <a:pt x="483" y="540"/>
                  </a:lnTo>
                  <a:lnTo>
                    <a:pt x="481" y="537"/>
                  </a:lnTo>
                  <a:lnTo>
                    <a:pt x="480" y="534"/>
                  </a:lnTo>
                  <a:lnTo>
                    <a:pt x="480" y="534"/>
                  </a:lnTo>
                  <a:lnTo>
                    <a:pt x="475" y="524"/>
                  </a:lnTo>
                  <a:lnTo>
                    <a:pt x="470" y="517"/>
                  </a:lnTo>
                  <a:lnTo>
                    <a:pt x="463" y="511"/>
                  </a:lnTo>
                  <a:lnTo>
                    <a:pt x="457" y="505"/>
                  </a:lnTo>
                  <a:lnTo>
                    <a:pt x="457" y="505"/>
                  </a:lnTo>
                  <a:lnTo>
                    <a:pt x="450" y="498"/>
                  </a:lnTo>
                  <a:lnTo>
                    <a:pt x="444" y="490"/>
                  </a:lnTo>
                  <a:lnTo>
                    <a:pt x="444" y="490"/>
                  </a:lnTo>
                  <a:lnTo>
                    <a:pt x="436" y="479"/>
                  </a:lnTo>
                  <a:lnTo>
                    <a:pt x="436" y="479"/>
                  </a:lnTo>
                  <a:lnTo>
                    <a:pt x="425" y="466"/>
                  </a:lnTo>
                  <a:lnTo>
                    <a:pt x="419" y="458"/>
                  </a:lnTo>
                  <a:lnTo>
                    <a:pt x="411" y="452"/>
                  </a:lnTo>
                  <a:lnTo>
                    <a:pt x="411" y="452"/>
                  </a:lnTo>
                  <a:lnTo>
                    <a:pt x="407" y="448"/>
                  </a:lnTo>
                  <a:lnTo>
                    <a:pt x="402" y="443"/>
                  </a:lnTo>
                  <a:lnTo>
                    <a:pt x="395" y="433"/>
                  </a:lnTo>
                  <a:lnTo>
                    <a:pt x="395" y="433"/>
                  </a:lnTo>
                  <a:lnTo>
                    <a:pt x="387" y="420"/>
                  </a:lnTo>
                  <a:lnTo>
                    <a:pt x="382" y="415"/>
                  </a:lnTo>
                  <a:lnTo>
                    <a:pt x="376" y="410"/>
                  </a:lnTo>
                  <a:lnTo>
                    <a:pt x="376" y="410"/>
                  </a:lnTo>
                  <a:lnTo>
                    <a:pt x="367" y="404"/>
                  </a:lnTo>
                  <a:lnTo>
                    <a:pt x="360" y="395"/>
                  </a:lnTo>
                  <a:lnTo>
                    <a:pt x="345" y="378"/>
                  </a:lnTo>
                  <a:lnTo>
                    <a:pt x="345" y="378"/>
                  </a:lnTo>
                  <a:lnTo>
                    <a:pt x="333" y="364"/>
                  </a:lnTo>
                  <a:lnTo>
                    <a:pt x="321" y="352"/>
                  </a:lnTo>
                  <a:lnTo>
                    <a:pt x="321" y="352"/>
                  </a:lnTo>
                  <a:lnTo>
                    <a:pt x="299" y="332"/>
                  </a:lnTo>
                  <a:lnTo>
                    <a:pt x="280" y="313"/>
                  </a:lnTo>
                  <a:lnTo>
                    <a:pt x="280" y="313"/>
                  </a:lnTo>
                  <a:lnTo>
                    <a:pt x="252" y="285"/>
                  </a:lnTo>
                  <a:lnTo>
                    <a:pt x="252" y="285"/>
                  </a:lnTo>
                  <a:lnTo>
                    <a:pt x="225" y="260"/>
                  </a:lnTo>
                  <a:lnTo>
                    <a:pt x="200" y="234"/>
                  </a:lnTo>
                  <a:lnTo>
                    <a:pt x="151" y="183"/>
                  </a:lnTo>
                  <a:lnTo>
                    <a:pt x="151" y="183"/>
                  </a:lnTo>
                  <a:lnTo>
                    <a:pt x="106" y="136"/>
                  </a:lnTo>
                  <a:lnTo>
                    <a:pt x="106" y="136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64" y="92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33" y="58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13" y="39"/>
                  </a:lnTo>
                  <a:lnTo>
                    <a:pt x="8" y="33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1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6"/>
                  </a:lnTo>
                  <a:lnTo>
                    <a:pt x="9" y="3"/>
                  </a:lnTo>
                  <a:lnTo>
                    <a:pt x="14" y="1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2" y="1"/>
                  </a:lnTo>
                  <a:lnTo>
                    <a:pt x="26" y="2"/>
                  </a:lnTo>
                  <a:lnTo>
                    <a:pt x="31" y="4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42" y="18"/>
                  </a:lnTo>
                  <a:lnTo>
                    <a:pt x="51" y="29"/>
                  </a:lnTo>
                  <a:lnTo>
                    <a:pt x="72" y="47"/>
                  </a:lnTo>
                  <a:lnTo>
                    <a:pt x="72" y="47"/>
                  </a:lnTo>
                  <a:lnTo>
                    <a:pt x="83" y="57"/>
                  </a:lnTo>
                  <a:lnTo>
                    <a:pt x="94" y="67"/>
                  </a:lnTo>
                  <a:lnTo>
                    <a:pt x="94" y="67"/>
                  </a:lnTo>
                  <a:lnTo>
                    <a:pt x="124" y="100"/>
                  </a:lnTo>
                  <a:lnTo>
                    <a:pt x="151" y="133"/>
                  </a:lnTo>
                  <a:lnTo>
                    <a:pt x="164" y="146"/>
                  </a:lnTo>
                  <a:lnTo>
                    <a:pt x="164" y="146"/>
                  </a:lnTo>
                  <a:lnTo>
                    <a:pt x="191" y="176"/>
                  </a:lnTo>
                  <a:lnTo>
                    <a:pt x="219" y="205"/>
                  </a:lnTo>
                  <a:lnTo>
                    <a:pt x="247" y="232"/>
                  </a:lnTo>
                  <a:lnTo>
                    <a:pt x="275" y="260"/>
                  </a:lnTo>
                  <a:lnTo>
                    <a:pt x="275" y="260"/>
                  </a:lnTo>
                  <a:lnTo>
                    <a:pt x="311" y="293"/>
                  </a:lnTo>
                  <a:lnTo>
                    <a:pt x="311" y="293"/>
                  </a:lnTo>
                  <a:lnTo>
                    <a:pt x="342" y="321"/>
                  </a:lnTo>
                  <a:lnTo>
                    <a:pt x="342" y="321"/>
                  </a:lnTo>
                  <a:lnTo>
                    <a:pt x="364" y="343"/>
                  </a:lnTo>
                  <a:lnTo>
                    <a:pt x="386" y="363"/>
                  </a:lnTo>
                  <a:lnTo>
                    <a:pt x="396" y="375"/>
                  </a:lnTo>
                  <a:lnTo>
                    <a:pt x="407" y="387"/>
                  </a:lnTo>
                  <a:lnTo>
                    <a:pt x="415" y="398"/>
                  </a:lnTo>
                  <a:lnTo>
                    <a:pt x="423" y="411"/>
                  </a:lnTo>
                  <a:lnTo>
                    <a:pt x="423" y="411"/>
                  </a:lnTo>
                  <a:lnTo>
                    <a:pt x="426" y="416"/>
                  </a:lnTo>
                  <a:lnTo>
                    <a:pt x="430" y="421"/>
                  </a:lnTo>
                  <a:lnTo>
                    <a:pt x="440" y="429"/>
                  </a:lnTo>
                  <a:lnTo>
                    <a:pt x="440" y="429"/>
                  </a:lnTo>
                  <a:lnTo>
                    <a:pt x="446" y="435"/>
                  </a:lnTo>
                  <a:lnTo>
                    <a:pt x="452" y="440"/>
                  </a:lnTo>
                  <a:lnTo>
                    <a:pt x="452" y="440"/>
                  </a:lnTo>
                  <a:lnTo>
                    <a:pt x="460" y="452"/>
                  </a:lnTo>
                  <a:lnTo>
                    <a:pt x="460" y="452"/>
                  </a:lnTo>
                  <a:lnTo>
                    <a:pt x="470" y="466"/>
                  </a:lnTo>
                  <a:lnTo>
                    <a:pt x="475" y="472"/>
                  </a:lnTo>
                  <a:lnTo>
                    <a:pt x="481" y="478"/>
                  </a:lnTo>
                  <a:lnTo>
                    <a:pt x="481" y="478"/>
                  </a:lnTo>
                  <a:lnTo>
                    <a:pt x="489" y="486"/>
                  </a:lnTo>
                  <a:lnTo>
                    <a:pt x="496" y="493"/>
                  </a:lnTo>
                  <a:lnTo>
                    <a:pt x="502" y="501"/>
                  </a:lnTo>
                  <a:lnTo>
                    <a:pt x="507" y="509"/>
                  </a:lnTo>
                  <a:lnTo>
                    <a:pt x="508" y="510"/>
                  </a:lnTo>
                  <a:lnTo>
                    <a:pt x="509" y="511"/>
                  </a:lnTo>
                  <a:lnTo>
                    <a:pt x="509" y="511"/>
                  </a:lnTo>
                  <a:lnTo>
                    <a:pt x="512" y="513"/>
                  </a:lnTo>
                  <a:lnTo>
                    <a:pt x="514" y="516"/>
                  </a:lnTo>
                  <a:lnTo>
                    <a:pt x="515" y="520"/>
                  </a:lnTo>
                  <a:lnTo>
                    <a:pt x="515" y="524"/>
                  </a:lnTo>
                  <a:lnTo>
                    <a:pt x="515" y="530"/>
                  </a:lnTo>
                  <a:lnTo>
                    <a:pt x="515" y="530"/>
                  </a:lnTo>
                  <a:lnTo>
                    <a:pt x="515" y="533"/>
                  </a:lnTo>
                  <a:lnTo>
                    <a:pt x="514" y="537"/>
                  </a:lnTo>
                  <a:lnTo>
                    <a:pt x="513" y="540"/>
                  </a:lnTo>
                  <a:lnTo>
                    <a:pt x="510" y="542"/>
                  </a:lnTo>
                  <a:lnTo>
                    <a:pt x="510" y="542"/>
                  </a:lnTo>
                  <a:lnTo>
                    <a:pt x="506" y="545"/>
                  </a:lnTo>
                  <a:lnTo>
                    <a:pt x="499" y="546"/>
                  </a:lnTo>
                  <a:lnTo>
                    <a:pt x="499" y="5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7" name="Freeform 211"/>
            <p:cNvSpPr/>
            <p:nvPr/>
          </p:nvSpPr>
          <p:spPr bwMode="auto">
            <a:xfrm>
              <a:off x="4708525" y="2740025"/>
              <a:ext cx="77788" cy="74613"/>
            </a:xfrm>
            <a:custGeom>
              <a:avLst/>
              <a:gdLst/>
              <a:ahLst/>
              <a:cxnLst>
                <a:cxn ang="0">
                  <a:pos x="116" y="142"/>
                </a:cxn>
                <a:cxn ang="0">
                  <a:pos x="111" y="142"/>
                </a:cxn>
                <a:cxn ang="0">
                  <a:pos x="101" y="140"/>
                </a:cxn>
                <a:cxn ang="0">
                  <a:pos x="90" y="136"/>
                </a:cxn>
                <a:cxn ang="0">
                  <a:pos x="88" y="139"/>
                </a:cxn>
                <a:cxn ang="0">
                  <a:pos x="79" y="141"/>
                </a:cxn>
                <a:cxn ang="0">
                  <a:pos x="77" y="141"/>
                </a:cxn>
                <a:cxn ang="0">
                  <a:pos x="63" y="139"/>
                </a:cxn>
                <a:cxn ang="0">
                  <a:pos x="49" y="136"/>
                </a:cxn>
                <a:cxn ang="0">
                  <a:pos x="42" y="134"/>
                </a:cxn>
                <a:cxn ang="0">
                  <a:pos x="33" y="127"/>
                </a:cxn>
                <a:cxn ang="0">
                  <a:pos x="30" y="129"/>
                </a:cxn>
                <a:cxn ang="0">
                  <a:pos x="21" y="131"/>
                </a:cxn>
                <a:cxn ang="0">
                  <a:pos x="18" y="130"/>
                </a:cxn>
                <a:cxn ang="0">
                  <a:pos x="12" y="127"/>
                </a:cxn>
                <a:cxn ang="0">
                  <a:pos x="7" y="122"/>
                </a:cxn>
                <a:cxn ang="0">
                  <a:pos x="6" y="117"/>
                </a:cxn>
                <a:cxn ang="0">
                  <a:pos x="5" y="115"/>
                </a:cxn>
                <a:cxn ang="0">
                  <a:pos x="1" y="108"/>
                </a:cxn>
                <a:cxn ang="0">
                  <a:pos x="1" y="101"/>
                </a:cxn>
                <a:cxn ang="0">
                  <a:pos x="3" y="95"/>
                </a:cxn>
                <a:cxn ang="0">
                  <a:pos x="13" y="83"/>
                </a:cxn>
                <a:cxn ang="0">
                  <a:pos x="31" y="62"/>
                </a:cxn>
                <a:cxn ang="0">
                  <a:pos x="63" y="34"/>
                </a:cxn>
                <a:cxn ang="0">
                  <a:pos x="92" y="13"/>
                </a:cxn>
                <a:cxn ang="0">
                  <a:pos x="98" y="8"/>
                </a:cxn>
                <a:cxn ang="0">
                  <a:pos x="113" y="1"/>
                </a:cxn>
                <a:cxn ang="0">
                  <a:pos x="121" y="0"/>
                </a:cxn>
                <a:cxn ang="0">
                  <a:pos x="131" y="2"/>
                </a:cxn>
                <a:cxn ang="0">
                  <a:pos x="137" y="5"/>
                </a:cxn>
                <a:cxn ang="0">
                  <a:pos x="143" y="15"/>
                </a:cxn>
                <a:cxn ang="0">
                  <a:pos x="147" y="29"/>
                </a:cxn>
                <a:cxn ang="0">
                  <a:pos x="148" y="35"/>
                </a:cxn>
                <a:cxn ang="0">
                  <a:pos x="147" y="53"/>
                </a:cxn>
                <a:cxn ang="0">
                  <a:pos x="148" y="84"/>
                </a:cxn>
                <a:cxn ang="0">
                  <a:pos x="148" y="100"/>
                </a:cxn>
                <a:cxn ang="0">
                  <a:pos x="146" y="116"/>
                </a:cxn>
                <a:cxn ang="0">
                  <a:pos x="145" y="125"/>
                </a:cxn>
                <a:cxn ang="0">
                  <a:pos x="141" y="132"/>
                </a:cxn>
                <a:cxn ang="0">
                  <a:pos x="136" y="136"/>
                </a:cxn>
                <a:cxn ang="0">
                  <a:pos x="128" y="141"/>
                </a:cxn>
                <a:cxn ang="0">
                  <a:pos x="126" y="141"/>
                </a:cxn>
                <a:cxn ang="0">
                  <a:pos x="121" y="142"/>
                </a:cxn>
                <a:cxn ang="0">
                  <a:pos x="116" y="142"/>
                </a:cxn>
              </a:cxnLst>
              <a:rect l="0" t="0" r="r" b="b"/>
              <a:pathLst>
                <a:path w="148" h="142">
                  <a:moveTo>
                    <a:pt x="116" y="142"/>
                  </a:moveTo>
                  <a:lnTo>
                    <a:pt x="116" y="142"/>
                  </a:lnTo>
                  <a:lnTo>
                    <a:pt x="111" y="142"/>
                  </a:lnTo>
                  <a:lnTo>
                    <a:pt x="111" y="142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93" y="136"/>
                  </a:lnTo>
                  <a:lnTo>
                    <a:pt x="90" y="136"/>
                  </a:lnTo>
                  <a:lnTo>
                    <a:pt x="88" y="139"/>
                  </a:lnTo>
                  <a:lnTo>
                    <a:pt x="88" y="139"/>
                  </a:lnTo>
                  <a:lnTo>
                    <a:pt x="84" y="141"/>
                  </a:lnTo>
                  <a:lnTo>
                    <a:pt x="79" y="141"/>
                  </a:lnTo>
                  <a:lnTo>
                    <a:pt x="79" y="141"/>
                  </a:lnTo>
                  <a:lnTo>
                    <a:pt x="77" y="141"/>
                  </a:lnTo>
                  <a:lnTo>
                    <a:pt x="77" y="141"/>
                  </a:lnTo>
                  <a:lnTo>
                    <a:pt x="63" y="139"/>
                  </a:lnTo>
                  <a:lnTo>
                    <a:pt x="63" y="139"/>
                  </a:lnTo>
                  <a:lnTo>
                    <a:pt x="49" y="136"/>
                  </a:lnTo>
                  <a:lnTo>
                    <a:pt x="49" y="136"/>
                  </a:lnTo>
                  <a:lnTo>
                    <a:pt x="42" y="134"/>
                  </a:lnTo>
                  <a:lnTo>
                    <a:pt x="36" y="130"/>
                  </a:lnTo>
                  <a:lnTo>
                    <a:pt x="33" y="127"/>
                  </a:lnTo>
                  <a:lnTo>
                    <a:pt x="30" y="129"/>
                  </a:lnTo>
                  <a:lnTo>
                    <a:pt x="30" y="129"/>
                  </a:lnTo>
                  <a:lnTo>
                    <a:pt x="25" y="130"/>
                  </a:lnTo>
                  <a:lnTo>
                    <a:pt x="21" y="131"/>
                  </a:lnTo>
                  <a:lnTo>
                    <a:pt x="21" y="131"/>
                  </a:lnTo>
                  <a:lnTo>
                    <a:pt x="18" y="130"/>
                  </a:lnTo>
                  <a:lnTo>
                    <a:pt x="13" y="129"/>
                  </a:lnTo>
                  <a:lnTo>
                    <a:pt x="12" y="127"/>
                  </a:lnTo>
                  <a:lnTo>
                    <a:pt x="10" y="125"/>
                  </a:lnTo>
                  <a:lnTo>
                    <a:pt x="7" y="122"/>
                  </a:lnTo>
                  <a:lnTo>
                    <a:pt x="6" y="119"/>
                  </a:lnTo>
                  <a:lnTo>
                    <a:pt x="6" y="117"/>
                  </a:lnTo>
                  <a:lnTo>
                    <a:pt x="5" y="115"/>
                  </a:lnTo>
                  <a:lnTo>
                    <a:pt x="5" y="115"/>
                  </a:lnTo>
                  <a:lnTo>
                    <a:pt x="2" y="112"/>
                  </a:lnTo>
                  <a:lnTo>
                    <a:pt x="1" y="108"/>
                  </a:lnTo>
                  <a:lnTo>
                    <a:pt x="0" y="104"/>
                  </a:lnTo>
                  <a:lnTo>
                    <a:pt x="1" y="101"/>
                  </a:lnTo>
                  <a:lnTo>
                    <a:pt x="2" y="98"/>
                  </a:lnTo>
                  <a:lnTo>
                    <a:pt x="3" y="95"/>
                  </a:lnTo>
                  <a:lnTo>
                    <a:pt x="3" y="95"/>
                  </a:lnTo>
                  <a:lnTo>
                    <a:pt x="13" y="83"/>
                  </a:lnTo>
                  <a:lnTo>
                    <a:pt x="22" y="72"/>
                  </a:lnTo>
                  <a:lnTo>
                    <a:pt x="31" y="62"/>
                  </a:lnTo>
                  <a:lnTo>
                    <a:pt x="42" y="52"/>
                  </a:lnTo>
                  <a:lnTo>
                    <a:pt x="63" y="34"/>
                  </a:lnTo>
                  <a:lnTo>
                    <a:pt x="87" y="17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8" y="8"/>
                  </a:lnTo>
                  <a:lnTo>
                    <a:pt x="105" y="4"/>
                  </a:lnTo>
                  <a:lnTo>
                    <a:pt x="113" y="1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6" y="1"/>
                  </a:lnTo>
                  <a:lnTo>
                    <a:pt x="131" y="2"/>
                  </a:lnTo>
                  <a:lnTo>
                    <a:pt x="131" y="2"/>
                  </a:lnTo>
                  <a:lnTo>
                    <a:pt x="137" y="5"/>
                  </a:lnTo>
                  <a:lnTo>
                    <a:pt x="141" y="9"/>
                  </a:lnTo>
                  <a:lnTo>
                    <a:pt x="143" y="15"/>
                  </a:lnTo>
                  <a:lnTo>
                    <a:pt x="145" y="20"/>
                  </a:lnTo>
                  <a:lnTo>
                    <a:pt x="147" y="29"/>
                  </a:lnTo>
                  <a:lnTo>
                    <a:pt x="148" y="35"/>
                  </a:lnTo>
                  <a:lnTo>
                    <a:pt x="148" y="35"/>
                  </a:lnTo>
                  <a:lnTo>
                    <a:pt x="147" y="53"/>
                  </a:lnTo>
                  <a:lnTo>
                    <a:pt x="147" y="53"/>
                  </a:lnTo>
                  <a:lnTo>
                    <a:pt x="147" y="81"/>
                  </a:lnTo>
                  <a:lnTo>
                    <a:pt x="148" y="84"/>
                  </a:lnTo>
                  <a:lnTo>
                    <a:pt x="148" y="84"/>
                  </a:lnTo>
                  <a:lnTo>
                    <a:pt x="148" y="100"/>
                  </a:lnTo>
                  <a:lnTo>
                    <a:pt x="147" y="108"/>
                  </a:lnTo>
                  <a:lnTo>
                    <a:pt x="146" y="116"/>
                  </a:lnTo>
                  <a:lnTo>
                    <a:pt x="146" y="116"/>
                  </a:lnTo>
                  <a:lnTo>
                    <a:pt x="145" y="125"/>
                  </a:lnTo>
                  <a:lnTo>
                    <a:pt x="143" y="128"/>
                  </a:lnTo>
                  <a:lnTo>
                    <a:pt x="141" y="132"/>
                  </a:lnTo>
                  <a:lnTo>
                    <a:pt x="139" y="134"/>
                  </a:lnTo>
                  <a:lnTo>
                    <a:pt x="136" y="136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7" y="141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1" y="142"/>
                  </a:lnTo>
                  <a:lnTo>
                    <a:pt x="116" y="142"/>
                  </a:lnTo>
                  <a:lnTo>
                    <a:pt x="116" y="1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8" name="Freeform 212"/>
            <p:cNvSpPr/>
            <p:nvPr/>
          </p:nvSpPr>
          <p:spPr bwMode="auto">
            <a:xfrm>
              <a:off x="4197350" y="2182813"/>
              <a:ext cx="260350" cy="244475"/>
            </a:xfrm>
            <a:custGeom>
              <a:avLst/>
              <a:gdLst/>
              <a:ahLst/>
              <a:cxnLst>
                <a:cxn ang="0">
                  <a:pos x="106" y="462"/>
                </a:cxn>
                <a:cxn ang="0">
                  <a:pos x="96" y="455"/>
                </a:cxn>
                <a:cxn ang="0">
                  <a:pos x="94" y="452"/>
                </a:cxn>
                <a:cxn ang="0">
                  <a:pos x="85" y="442"/>
                </a:cxn>
                <a:cxn ang="0">
                  <a:pos x="76" y="430"/>
                </a:cxn>
                <a:cxn ang="0">
                  <a:pos x="53" y="411"/>
                </a:cxn>
                <a:cxn ang="0">
                  <a:pos x="35" y="386"/>
                </a:cxn>
                <a:cxn ang="0">
                  <a:pos x="15" y="339"/>
                </a:cxn>
                <a:cxn ang="0">
                  <a:pos x="5" y="299"/>
                </a:cxn>
                <a:cxn ang="0">
                  <a:pos x="0" y="253"/>
                </a:cxn>
                <a:cxn ang="0">
                  <a:pos x="3" y="202"/>
                </a:cxn>
                <a:cxn ang="0">
                  <a:pos x="8" y="172"/>
                </a:cxn>
                <a:cxn ang="0">
                  <a:pos x="24" y="124"/>
                </a:cxn>
                <a:cxn ang="0">
                  <a:pos x="48" y="85"/>
                </a:cxn>
                <a:cxn ang="0">
                  <a:pos x="68" y="64"/>
                </a:cxn>
                <a:cxn ang="0">
                  <a:pos x="124" y="25"/>
                </a:cxn>
                <a:cxn ang="0">
                  <a:pos x="193" y="4"/>
                </a:cxn>
                <a:cxn ang="0">
                  <a:pos x="241" y="0"/>
                </a:cxn>
                <a:cxn ang="0">
                  <a:pos x="298" y="5"/>
                </a:cxn>
                <a:cxn ang="0">
                  <a:pos x="352" y="20"/>
                </a:cxn>
                <a:cxn ang="0">
                  <a:pos x="401" y="44"/>
                </a:cxn>
                <a:cxn ang="0">
                  <a:pos x="445" y="76"/>
                </a:cxn>
                <a:cxn ang="0">
                  <a:pos x="480" y="115"/>
                </a:cxn>
                <a:cxn ang="0">
                  <a:pos x="492" y="135"/>
                </a:cxn>
                <a:cxn ang="0">
                  <a:pos x="491" y="146"/>
                </a:cxn>
                <a:cxn ang="0">
                  <a:pos x="483" y="153"/>
                </a:cxn>
                <a:cxn ang="0">
                  <a:pos x="473" y="157"/>
                </a:cxn>
                <a:cxn ang="0">
                  <a:pos x="465" y="154"/>
                </a:cxn>
                <a:cxn ang="0">
                  <a:pos x="458" y="147"/>
                </a:cxn>
                <a:cxn ang="0">
                  <a:pos x="429" y="112"/>
                </a:cxn>
                <a:cxn ang="0">
                  <a:pos x="395" y="85"/>
                </a:cxn>
                <a:cxn ang="0">
                  <a:pos x="356" y="65"/>
                </a:cxn>
                <a:cxn ang="0">
                  <a:pos x="289" y="42"/>
                </a:cxn>
                <a:cxn ang="0">
                  <a:pos x="247" y="34"/>
                </a:cxn>
                <a:cxn ang="0">
                  <a:pos x="219" y="34"/>
                </a:cxn>
                <a:cxn ang="0">
                  <a:pos x="182" y="40"/>
                </a:cxn>
                <a:cxn ang="0">
                  <a:pos x="144" y="53"/>
                </a:cxn>
                <a:cxn ang="0">
                  <a:pos x="109" y="74"/>
                </a:cxn>
                <a:cxn ang="0">
                  <a:pos x="80" y="100"/>
                </a:cxn>
                <a:cxn ang="0">
                  <a:pos x="59" y="133"/>
                </a:cxn>
                <a:cxn ang="0">
                  <a:pos x="48" y="163"/>
                </a:cxn>
                <a:cxn ang="0">
                  <a:pos x="39" y="210"/>
                </a:cxn>
                <a:cxn ang="0">
                  <a:pos x="38" y="259"/>
                </a:cxn>
                <a:cxn ang="0">
                  <a:pos x="45" y="304"/>
                </a:cxn>
                <a:cxn ang="0">
                  <a:pos x="60" y="348"/>
                </a:cxn>
                <a:cxn ang="0">
                  <a:pos x="76" y="373"/>
                </a:cxn>
                <a:cxn ang="0">
                  <a:pos x="101" y="402"/>
                </a:cxn>
                <a:cxn ang="0">
                  <a:pos x="122" y="429"/>
                </a:cxn>
                <a:cxn ang="0">
                  <a:pos x="125" y="431"/>
                </a:cxn>
                <a:cxn ang="0">
                  <a:pos x="131" y="446"/>
                </a:cxn>
                <a:cxn ang="0">
                  <a:pos x="129" y="455"/>
                </a:cxn>
                <a:cxn ang="0">
                  <a:pos x="121" y="462"/>
                </a:cxn>
                <a:cxn ang="0">
                  <a:pos x="110" y="463"/>
                </a:cxn>
              </a:cxnLst>
              <a:rect l="0" t="0" r="r" b="b"/>
              <a:pathLst>
                <a:path w="492" h="462">
                  <a:moveTo>
                    <a:pt x="110" y="463"/>
                  </a:moveTo>
                  <a:lnTo>
                    <a:pt x="110" y="463"/>
                  </a:lnTo>
                  <a:lnTo>
                    <a:pt x="106" y="462"/>
                  </a:lnTo>
                  <a:lnTo>
                    <a:pt x="102" y="461"/>
                  </a:lnTo>
                  <a:lnTo>
                    <a:pt x="98" y="458"/>
                  </a:lnTo>
                  <a:lnTo>
                    <a:pt x="96" y="455"/>
                  </a:lnTo>
                  <a:lnTo>
                    <a:pt x="96" y="455"/>
                  </a:lnTo>
                  <a:lnTo>
                    <a:pt x="94" y="453"/>
                  </a:lnTo>
                  <a:lnTo>
                    <a:pt x="94" y="452"/>
                  </a:lnTo>
                  <a:lnTo>
                    <a:pt x="91" y="450"/>
                  </a:lnTo>
                  <a:lnTo>
                    <a:pt x="91" y="450"/>
                  </a:lnTo>
                  <a:lnTo>
                    <a:pt x="85" y="442"/>
                  </a:lnTo>
                  <a:lnTo>
                    <a:pt x="85" y="442"/>
                  </a:lnTo>
                  <a:lnTo>
                    <a:pt x="80" y="435"/>
                  </a:lnTo>
                  <a:lnTo>
                    <a:pt x="76" y="430"/>
                  </a:lnTo>
                  <a:lnTo>
                    <a:pt x="65" y="421"/>
                  </a:lnTo>
                  <a:lnTo>
                    <a:pt x="65" y="421"/>
                  </a:lnTo>
                  <a:lnTo>
                    <a:pt x="53" y="411"/>
                  </a:lnTo>
                  <a:lnTo>
                    <a:pt x="53" y="411"/>
                  </a:lnTo>
                  <a:lnTo>
                    <a:pt x="44" y="399"/>
                  </a:lnTo>
                  <a:lnTo>
                    <a:pt x="35" y="386"/>
                  </a:lnTo>
                  <a:lnTo>
                    <a:pt x="27" y="370"/>
                  </a:lnTo>
                  <a:lnTo>
                    <a:pt x="21" y="355"/>
                  </a:lnTo>
                  <a:lnTo>
                    <a:pt x="15" y="339"/>
                  </a:lnTo>
                  <a:lnTo>
                    <a:pt x="11" y="325"/>
                  </a:lnTo>
                  <a:lnTo>
                    <a:pt x="5" y="299"/>
                  </a:lnTo>
                  <a:lnTo>
                    <a:pt x="5" y="299"/>
                  </a:lnTo>
                  <a:lnTo>
                    <a:pt x="3" y="285"/>
                  </a:lnTo>
                  <a:lnTo>
                    <a:pt x="0" y="269"/>
                  </a:lnTo>
                  <a:lnTo>
                    <a:pt x="0" y="253"/>
                  </a:lnTo>
                  <a:lnTo>
                    <a:pt x="0" y="235"/>
                  </a:lnTo>
                  <a:lnTo>
                    <a:pt x="0" y="218"/>
                  </a:lnTo>
                  <a:lnTo>
                    <a:pt x="3" y="202"/>
                  </a:lnTo>
                  <a:lnTo>
                    <a:pt x="5" y="186"/>
                  </a:lnTo>
                  <a:lnTo>
                    <a:pt x="8" y="172"/>
                  </a:lnTo>
                  <a:lnTo>
                    <a:pt x="8" y="172"/>
                  </a:lnTo>
                  <a:lnTo>
                    <a:pt x="13" y="154"/>
                  </a:lnTo>
                  <a:lnTo>
                    <a:pt x="18" y="139"/>
                  </a:lnTo>
                  <a:lnTo>
                    <a:pt x="24" y="124"/>
                  </a:lnTo>
                  <a:lnTo>
                    <a:pt x="31" y="110"/>
                  </a:lnTo>
                  <a:lnTo>
                    <a:pt x="39" y="98"/>
                  </a:lnTo>
                  <a:lnTo>
                    <a:pt x="48" y="85"/>
                  </a:lnTo>
                  <a:lnTo>
                    <a:pt x="57" y="7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85" y="49"/>
                  </a:lnTo>
                  <a:lnTo>
                    <a:pt x="105" y="36"/>
                  </a:lnTo>
                  <a:lnTo>
                    <a:pt x="124" y="25"/>
                  </a:lnTo>
                  <a:lnTo>
                    <a:pt x="146" y="16"/>
                  </a:lnTo>
                  <a:lnTo>
                    <a:pt x="169" y="9"/>
                  </a:lnTo>
                  <a:lnTo>
                    <a:pt x="193" y="4"/>
                  </a:lnTo>
                  <a:lnTo>
                    <a:pt x="216" y="1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60" y="1"/>
                  </a:lnTo>
                  <a:lnTo>
                    <a:pt x="279" y="2"/>
                  </a:lnTo>
                  <a:lnTo>
                    <a:pt x="298" y="5"/>
                  </a:lnTo>
                  <a:lnTo>
                    <a:pt x="316" y="9"/>
                  </a:lnTo>
                  <a:lnTo>
                    <a:pt x="334" y="14"/>
                  </a:lnTo>
                  <a:lnTo>
                    <a:pt x="352" y="20"/>
                  </a:lnTo>
                  <a:lnTo>
                    <a:pt x="368" y="27"/>
                  </a:lnTo>
                  <a:lnTo>
                    <a:pt x="385" y="35"/>
                  </a:lnTo>
                  <a:lnTo>
                    <a:pt x="401" y="44"/>
                  </a:lnTo>
                  <a:lnTo>
                    <a:pt x="416" y="54"/>
                  </a:lnTo>
                  <a:lnTo>
                    <a:pt x="430" y="65"/>
                  </a:lnTo>
                  <a:lnTo>
                    <a:pt x="445" y="76"/>
                  </a:lnTo>
                  <a:lnTo>
                    <a:pt x="457" y="88"/>
                  </a:lnTo>
                  <a:lnTo>
                    <a:pt x="469" y="102"/>
                  </a:lnTo>
                  <a:lnTo>
                    <a:pt x="480" y="115"/>
                  </a:lnTo>
                  <a:lnTo>
                    <a:pt x="490" y="130"/>
                  </a:lnTo>
                  <a:lnTo>
                    <a:pt x="490" y="130"/>
                  </a:lnTo>
                  <a:lnTo>
                    <a:pt x="492" y="135"/>
                  </a:lnTo>
                  <a:lnTo>
                    <a:pt x="492" y="139"/>
                  </a:lnTo>
                  <a:lnTo>
                    <a:pt x="492" y="143"/>
                  </a:lnTo>
                  <a:lnTo>
                    <a:pt x="491" y="146"/>
                  </a:lnTo>
                  <a:lnTo>
                    <a:pt x="491" y="146"/>
                  </a:lnTo>
                  <a:lnTo>
                    <a:pt x="487" y="150"/>
                  </a:lnTo>
                  <a:lnTo>
                    <a:pt x="483" y="153"/>
                  </a:lnTo>
                  <a:lnTo>
                    <a:pt x="478" y="155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69" y="155"/>
                  </a:lnTo>
                  <a:lnTo>
                    <a:pt x="465" y="154"/>
                  </a:lnTo>
                  <a:lnTo>
                    <a:pt x="462" y="151"/>
                  </a:lnTo>
                  <a:lnTo>
                    <a:pt x="458" y="147"/>
                  </a:lnTo>
                  <a:lnTo>
                    <a:pt x="458" y="147"/>
                  </a:lnTo>
                  <a:lnTo>
                    <a:pt x="450" y="135"/>
                  </a:lnTo>
                  <a:lnTo>
                    <a:pt x="439" y="123"/>
                  </a:lnTo>
                  <a:lnTo>
                    <a:pt x="429" y="112"/>
                  </a:lnTo>
                  <a:lnTo>
                    <a:pt x="419" y="102"/>
                  </a:lnTo>
                  <a:lnTo>
                    <a:pt x="407" y="94"/>
                  </a:lnTo>
                  <a:lnTo>
                    <a:pt x="395" y="85"/>
                  </a:lnTo>
                  <a:lnTo>
                    <a:pt x="383" y="77"/>
                  </a:lnTo>
                  <a:lnTo>
                    <a:pt x="369" y="71"/>
                  </a:lnTo>
                  <a:lnTo>
                    <a:pt x="356" y="65"/>
                  </a:lnTo>
                  <a:lnTo>
                    <a:pt x="342" y="59"/>
                  </a:lnTo>
                  <a:lnTo>
                    <a:pt x="316" y="50"/>
                  </a:lnTo>
                  <a:lnTo>
                    <a:pt x="289" y="42"/>
                  </a:lnTo>
                  <a:lnTo>
                    <a:pt x="263" y="36"/>
                  </a:lnTo>
                  <a:lnTo>
                    <a:pt x="263" y="36"/>
                  </a:lnTo>
                  <a:lnTo>
                    <a:pt x="247" y="34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19" y="34"/>
                  </a:lnTo>
                  <a:lnTo>
                    <a:pt x="207" y="35"/>
                  </a:lnTo>
                  <a:lnTo>
                    <a:pt x="195" y="37"/>
                  </a:lnTo>
                  <a:lnTo>
                    <a:pt x="182" y="40"/>
                  </a:lnTo>
                  <a:lnTo>
                    <a:pt x="169" y="44"/>
                  </a:lnTo>
                  <a:lnTo>
                    <a:pt x="156" y="48"/>
                  </a:lnTo>
                  <a:lnTo>
                    <a:pt x="144" y="53"/>
                  </a:lnTo>
                  <a:lnTo>
                    <a:pt x="133" y="59"/>
                  </a:lnTo>
                  <a:lnTo>
                    <a:pt x="120" y="66"/>
                  </a:lnTo>
                  <a:lnTo>
                    <a:pt x="109" y="74"/>
                  </a:lnTo>
                  <a:lnTo>
                    <a:pt x="99" y="82"/>
                  </a:lnTo>
                  <a:lnTo>
                    <a:pt x="89" y="90"/>
                  </a:lnTo>
                  <a:lnTo>
                    <a:pt x="80" y="100"/>
                  </a:lnTo>
                  <a:lnTo>
                    <a:pt x="72" y="110"/>
                  </a:lnTo>
                  <a:lnTo>
                    <a:pt x="66" y="121"/>
                  </a:lnTo>
                  <a:lnTo>
                    <a:pt x="59" y="133"/>
                  </a:lnTo>
                  <a:lnTo>
                    <a:pt x="59" y="133"/>
                  </a:lnTo>
                  <a:lnTo>
                    <a:pt x="53" y="147"/>
                  </a:lnTo>
                  <a:lnTo>
                    <a:pt x="48" y="163"/>
                  </a:lnTo>
                  <a:lnTo>
                    <a:pt x="44" y="178"/>
                  </a:lnTo>
                  <a:lnTo>
                    <a:pt x="41" y="195"/>
                  </a:lnTo>
                  <a:lnTo>
                    <a:pt x="39" y="210"/>
                  </a:lnTo>
                  <a:lnTo>
                    <a:pt x="38" y="227"/>
                  </a:lnTo>
                  <a:lnTo>
                    <a:pt x="37" y="242"/>
                  </a:lnTo>
                  <a:lnTo>
                    <a:pt x="38" y="259"/>
                  </a:lnTo>
                  <a:lnTo>
                    <a:pt x="39" y="274"/>
                  </a:lnTo>
                  <a:lnTo>
                    <a:pt x="42" y="290"/>
                  </a:lnTo>
                  <a:lnTo>
                    <a:pt x="45" y="304"/>
                  </a:lnTo>
                  <a:lnTo>
                    <a:pt x="49" y="320"/>
                  </a:lnTo>
                  <a:lnTo>
                    <a:pt x="54" y="334"/>
                  </a:lnTo>
                  <a:lnTo>
                    <a:pt x="60" y="348"/>
                  </a:lnTo>
                  <a:lnTo>
                    <a:pt x="68" y="361"/>
                  </a:lnTo>
                  <a:lnTo>
                    <a:pt x="76" y="373"/>
                  </a:lnTo>
                  <a:lnTo>
                    <a:pt x="76" y="373"/>
                  </a:lnTo>
                  <a:lnTo>
                    <a:pt x="87" y="389"/>
                  </a:lnTo>
                  <a:lnTo>
                    <a:pt x="101" y="402"/>
                  </a:lnTo>
                  <a:lnTo>
                    <a:pt x="101" y="402"/>
                  </a:lnTo>
                  <a:lnTo>
                    <a:pt x="112" y="416"/>
                  </a:lnTo>
                  <a:lnTo>
                    <a:pt x="121" y="428"/>
                  </a:lnTo>
                  <a:lnTo>
                    <a:pt x="122" y="429"/>
                  </a:lnTo>
                  <a:lnTo>
                    <a:pt x="123" y="430"/>
                  </a:lnTo>
                  <a:lnTo>
                    <a:pt x="123" y="430"/>
                  </a:lnTo>
                  <a:lnTo>
                    <a:pt x="125" y="431"/>
                  </a:lnTo>
                  <a:lnTo>
                    <a:pt x="128" y="434"/>
                  </a:lnTo>
                  <a:lnTo>
                    <a:pt x="130" y="440"/>
                  </a:lnTo>
                  <a:lnTo>
                    <a:pt x="131" y="446"/>
                  </a:lnTo>
                  <a:lnTo>
                    <a:pt x="130" y="451"/>
                  </a:lnTo>
                  <a:lnTo>
                    <a:pt x="130" y="451"/>
                  </a:lnTo>
                  <a:lnTo>
                    <a:pt x="129" y="455"/>
                  </a:lnTo>
                  <a:lnTo>
                    <a:pt x="125" y="458"/>
                  </a:lnTo>
                  <a:lnTo>
                    <a:pt x="123" y="460"/>
                  </a:lnTo>
                  <a:lnTo>
                    <a:pt x="121" y="462"/>
                  </a:lnTo>
                  <a:lnTo>
                    <a:pt x="117" y="463"/>
                  </a:lnTo>
                  <a:lnTo>
                    <a:pt x="114" y="463"/>
                  </a:lnTo>
                  <a:lnTo>
                    <a:pt x="110" y="46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8955009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accel="50667" decel="49333" fill="hold" nodeType="withEffect">
                                  <p:childTnLst>
                                    <p:animMotion origin="layout" path="M -2.29167E-06 -7.40741E-07 L -0.90768 -0.00162" pathEditMode="relative" rAng="0" ptsTypes="AA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391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896703"/>
      </p:ext>
    </p:extLst>
  </p:cSld>
  <p:clrMapOvr>
    <a:masterClrMapping/>
  </p:clrMapOvr>
  <p:transition spd="slow" advTm="2000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random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896703"/>
      </p:ext>
    </p:extLst>
  </p:cSld>
  <p:clrMapOvr>
    <a:masterClrMapping/>
  </p:clrMapOvr>
  <p:transition spd="slow" advTm="2000">
    <p:random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896703"/>
      </p:ext>
    </p:extLst>
  </p:cSld>
  <p:clrMapOvr>
    <a:masterClrMapping/>
  </p:clrMapOvr>
  <p:transition spd="slow" advTm="2000">
    <p:random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896703"/>
      </p:ext>
    </p:extLst>
  </p:cSld>
  <p:clrMapOvr>
    <a:masterClrMapping/>
  </p:clrMapOvr>
  <p:transition spd="slow" advTm="2000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0"/>
            <a:ext cx="4040188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0"/>
            <a:ext cx="4040188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690"/>
            <a:ext cx="4041775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660"/>
            <a:ext cx="4041775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395536" y="664332"/>
            <a:ext cx="8290358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11"/>
          <p:cNvGrpSpPr/>
          <p:nvPr userDrawn="1"/>
        </p:nvGrpSpPr>
        <p:grpSpPr>
          <a:xfrm rot="20818786" flipH="1">
            <a:off x="359532" y="161669"/>
            <a:ext cx="370706" cy="444624"/>
            <a:chOff x="4197350" y="2182813"/>
            <a:chExt cx="608013" cy="641350"/>
          </a:xfrm>
          <a:solidFill>
            <a:srgbClr val="005188"/>
          </a:solidFill>
        </p:grpSpPr>
        <p:sp>
          <p:nvSpPr>
            <p:cNvPr id="7" name="Freeform 166"/>
            <p:cNvSpPr/>
            <p:nvPr/>
          </p:nvSpPr>
          <p:spPr bwMode="auto">
            <a:xfrm>
              <a:off x="4229100" y="2211388"/>
              <a:ext cx="39688" cy="157163"/>
            </a:xfrm>
            <a:custGeom>
              <a:avLst/>
              <a:gdLst/>
              <a:ahLst/>
              <a:cxnLst>
                <a:cxn ang="0">
                  <a:pos x="63" y="2"/>
                </a:cxn>
                <a:cxn ang="0">
                  <a:pos x="63" y="2"/>
                </a:cxn>
                <a:cxn ang="0">
                  <a:pos x="58" y="14"/>
                </a:cxn>
                <a:cxn ang="0">
                  <a:pos x="54" y="25"/>
                </a:cxn>
                <a:cxn ang="0">
                  <a:pos x="47" y="49"/>
                </a:cxn>
                <a:cxn ang="0">
                  <a:pos x="34" y="96"/>
                </a:cxn>
                <a:cxn ang="0">
                  <a:pos x="34" y="96"/>
                </a:cxn>
                <a:cxn ang="0">
                  <a:pos x="27" y="122"/>
                </a:cxn>
                <a:cxn ang="0">
                  <a:pos x="21" y="149"/>
                </a:cxn>
                <a:cxn ang="0">
                  <a:pos x="10" y="203"/>
                </a:cxn>
                <a:cxn ang="0">
                  <a:pos x="10" y="203"/>
                </a:cxn>
                <a:cxn ang="0">
                  <a:pos x="6" y="222"/>
                </a:cxn>
                <a:cxn ang="0">
                  <a:pos x="3" y="243"/>
                </a:cxn>
                <a:cxn ang="0">
                  <a:pos x="1" y="263"/>
                </a:cxn>
                <a:cxn ang="0">
                  <a:pos x="0" y="283"/>
                </a:cxn>
                <a:cxn ang="0">
                  <a:pos x="0" y="283"/>
                </a:cxn>
                <a:cxn ang="0">
                  <a:pos x="1" y="290"/>
                </a:cxn>
                <a:cxn ang="0">
                  <a:pos x="2" y="292"/>
                </a:cxn>
                <a:cxn ang="0">
                  <a:pos x="3" y="294"/>
                </a:cxn>
                <a:cxn ang="0">
                  <a:pos x="6" y="296"/>
                </a:cxn>
                <a:cxn ang="0">
                  <a:pos x="8" y="296"/>
                </a:cxn>
                <a:cxn ang="0">
                  <a:pos x="11" y="296"/>
                </a:cxn>
                <a:cxn ang="0">
                  <a:pos x="14" y="294"/>
                </a:cxn>
                <a:cxn ang="0">
                  <a:pos x="14" y="294"/>
                </a:cxn>
                <a:cxn ang="0">
                  <a:pos x="15" y="293"/>
                </a:cxn>
                <a:cxn ang="0">
                  <a:pos x="16" y="291"/>
                </a:cxn>
                <a:cxn ang="0">
                  <a:pos x="15" y="287"/>
                </a:cxn>
                <a:cxn ang="0">
                  <a:pos x="14" y="285"/>
                </a:cxn>
                <a:cxn ang="0">
                  <a:pos x="12" y="285"/>
                </a:cxn>
                <a:cxn ang="0">
                  <a:pos x="11" y="284"/>
                </a:cxn>
                <a:cxn ang="0">
                  <a:pos x="9" y="285"/>
                </a:cxn>
                <a:cxn ang="0">
                  <a:pos x="9" y="285"/>
                </a:cxn>
                <a:cxn ang="0">
                  <a:pos x="11" y="282"/>
                </a:cxn>
                <a:cxn ang="0">
                  <a:pos x="12" y="276"/>
                </a:cxn>
                <a:cxn ang="0">
                  <a:pos x="14" y="259"/>
                </a:cxn>
                <a:cxn ang="0">
                  <a:pos x="14" y="232"/>
                </a:cxn>
                <a:cxn ang="0">
                  <a:pos x="14" y="232"/>
                </a:cxn>
                <a:cxn ang="0">
                  <a:pos x="17" y="212"/>
                </a:cxn>
                <a:cxn ang="0">
                  <a:pos x="21" y="193"/>
                </a:cxn>
                <a:cxn ang="0">
                  <a:pos x="29" y="155"/>
                </a:cxn>
                <a:cxn ang="0">
                  <a:pos x="29" y="155"/>
                </a:cxn>
                <a:cxn ang="0">
                  <a:pos x="38" y="119"/>
                </a:cxn>
                <a:cxn ang="0">
                  <a:pos x="48" y="83"/>
                </a:cxn>
                <a:cxn ang="0">
                  <a:pos x="48" y="83"/>
                </a:cxn>
                <a:cxn ang="0">
                  <a:pos x="58" y="45"/>
                </a:cxn>
                <a:cxn ang="0">
                  <a:pos x="64" y="25"/>
                </a:cxn>
                <a:cxn ang="0">
                  <a:pos x="68" y="16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73" y="5"/>
                </a:cxn>
                <a:cxn ang="0">
                  <a:pos x="73" y="3"/>
                </a:cxn>
                <a:cxn ang="0">
                  <a:pos x="72" y="2"/>
                </a:cxn>
                <a:cxn ang="0">
                  <a:pos x="71" y="1"/>
                </a:cxn>
                <a:cxn ang="0">
                  <a:pos x="69" y="0"/>
                </a:cxn>
                <a:cxn ang="0">
                  <a:pos x="67" y="0"/>
                </a:cxn>
                <a:cxn ang="0">
                  <a:pos x="65" y="1"/>
                </a:cxn>
                <a:cxn ang="0">
                  <a:pos x="63" y="2"/>
                </a:cxn>
                <a:cxn ang="0">
                  <a:pos x="63" y="2"/>
                </a:cxn>
              </a:cxnLst>
              <a:rect l="0" t="0" r="r" b="b"/>
              <a:pathLst>
                <a:path w="73" h="296">
                  <a:moveTo>
                    <a:pt x="63" y="2"/>
                  </a:moveTo>
                  <a:lnTo>
                    <a:pt x="63" y="2"/>
                  </a:lnTo>
                  <a:lnTo>
                    <a:pt x="58" y="14"/>
                  </a:lnTo>
                  <a:lnTo>
                    <a:pt x="54" y="25"/>
                  </a:lnTo>
                  <a:lnTo>
                    <a:pt x="47" y="49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27" y="122"/>
                  </a:lnTo>
                  <a:lnTo>
                    <a:pt x="21" y="149"/>
                  </a:lnTo>
                  <a:lnTo>
                    <a:pt x="10" y="203"/>
                  </a:lnTo>
                  <a:lnTo>
                    <a:pt x="10" y="203"/>
                  </a:lnTo>
                  <a:lnTo>
                    <a:pt x="6" y="222"/>
                  </a:lnTo>
                  <a:lnTo>
                    <a:pt x="3" y="243"/>
                  </a:lnTo>
                  <a:lnTo>
                    <a:pt x="1" y="263"/>
                  </a:lnTo>
                  <a:lnTo>
                    <a:pt x="0" y="283"/>
                  </a:lnTo>
                  <a:lnTo>
                    <a:pt x="0" y="283"/>
                  </a:lnTo>
                  <a:lnTo>
                    <a:pt x="1" y="290"/>
                  </a:lnTo>
                  <a:lnTo>
                    <a:pt x="2" y="292"/>
                  </a:lnTo>
                  <a:lnTo>
                    <a:pt x="3" y="294"/>
                  </a:lnTo>
                  <a:lnTo>
                    <a:pt x="6" y="296"/>
                  </a:lnTo>
                  <a:lnTo>
                    <a:pt x="8" y="296"/>
                  </a:lnTo>
                  <a:lnTo>
                    <a:pt x="11" y="296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5" y="293"/>
                  </a:lnTo>
                  <a:lnTo>
                    <a:pt x="16" y="291"/>
                  </a:lnTo>
                  <a:lnTo>
                    <a:pt x="15" y="287"/>
                  </a:lnTo>
                  <a:lnTo>
                    <a:pt x="14" y="285"/>
                  </a:lnTo>
                  <a:lnTo>
                    <a:pt x="12" y="285"/>
                  </a:lnTo>
                  <a:lnTo>
                    <a:pt x="11" y="284"/>
                  </a:lnTo>
                  <a:lnTo>
                    <a:pt x="9" y="285"/>
                  </a:lnTo>
                  <a:lnTo>
                    <a:pt x="9" y="285"/>
                  </a:lnTo>
                  <a:lnTo>
                    <a:pt x="11" y="282"/>
                  </a:lnTo>
                  <a:lnTo>
                    <a:pt x="12" y="276"/>
                  </a:lnTo>
                  <a:lnTo>
                    <a:pt x="14" y="259"/>
                  </a:lnTo>
                  <a:lnTo>
                    <a:pt x="14" y="232"/>
                  </a:lnTo>
                  <a:lnTo>
                    <a:pt x="14" y="232"/>
                  </a:lnTo>
                  <a:lnTo>
                    <a:pt x="17" y="212"/>
                  </a:lnTo>
                  <a:lnTo>
                    <a:pt x="21" y="193"/>
                  </a:lnTo>
                  <a:lnTo>
                    <a:pt x="29" y="155"/>
                  </a:lnTo>
                  <a:lnTo>
                    <a:pt x="29" y="155"/>
                  </a:lnTo>
                  <a:lnTo>
                    <a:pt x="38" y="119"/>
                  </a:lnTo>
                  <a:lnTo>
                    <a:pt x="48" y="83"/>
                  </a:lnTo>
                  <a:lnTo>
                    <a:pt x="48" y="83"/>
                  </a:lnTo>
                  <a:lnTo>
                    <a:pt x="58" y="45"/>
                  </a:lnTo>
                  <a:lnTo>
                    <a:pt x="64" y="25"/>
                  </a:lnTo>
                  <a:lnTo>
                    <a:pt x="68" y="16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2" y="2"/>
                  </a:lnTo>
                  <a:lnTo>
                    <a:pt x="71" y="1"/>
                  </a:lnTo>
                  <a:lnTo>
                    <a:pt x="69" y="0"/>
                  </a:lnTo>
                  <a:lnTo>
                    <a:pt x="67" y="0"/>
                  </a:lnTo>
                  <a:lnTo>
                    <a:pt x="65" y="1"/>
                  </a:lnTo>
                  <a:lnTo>
                    <a:pt x="63" y="2"/>
                  </a:lnTo>
                  <a:lnTo>
                    <a:pt x="63" y="2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8" name="Freeform 167"/>
            <p:cNvSpPr/>
            <p:nvPr/>
          </p:nvSpPr>
          <p:spPr bwMode="auto">
            <a:xfrm>
              <a:off x="4251325" y="2206625"/>
              <a:ext cx="39688" cy="177800"/>
            </a:xfrm>
            <a:custGeom>
              <a:avLst/>
              <a:gdLst/>
              <a:ahLst/>
              <a:cxnLst>
                <a:cxn ang="0">
                  <a:pos x="66" y="3"/>
                </a:cxn>
                <a:cxn ang="0">
                  <a:pos x="66" y="3"/>
                </a:cxn>
                <a:cxn ang="0">
                  <a:pos x="51" y="40"/>
                </a:cxn>
                <a:cxn ang="0">
                  <a:pos x="44" y="59"/>
                </a:cxn>
                <a:cxn ang="0">
                  <a:pos x="38" y="78"/>
                </a:cxn>
                <a:cxn ang="0">
                  <a:pos x="38" y="78"/>
                </a:cxn>
                <a:cxn ang="0">
                  <a:pos x="33" y="101"/>
                </a:cxn>
                <a:cxn ang="0">
                  <a:pos x="29" y="124"/>
                </a:cxn>
                <a:cxn ang="0">
                  <a:pos x="20" y="170"/>
                </a:cxn>
                <a:cxn ang="0">
                  <a:pos x="20" y="170"/>
                </a:cxn>
                <a:cxn ang="0">
                  <a:pos x="5" y="249"/>
                </a:cxn>
                <a:cxn ang="0">
                  <a:pos x="5" y="249"/>
                </a:cxn>
                <a:cxn ang="0">
                  <a:pos x="2" y="270"/>
                </a:cxn>
                <a:cxn ang="0">
                  <a:pos x="1" y="290"/>
                </a:cxn>
                <a:cxn ang="0">
                  <a:pos x="0" y="311"/>
                </a:cxn>
                <a:cxn ang="0">
                  <a:pos x="0" y="332"/>
                </a:cxn>
                <a:cxn ang="0">
                  <a:pos x="0" y="332"/>
                </a:cxn>
                <a:cxn ang="0">
                  <a:pos x="0" y="334"/>
                </a:cxn>
                <a:cxn ang="0">
                  <a:pos x="1" y="336"/>
                </a:cxn>
                <a:cxn ang="0">
                  <a:pos x="3" y="336"/>
                </a:cxn>
                <a:cxn ang="0">
                  <a:pos x="5" y="337"/>
                </a:cxn>
                <a:cxn ang="0">
                  <a:pos x="6" y="336"/>
                </a:cxn>
                <a:cxn ang="0">
                  <a:pos x="8" y="336"/>
                </a:cxn>
                <a:cxn ang="0">
                  <a:pos x="9" y="334"/>
                </a:cxn>
                <a:cxn ang="0">
                  <a:pos x="9" y="332"/>
                </a:cxn>
                <a:cxn ang="0">
                  <a:pos x="9" y="332"/>
                </a:cxn>
                <a:cxn ang="0">
                  <a:pos x="9" y="310"/>
                </a:cxn>
                <a:cxn ang="0">
                  <a:pos x="10" y="288"/>
                </a:cxn>
                <a:cxn ang="0">
                  <a:pos x="12" y="265"/>
                </a:cxn>
                <a:cxn ang="0">
                  <a:pos x="16" y="244"/>
                </a:cxn>
                <a:cxn ang="0">
                  <a:pos x="16" y="244"/>
                </a:cxn>
                <a:cxn ang="0">
                  <a:pos x="32" y="164"/>
                </a:cxn>
                <a:cxn ang="0">
                  <a:pos x="32" y="164"/>
                </a:cxn>
                <a:cxn ang="0">
                  <a:pos x="39" y="122"/>
                </a:cxn>
                <a:cxn ang="0">
                  <a:pos x="47" y="81"/>
                </a:cxn>
                <a:cxn ang="0">
                  <a:pos x="47" y="81"/>
                </a:cxn>
                <a:cxn ang="0">
                  <a:pos x="52" y="61"/>
                </a:cxn>
                <a:cxn ang="0">
                  <a:pos x="60" y="43"/>
                </a:cxn>
                <a:cxn ang="0">
                  <a:pos x="75" y="6"/>
                </a:cxn>
                <a:cxn ang="0">
                  <a:pos x="75" y="6"/>
                </a:cxn>
                <a:cxn ang="0">
                  <a:pos x="76" y="4"/>
                </a:cxn>
                <a:cxn ang="0">
                  <a:pos x="75" y="2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69" y="1"/>
                </a:cxn>
                <a:cxn ang="0">
                  <a:pos x="67" y="2"/>
                </a:cxn>
                <a:cxn ang="0">
                  <a:pos x="66" y="3"/>
                </a:cxn>
                <a:cxn ang="0">
                  <a:pos x="66" y="3"/>
                </a:cxn>
              </a:cxnLst>
              <a:rect l="0" t="0" r="r" b="b"/>
              <a:pathLst>
                <a:path w="76" h="337">
                  <a:moveTo>
                    <a:pt x="66" y="3"/>
                  </a:moveTo>
                  <a:lnTo>
                    <a:pt x="66" y="3"/>
                  </a:lnTo>
                  <a:lnTo>
                    <a:pt x="51" y="40"/>
                  </a:lnTo>
                  <a:lnTo>
                    <a:pt x="44" y="59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3" y="101"/>
                  </a:lnTo>
                  <a:lnTo>
                    <a:pt x="29" y="124"/>
                  </a:lnTo>
                  <a:lnTo>
                    <a:pt x="20" y="170"/>
                  </a:lnTo>
                  <a:lnTo>
                    <a:pt x="20" y="170"/>
                  </a:lnTo>
                  <a:lnTo>
                    <a:pt x="5" y="249"/>
                  </a:lnTo>
                  <a:lnTo>
                    <a:pt x="5" y="249"/>
                  </a:lnTo>
                  <a:lnTo>
                    <a:pt x="2" y="270"/>
                  </a:lnTo>
                  <a:lnTo>
                    <a:pt x="1" y="290"/>
                  </a:lnTo>
                  <a:lnTo>
                    <a:pt x="0" y="311"/>
                  </a:lnTo>
                  <a:lnTo>
                    <a:pt x="0" y="332"/>
                  </a:lnTo>
                  <a:lnTo>
                    <a:pt x="0" y="332"/>
                  </a:lnTo>
                  <a:lnTo>
                    <a:pt x="0" y="334"/>
                  </a:lnTo>
                  <a:lnTo>
                    <a:pt x="1" y="336"/>
                  </a:lnTo>
                  <a:lnTo>
                    <a:pt x="3" y="336"/>
                  </a:lnTo>
                  <a:lnTo>
                    <a:pt x="5" y="337"/>
                  </a:lnTo>
                  <a:lnTo>
                    <a:pt x="6" y="336"/>
                  </a:lnTo>
                  <a:lnTo>
                    <a:pt x="8" y="336"/>
                  </a:lnTo>
                  <a:lnTo>
                    <a:pt x="9" y="334"/>
                  </a:lnTo>
                  <a:lnTo>
                    <a:pt x="9" y="332"/>
                  </a:lnTo>
                  <a:lnTo>
                    <a:pt x="9" y="332"/>
                  </a:lnTo>
                  <a:lnTo>
                    <a:pt x="9" y="310"/>
                  </a:lnTo>
                  <a:lnTo>
                    <a:pt x="10" y="288"/>
                  </a:lnTo>
                  <a:lnTo>
                    <a:pt x="12" y="265"/>
                  </a:lnTo>
                  <a:lnTo>
                    <a:pt x="16" y="244"/>
                  </a:lnTo>
                  <a:lnTo>
                    <a:pt x="16" y="244"/>
                  </a:lnTo>
                  <a:lnTo>
                    <a:pt x="32" y="164"/>
                  </a:lnTo>
                  <a:lnTo>
                    <a:pt x="32" y="164"/>
                  </a:lnTo>
                  <a:lnTo>
                    <a:pt x="39" y="122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52" y="61"/>
                  </a:lnTo>
                  <a:lnTo>
                    <a:pt x="60" y="43"/>
                  </a:lnTo>
                  <a:lnTo>
                    <a:pt x="75" y="6"/>
                  </a:lnTo>
                  <a:lnTo>
                    <a:pt x="75" y="6"/>
                  </a:lnTo>
                  <a:lnTo>
                    <a:pt x="76" y="4"/>
                  </a:lnTo>
                  <a:lnTo>
                    <a:pt x="75" y="2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69" y="1"/>
                  </a:lnTo>
                  <a:lnTo>
                    <a:pt x="67" y="2"/>
                  </a:lnTo>
                  <a:lnTo>
                    <a:pt x="66" y="3"/>
                  </a:lnTo>
                  <a:lnTo>
                    <a:pt x="66" y="3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9" name="Freeform 168"/>
            <p:cNvSpPr/>
            <p:nvPr/>
          </p:nvSpPr>
          <p:spPr bwMode="auto">
            <a:xfrm>
              <a:off x="4271963" y="2197100"/>
              <a:ext cx="55563" cy="195263"/>
            </a:xfrm>
            <a:custGeom>
              <a:avLst/>
              <a:gdLst/>
              <a:ahLst/>
              <a:cxnLst>
                <a:cxn ang="0">
                  <a:pos x="98" y="2"/>
                </a:cxn>
                <a:cxn ang="0">
                  <a:pos x="98" y="2"/>
                </a:cxn>
                <a:cxn ang="0">
                  <a:pos x="84" y="26"/>
                </a:cxn>
                <a:cxn ang="0">
                  <a:pos x="71" y="51"/>
                </a:cxn>
                <a:cxn ang="0">
                  <a:pos x="61" y="77"/>
                </a:cxn>
                <a:cxn ang="0">
                  <a:pos x="51" y="103"/>
                </a:cxn>
                <a:cxn ang="0">
                  <a:pos x="42" y="128"/>
                </a:cxn>
                <a:cxn ang="0">
                  <a:pos x="34" y="155"/>
                </a:cxn>
                <a:cxn ang="0">
                  <a:pos x="27" y="182"/>
                </a:cxn>
                <a:cxn ang="0">
                  <a:pos x="21" y="209"/>
                </a:cxn>
                <a:cxn ang="0">
                  <a:pos x="21" y="209"/>
                </a:cxn>
                <a:cxn ang="0">
                  <a:pos x="14" y="234"/>
                </a:cxn>
                <a:cxn ang="0">
                  <a:pos x="9" y="259"/>
                </a:cxn>
                <a:cxn ang="0">
                  <a:pos x="6" y="283"/>
                </a:cxn>
                <a:cxn ang="0">
                  <a:pos x="3" y="308"/>
                </a:cxn>
                <a:cxn ang="0">
                  <a:pos x="3" y="308"/>
                </a:cxn>
                <a:cxn ang="0">
                  <a:pos x="1" y="323"/>
                </a:cxn>
                <a:cxn ang="0">
                  <a:pos x="0" y="340"/>
                </a:cxn>
                <a:cxn ang="0">
                  <a:pos x="0" y="349"/>
                </a:cxn>
                <a:cxn ang="0">
                  <a:pos x="1" y="356"/>
                </a:cxn>
                <a:cxn ang="0">
                  <a:pos x="4" y="363"/>
                </a:cxn>
                <a:cxn ang="0">
                  <a:pos x="6" y="366"/>
                </a:cxn>
                <a:cxn ang="0">
                  <a:pos x="8" y="368"/>
                </a:cxn>
                <a:cxn ang="0">
                  <a:pos x="8" y="368"/>
                </a:cxn>
                <a:cxn ang="0">
                  <a:pos x="11" y="370"/>
                </a:cxn>
                <a:cxn ang="0">
                  <a:pos x="13" y="369"/>
                </a:cxn>
                <a:cxn ang="0">
                  <a:pos x="15" y="368"/>
                </a:cxn>
                <a:cxn ang="0">
                  <a:pos x="16" y="365"/>
                </a:cxn>
                <a:cxn ang="0">
                  <a:pos x="16" y="361"/>
                </a:cxn>
                <a:cxn ang="0">
                  <a:pos x="16" y="361"/>
                </a:cxn>
                <a:cxn ang="0">
                  <a:pos x="16" y="359"/>
                </a:cxn>
                <a:cxn ang="0">
                  <a:pos x="15" y="357"/>
                </a:cxn>
                <a:cxn ang="0">
                  <a:pos x="13" y="356"/>
                </a:cxn>
                <a:cxn ang="0">
                  <a:pos x="11" y="356"/>
                </a:cxn>
                <a:cxn ang="0">
                  <a:pos x="11" y="356"/>
                </a:cxn>
                <a:cxn ang="0">
                  <a:pos x="10" y="349"/>
                </a:cxn>
                <a:cxn ang="0">
                  <a:pos x="10" y="339"/>
                </a:cxn>
                <a:cxn ang="0">
                  <a:pos x="11" y="324"/>
                </a:cxn>
                <a:cxn ang="0">
                  <a:pos x="11" y="324"/>
                </a:cxn>
                <a:cxn ang="0">
                  <a:pos x="12" y="304"/>
                </a:cxn>
                <a:cxn ang="0">
                  <a:pos x="14" y="283"/>
                </a:cxn>
                <a:cxn ang="0">
                  <a:pos x="14" y="283"/>
                </a:cxn>
                <a:cxn ang="0">
                  <a:pos x="19" y="259"/>
                </a:cxn>
                <a:cxn ang="0">
                  <a:pos x="24" y="235"/>
                </a:cxn>
                <a:cxn ang="0">
                  <a:pos x="35" y="185"/>
                </a:cxn>
                <a:cxn ang="0">
                  <a:pos x="35" y="185"/>
                </a:cxn>
                <a:cxn ang="0">
                  <a:pos x="47" y="143"/>
                </a:cxn>
                <a:cxn ang="0">
                  <a:pos x="61" y="102"/>
                </a:cxn>
                <a:cxn ang="0">
                  <a:pos x="61" y="102"/>
                </a:cxn>
                <a:cxn ang="0">
                  <a:pos x="70" y="77"/>
                </a:cxn>
                <a:cxn ang="0">
                  <a:pos x="80" y="53"/>
                </a:cxn>
                <a:cxn ang="0">
                  <a:pos x="93" y="30"/>
                </a:cxn>
                <a:cxn ang="0">
                  <a:pos x="106" y="8"/>
                </a:cxn>
                <a:cxn ang="0">
                  <a:pos x="106" y="8"/>
                </a:cxn>
                <a:cxn ang="0">
                  <a:pos x="106" y="6"/>
                </a:cxn>
                <a:cxn ang="0">
                  <a:pos x="106" y="3"/>
                </a:cxn>
                <a:cxn ang="0">
                  <a:pos x="105" y="2"/>
                </a:cxn>
                <a:cxn ang="0">
                  <a:pos x="104" y="0"/>
                </a:cxn>
                <a:cxn ang="0">
                  <a:pos x="102" y="0"/>
                </a:cxn>
                <a:cxn ang="0">
                  <a:pos x="101" y="0"/>
                </a:cxn>
                <a:cxn ang="0">
                  <a:pos x="99" y="0"/>
                </a:cxn>
                <a:cxn ang="0">
                  <a:pos x="98" y="2"/>
                </a:cxn>
                <a:cxn ang="0">
                  <a:pos x="98" y="2"/>
                </a:cxn>
              </a:cxnLst>
              <a:rect l="0" t="0" r="r" b="b"/>
              <a:pathLst>
                <a:path w="105" h="370">
                  <a:moveTo>
                    <a:pt x="98" y="2"/>
                  </a:moveTo>
                  <a:lnTo>
                    <a:pt x="98" y="2"/>
                  </a:lnTo>
                  <a:lnTo>
                    <a:pt x="84" y="26"/>
                  </a:lnTo>
                  <a:lnTo>
                    <a:pt x="71" y="51"/>
                  </a:lnTo>
                  <a:lnTo>
                    <a:pt x="61" y="77"/>
                  </a:lnTo>
                  <a:lnTo>
                    <a:pt x="51" y="103"/>
                  </a:lnTo>
                  <a:lnTo>
                    <a:pt x="42" y="128"/>
                  </a:lnTo>
                  <a:lnTo>
                    <a:pt x="34" y="155"/>
                  </a:lnTo>
                  <a:lnTo>
                    <a:pt x="27" y="182"/>
                  </a:lnTo>
                  <a:lnTo>
                    <a:pt x="21" y="209"/>
                  </a:lnTo>
                  <a:lnTo>
                    <a:pt x="21" y="209"/>
                  </a:lnTo>
                  <a:lnTo>
                    <a:pt x="14" y="234"/>
                  </a:lnTo>
                  <a:lnTo>
                    <a:pt x="9" y="259"/>
                  </a:lnTo>
                  <a:lnTo>
                    <a:pt x="6" y="283"/>
                  </a:lnTo>
                  <a:lnTo>
                    <a:pt x="3" y="308"/>
                  </a:lnTo>
                  <a:lnTo>
                    <a:pt x="3" y="308"/>
                  </a:lnTo>
                  <a:lnTo>
                    <a:pt x="1" y="323"/>
                  </a:lnTo>
                  <a:lnTo>
                    <a:pt x="0" y="340"/>
                  </a:lnTo>
                  <a:lnTo>
                    <a:pt x="0" y="349"/>
                  </a:lnTo>
                  <a:lnTo>
                    <a:pt x="1" y="356"/>
                  </a:lnTo>
                  <a:lnTo>
                    <a:pt x="4" y="363"/>
                  </a:lnTo>
                  <a:lnTo>
                    <a:pt x="6" y="366"/>
                  </a:lnTo>
                  <a:lnTo>
                    <a:pt x="8" y="368"/>
                  </a:lnTo>
                  <a:lnTo>
                    <a:pt x="8" y="368"/>
                  </a:lnTo>
                  <a:lnTo>
                    <a:pt x="11" y="370"/>
                  </a:lnTo>
                  <a:lnTo>
                    <a:pt x="13" y="369"/>
                  </a:lnTo>
                  <a:lnTo>
                    <a:pt x="15" y="368"/>
                  </a:lnTo>
                  <a:lnTo>
                    <a:pt x="16" y="365"/>
                  </a:lnTo>
                  <a:lnTo>
                    <a:pt x="16" y="361"/>
                  </a:lnTo>
                  <a:lnTo>
                    <a:pt x="16" y="361"/>
                  </a:lnTo>
                  <a:lnTo>
                    <a:pt x="16" y="359"/>
                  </a:lnTo>
                  <a:lnTo>
                    <a:pt x="15" y="357"/>
                  </a:lnTo>
                  <a:lnTo>
                    <a:pt x="13" y="356"/>
                  </a:lnTo>
                  <a:lnTo>
                    <a:pt x="11" y="356"/>
                  </a:lnTo>
                  <a:lnTo>
                    <a:pt x="11" y="356"/>
                  </a:lnTo>
                  <a:lnTo>
                    <a:pt x="10" y="349"/>
                  </a:lnTo>
                  <a:lnTo>
                    <a:pt x="10" y="339"/>
                  </a:lnTo>
                  <a:lnTo>
                    <a:pt x="11" y="324"/>
                  </a:lnTo>
                  <a:lnTo>
                    <a:pt x="11" y="324"/>
                  </a:lnTo>
                  <a:lnTo>
                    <a:pt x="12" y="304"/>
                  </a:lnTo>
                  <a:lnTo>
                    <a:pt x="14" y="283"/>
                  </a:lnTo>
                  <a:lnTo>
                    <a:pt x="14" y="283"/>
                  </a:lnTo>
                  <a:lnTo>
                    <a:pt x="19" y="259"/>
                  </a:lnTo>
                  <a:lnTo>
                    <a:pt x="24" y="235"/>
                  </a:lnTo>
                  <a:lnTo>
                    <a:pt x="35" y="185"/>
                  </a:lnTo>
                  <a:lnTo>
                    <a:pt x="35" y="185"/>
                  </a:lnTo>
                  <a:lnTo>
                    <a:pt x="47" y="143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70" y="77"/>
                  </a:lnTo>
                  <a:lnTo>
                    <a:pt x="80" y="53"/>
                  </a:lnTo>
                  <a:lnTo>
                    <a:pt x="93" y="30"/>
                  </a:lnTo>
                  <a:lnTo>
                    <a:pt x="106" y="8"/>
                  </a:lnTo>
                  <a:lnTo>
                    <a:pt x="106" y="8"/>
                  </a:lnTo>
                  <a:lnTo>
                    <a:pt x="106" y="6"/>
                  </a:lnTo>
                  <a:lnTo>
                    <a:pt x="106" y="3"/>
                  </a:lnTo>
                  <a:lnTo>
                    <a:pt x="105" y="2"/>
                  </a:lnTo>
                  <a:lnTo>
                    <a:pt x="104" y="0"/>
                  </a:lnTo>
                  <a:lnTo>
                    <a:pt x="102" y="0"/>
                  </a:lnTo>
                  <a:lnTo>
                    <a:pt x="101" y="0"/>
                  </a:lnTo>
                  <a:lnTo>
                    <a:pt x="99" y="0"/>
                  </a:lnTo>
                  <a:lnTo>
                    <a:pt x="98" y="2"/>
                  </a:lnTo>
                  <a:lnTo>
                    <a:pt x="98" y="2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0" name="Freeform 169"/>
            <p:cNvSpPr/>
            <p:nvPr/>
          </p:nvSpPr>
          <p:spPr bwMode="auto">
            <a:xfrm>
              <a:off x="4305300" y="2198688"/>
              <a:ext cx="39688" cy="146050"/>
            </a:xfrm>
            <a:custGeom>
              <a:avLst/>
              <a:gdLst/>
              <a:ahLst/>
              <a:cxnLst>
                <a:cxn ang="0">
                  <a:pos x="68" y="2"/>
                </a:cxn>
                <a:cxn ang="0">
                  <a:pos x="68" y="2"/>
                </a:cxn>
                <a:cxn ang="0">
                  <a:pos x="62" y="10"/>
                </a:cxn>
                <a:cxn ang="0">
                  <a:pos x="57" y="20"/>
                </a:cxn>
                <a:cxn ang="0">
                  <a:pos x="54" y="31"/>
                </a:cxn>
                <a:cxn ang="0">
                  <a:pos x="53" y="41"/>
                </a:cxn>
                <a:cxn ang="0">
                  <a:pos x="53" y="41"/>
                </a:cxn>
                <a:cxn ang="0">
                  <a:pos x="51" y="51"/>
                </a:cxn>
                <a:cxn ang="0">
                  <a:pos x="49" y="60"/>
                </a:cxn>
                <a:cxn ang="0">
                  <a:pos x="42" y="80"/>
                </a:cxn>
                <a:cxn ang="0">
                  <a:pos x="37" y="101"/>
                </a:cxn>
                <a:cxn ang="0">
                  <a:pos x="32" y="120"/>
                </a:cxn>
                <a:cxn ang="0">
                  <a:pos x="32" y="120"/>
                </a:cxn>
                <a:cxn ang="0">
                  <a:pos x="14" y="191"/>
                </a:cxn>
                <a:cxn ang="0">
                  <a:pos x="7" y="227"/>
                </a:cxn>
                <a:cxn ang="0">
                  <a:pos x="3" y="244"/>
                </a:cxn>
                <a:cxn ang="0">
                  <a:pos x="1" y="263"/>
                </a:cxn>
                <a:cxn ang="0">
                  <a:pos x="1" y="263"/>
                </a:cxn>
                <a:cxn ang="0">
                  <a:pos x="0" y="265"/>
                </a:cxn>
                <a:cxn ang="0">
                  <a:pos x="0" y="270"/>
                </a:cxn>
                <a:cxn ang="0">
                  <a:pos x="0" y="270"/>
                </a:cxn>
                <a:cxn ang="0">
                  <a:pos x="0" y="272"/>
                </a:cxn>
                <a:cxn ang="0">
                  <a:pos x="1" y="273"/>
                </a:cxn>
                <a:cxn ang="0">
                  <a:pos x="3" y="274"/>
                </a:cxn>
                <a:cxn ang="0">
                  <a:pos x="4" y="274"/>
                </a:cxn>
                <a:cxn ang="0">
                  <a:pos x="7" y="273"/>
                </a:cxn>
                <a:cxn ang="0">
                  <a:pos x="8" y="272"/>
                </a:cxn>
                <a:cxn ang="0">
                  <a:pos x="9" y="270"/>
                </a:cxn>
                <a:cxn ang="0">
                  <a:pos x="9" y="270"/>
                </a:cxn>
                <a:cxn ang="0">
                  <a:pos x="11" y="254"/>
                </a:cxn>
                <a:cxn ang="0">
                  <a:pos x="14" y="237"/>
                </a:cxn>
                <a:cxn ang="0">
                  <a:pos x="22" y="204"/>
                </a:cxn>
                <a:cxn ang="0">
                  <a:pos x="37" y="139"/>
                </a:cxn>
                <a:cxn ang="0">
                  <a:pos x="37" y="139"/>
                </a:cxn>
                <a:cxn ang="0">
                  <a:pos x="45" y="106"/>
                </a:cxn>
                <a:cxn ang="0">
                  <a:pos x="54" y="73"/>
                </a:cxn>
                <a:cxn ang="0">
                  <a:pos x="54" y="73"/>
                </a:cxn>
                <a:cxn ang="0">
                  <a:pos x="58" y="56"/>
                </a:cxn>
                <a:cxn ang="0">
                  <a:pos x="61" y="39"/>
                </a:cxn>
                <a:cxn ang="0">
                  <a:pos x="64" y="31"/>
                </a:cxn>
                <a:cxn ang="0">
                  <a:pos x="66" y="22"/>
                </a:cxn>
                <a:cxn ang="0">
                  <a:pos x="70" y="14"/>
                </a:cxn>
                <a:cxn ang="0">
                  <a:pos x="74" y="8"/>
                </a:cxn>
                <a:cxn ang="0">
                  <a:pos x="74" y="8"/>
                </a:cxn>
                <a:cxn ang="0">
                  <a:pos x="75" y="6"/>
                </a:cxn>
                <a:cxn ang="0">
                  <a:pos x="75" y="5"/>
                </a:cxn>
                <a:cxn ang="0">
                  <a:pos x="74" y="1"/>
                </a:cxn>
                <a:cxn ang="0">
                  <a:pos x="72" y="0"/>
                </a:cxn>
                <a:cxn ang="0">
                  <a:pos x="71" y="0"/>
                </a:cxn>
                <a:cxn ang="0">
                  <a:pos x="69" y="0"/>
                </a:cxn>
                <a:cxn ang="0">
                  <a:pos x="68" y="2"/>
                </a:cxn>
                <a:cxn ang="0">
                  <a:pos x="68" y="2"/>
                </a:cxn>
              </a:cxnLst>
              <a:rect l="0" t="0" r="r" b="b"/>
              <a:pathLst>
                <a:path w="75" h="274">
                  <a:moveTo>
                    <a:pt x="68" y="2"/>
                  </a:moveTo>
                  <a:lnTo>
                    <a:pt x="68" y="2"/>
                  </a:lnTo>
                  <a:lnTo>
                    <a:pt x="62" y="10"/>
                  </a:lnTo>
                  <a:lnTo>
                    <a:pt x="57" y="20"/>
                  </a:lnTo>
                  <a:lnTo>
                    <a:pt x="54" y="31"/>
                  </a:lnTo>
                  <a:lnTo>
                    <a:pt x="53" y="41"/>
                  </a:lnTo>
                  <a:lnTo>
                    <a:pt x="53" y="41"/>
                  </a:lnTo>
                  <a:lnTo>
                    <a:pt x="51" y="51"/>
                  </a:lnTo>
                  <a:lnTo>
                    <a:pt x="49" y="60"/>
                  </a:lnTo>
                  <a:lnTo>
                    <a:pt x="42" y="80"/>
                  </a:lnTo>
                  <a:lnTo>
                    <a:pt x="37" y="101"/>
                  </a:lnTo>
                  <a:lnTo>
                    <a:pt x="32" y="120"/>
                  </a:lnTo>
                  <a:lnTo>
                    <a:pt x="32" y="120"/>
                  </a:lnTo>
                  <a:lnTo>
                    <a:pt x="14" y="191"/>
                  </a:lnTo>
                  <a:lnTo>
                    <a:pt x="7" y="227"/>
                  </a:lnTo>
                  <a:lnTo>
                    <a:pt x="3" y="244"/>
                  </a:lnTo>
                  <a:lnTo>
                    <a:pt x="1" y="263"/>
                  </a:lnTo>
                  <a:lnTo>
                    <a:pt x="1" y="263"/>
                  </a:lnTo>
                  <a:lnTo>
                    <a:pt x="0" y="265"/>
                  </a:lnTo>
                  <a:lnTo>
                    <a:pt x="0" y="270"/>
                  </a:lnTo>
                  <a:lnTo>
                    <a:pt x="0" y="270"/>
                  </a:lnTo>
                  <a:lnTo>
                    <a:pt x="0" y="272"/>
                  </a:lnTo>
                  <a:lnTo>
                    <a:pt x="1" y="273"/>
                  </a:lnTo>
                  <a:lnTo>
                    <a:pt x="3" y="274"/>
                  </a:lnTo>
                  <a:lnTo>
                    <a:pt x="4" y="274"/>
                  </a:lnTo>
                  <a:lnTo>
                    <a:pt x="7" y="273"/>
                  </a:lnTo>
                  <a:lnTo>
                    <a:pt x="8" y="272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11" y="254"/>
                  </a:lnTo>
                  <a:lnTo>
                    <a:pt x="14" y="237"/>
                  </a:lnTo>
                  <a:lnTo>
                    <a:pt x="22" y="204"/>
                  </a:lnTo>
                  <a:lnTo>
                    <a:pt x="37" y="139"/>
                  </a:lnTo>
                  <a:lnTo>
                    <a:pt x="37" y="139"/>
                  </a:lnTo>
                  <a:lnTo>
                    <a:pt x="45" y="106"/>
                  </a:lnTo>
                  <a:lnTo>
                    <a:pt x="54" y="73"/>
                  </a:lnTo>
                  <a:lnTo>
                    <a:pt x="54" y="73"/>
                  </a:lnTo>
                  <a:lnTo>
                    <a:pt x="58" y="56"/>
                  </a:lnTo>
                  <a:lnTo>
                    <a:pt x="61" y="39"/>
                  </a:lnTo>
                  <a:lnTo>
                    <a:pt x="64" y="31"/>
                  </a:lnTo>
                  <a:lnTo>
                    <a:pt x="66" y="22"/>
                  </a:lnTo>
                  <a:lnTo>
                    <a:pt x="70" y="14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75" y="6"/>
                  </a:lnTo>
                  <a:lnTo>
                    <a:pt x="75" y="5"/>
                  </a:lnTo>
                  <a:lnTo>
                    <a:pt x="74" y="1"/>
                  </a:lnTo>
                  <a:lnTo>
                    <a:pt x="72" y="0"/>
                  </a:lnTo>
                  <a:lnTo>
                    <a:pt x="71" y="0"/>
                  </a:lnTo>
                  <a:lnTo>
                    <a:pt x="69" y="0"/>
                  </a:lnTo>
                  <a:lnTo>
                    <a:pt x="68" y="2"/>
                  </a:lnTo>
                  <a:lnTo>
                    <a:pt x="68" y="2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1" name="Freeform 170"/>
            <p:cNvSpPr/>
            <p:nvPr/>
          </p:nvSpPr>
          <p:spPr bwMode="auto">
            <a:xfrm>
              <a:off x="4338638" y="2201863"/>
              <a:ext cx="31750" cy="112713"/>
            </a:xfrm>
            <a:custGeom>
              <a:avLst/>
              <a:gdLst/>
              <a:ahLst/>
              <a:cxnLst>
                <a:cxn ang="0">
                  <a:pos x="52" y="4"/>
                </a:cxn>
                <a:cxn ang="0">
                  <a:pos x="52" y="4"/>
                </a:cxn>
                <a:cxn ang="0">
                  <a:pos x="51" y="10"/>
                </a:cxn>
                <a:cxn ang="0">
                  <a:pos x="48" y="16"/>
                </a:cxn>
                <a:cxn ang="0">
                  <a:pos x="43" y="29"/>
                </a:cxn>
                <a:cxn ang="0">
                  <a:pos x="38" y="41"/>
                </a:cxn>
                <a:cxn ang="0">
                  <a:pos x="36" y="47"/>
                </a:cxn>
                <a:cxn ang="0">
                  <a:pos x="34" y="54"/>
                </a:cxn>
                <a:cxn ang="0">
                  <a:pos x="34" y="54"/>
                </a:cxn>
                <a:cxn ang="0">
                  <a:pos x="25" y="103"/>
                </a:cxn>
                <a:cxn ang="0">
                  <a:pos x="25" y="103"/>
                </a:cxn>
                <a:cxn ang="0">
                  <a:pos x="23" y="116"/>
                </a:cxn>
                <a:cxn ang="0">
                  <a:pos x="19" y="129"/>
                </a:cxn>
                <a:cxn ang="0">
                  <a:pos x="10" y="156"/>
                </a:cxn>
                <a:cxn ang="0">
                  <a:pos x="3" y="181"/>
                </a:cxn>
                <a:cxn ang="0">
                  <a:pos x="1" y="195"/>
                </a:cxn>
                <a:cxn ang="0">
                  <a:pos x="0" y="208"/>
                </a:cxn>
                <a:cxn ang="0">
                  <a:pos x="0" y="208"/>
                </a:cxn>
                <a:cxn ang="0">
                  <a:pos x="0" y="210"/>
                </a:cxn>
                <a:cxn ang="0">
                  <a:pos x="1" y="211"/>
                </a:cxn>
                <a:cxn ang="0">
                  <a:pos x="2" y="212"/>
                </a:cxn>
                <a:cxn ang="0">
                  <a:pos x="4" y="212"/>
                </a:cxn>
                <a:cxn ang="0">
                  <a:pos x="6" y="212"/>
                </a:cxn>
                <a:cxn ang="0">
                  <a:pos x="7" y="211"/>
                </a:cxn>
                <a:cxn ang="0">
                  <a:pos x="8" y="210"/>
                </a:cxn>
                <a:cxn ang="0">
                  <a:pos x="9" y="208"/>
                </a:cxn>
                <a:cxn ang="0">
                  <a:pos x="9" y="208"/>
                </a:cxn>
                <a:cxn ang="0">
                  <a:pos x="10" y="200"/>
                </a:cxn>
                <a:cxn ang="0">
                  <a:pos x="11" y="192"/>
                </a:cxn>
                <a:cxn ang="0">
                  <a:pos x="15" y="176"/>
                </a:cxn>
                <a:cxn ang="0">
                  <a:pos x="26" y="144"/>
                </a:cxn>
                <a:cxn ang="0">
                  <a:pos x="26" y="144"/>
                </a:cxn>
                <a:cxn ang="0">
                  <a:pos x="29" y="131"/>
                </a:cxn>
                <a:cxn ang="0">
                  <a:pos x="32" y="117"/>
                </a:cxn>
                <a:cxn ang="0">
                  <a:pos x="37" y="91"/>
                </a:cxn>
                <a:cxn ang="0">
                  <a:pos x="37" y="91"/>
                </a:cxn>
                <a:cxn ang="0">
                  <a:pos x="41" y="67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50" y="33"/>
                </a:cxn>
                <a:cxn ang="0">
                  <a:pos x="55" y="23"/>
                </a:cxn>
                <a:cxn ang="0">
                  <a:pos x="59" y="14"/>
                </a:cxn>
                <a:cxn ang="0">
                  <a:pos x="60" y="9"/>
                </a:cxn>
                <a:cxn ang="0">
                  <a:pos x="61" y="4"/>
                </a:cxn>
                <a:cxn ang="0">
                  <a:pos x="61" y="4"/>
                </a:cxn>
                <a:cxn ang="0">
                  <a:pos x="61" y="3"/>
                </a:cxn>
                <a:cxn ang="0">
                  <a:pos x="60" y="1"/>
                </a:cxn>
                <a:cxn ang="0">
                  <a:pos x="59" y="0"/>
                </a:cxn>
                <a:cxn ang="0">
                  <a:pos x="57" y="0"/>
                </a:cxn>
                <a:cxn ang="0">
                  <a:pos x="54" y="1"/>
                </a:cxn>
                <a:cxn ang="0">
                  <a:pos x="53" y="3"/>
                </a:cxn>
                <a:cxn ang="0">
                  <a:pos x="52" y="4"/>
                </a:cxn>
                <a:cxn ang="0">
                  <a:pos x="52" y="4"/>
                </a:cxn>
              </a:cxnLst>
              <a:rect l="0" t="0" r="r" b="b"/>
              <a:pathLst>
                <a:path w="61" h="211">
                  <a:moveTo>
                    <a:pt x="52" y="4"/>
                  </a:moveTo>
                  <a:lnTo>
                    <a:pt x="52" y="4"/>
                  </a:lnTo>
                  <a:lnTo>
                    <a:pt x="51" y="10"/>
                  </a:lnTo>
                  <a:lnTo>
                    <a:pt x="48" y="16"/>
                  </a:lnTo>
                  <a:lnTo>
                    <a:pt x="43" y="29"/>
                  </a:lnTo>
                  <a:lnTo>
                    <a:pt x="38" y="41"/>
                  </a:lnTo>
                  <a:lnTo>
                    <a:pt x="36" y="47"/>
                  </a:lnTo>
                  <a:lnTo>
                    <a:pt x="34" y="54"/>
                  </a:lnTo>
                  <a:lnTo>
                    <a:pt x="34" y="54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3" y="116"/>
                  </a:lnTo>
                  <a:lnTo>
                    <a:pt x="19" y="129"/>
                  </a:lnTo>
                  <a:lnTo>
                    <a:pt x="10" y="156"/>
                  </a:lnTo>
                  <a:lnTo>
                    <a:pt x="3" y="181"/>
                  </a:lnTo>
                  <a:lnTo>
                    <a:pt x="1" y="195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0" y="210"/>
                  </a:lnTo>
                  <a:lnTo>
                    <a:pt x="1" y="211"/>
                  </a:lnTo>
                  <a:lnTo>
                    <a:pt x="2" y="212"/>
                  </a:lnTo>
                  <a:lnTo>
                    <a:pt x="4" y="212"/>
                  </a:lnTo>
                  <a:lnTo>
                    <a:pt x="6" y="212"/>
                  </a:lnTo>
                  <a:lnTo>
                    <a:pt x="7" y="211"/>
                  </a:lnTo>
                  <a:lnTo>
                    <a:pt x="8" y="210"/>
                  </a:lnTo>
                  <a:lnTo>
                    <a:pt x="9" y="208"/>
                  </a:lnTo>
                  <a:lnTo>
                    <a:pt x="9" y="208"/>
                  </a:lnTo>
                  <a:lnTo>
                    <a:pt x="10" y="200"/>
                  </a:lnTo>
                  <a:lnTo>
                    <a:pt x="11" y="192"/>
                  </a:lnTo>
                  <a:lnTo>
                    <a:pt x="15" y="176"/>
                  </a:lnTo>
                  <a:lnTo>
                    <a:pt x="26" y="144"/>
                  </a:lnTo>
                  <a:lnTo>
                    <a:pt x="26" y="144"/>
                  </a:lnTo>
                  <a:lnTo>
                    <a:pt x="29" y="131"/>
                  </a:lnTo>
                  <a:lnTo>
                    <a:pt x="32" y="117"/>
                  </a:lnTo>
                  <a:lnTo>
                    <a:pt x="37" y="91"/>
                  </a:lnTo>
                  <a:lnTo>
                    <a:pt x="37" y="91"/>
                  </a:lnTo>
                  <a:lnTo>
                    <a:pt x="41" y="67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50" y="33"/>
                  </a:lnTo>
                  <a:lnTo>
                    <a:pt x="55" y="23"/>
                  </a:lnTo>
                  <a:lnTo>
                    <a:pt x="59" y="14"/>
                  </a:lnTo>
                  <a:lnTo>
                    <a:pt x="60" y="9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61" y="3"/>
                  </a:lnTo>
                  <a:lnTo>
                    <a:pt x="60" y="1"/>
                  </a:lnTo>
                  <a:lnTo>
                    <a:pt x="59" y="0"/>
                  </a:lnTo>
                  <a:lnTo>
                    <a:pt x="57" y="0"/>
                  </a:lnTo>
                  <a:lnTo>
                    <a:pt x="54" y="1"/>
                  </a:lnTo>
                  <a:lnTo>
                    <a:pt x="53" y="3"/>
                  </a:lnTo>
                  <a:lnTo>
                    <a:pt x="52" y="4"/>
                  </a:lnTo>
                  <a:lnTo>
                    <a:pt x="52" y="4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2" name="Freeform 171"/>
            <p:cNvSpPr/>
            <p:nvPr/>
          </p:nvSpPr>
          <p:spPr bwMode="auto">
            <a:xfrm>
              <a:off x="4357688" y="2209800"/>
              <a:ext cx="36513" cy="90488"/>
            </a:xfrm>
            <a:custGeom>
              <a:avLst/>
              <a:gdLst/>
              <a:ahLst/>
              <a:cxnLst>
                <a:cxn ang="0">
                  <a:pos x="60" y="1"/>
                </a:cxn>
                <a:cxn ang="0">
                  <a:pos x="60" y="1"/>
                </a:cxn>
                <a:cxn ang="0">
                  <a:pos x="51" y="10"/>
                </a:cxn>
                <a:cxn ang="0">
                  <a:pos x="43" y="22"/>
                </a:cxn>
                <a:cxn ang="0">
                  <a:pos x="37" y="34"/>
                </a:cxn>
                <a:cxn ang="0">
                  <a:pos x="33" y="48"/>
                </a:cxn>
                <a:cxn ang="0">
                  <a:pos x="29" y="61"/>
                </a:cxn>
                <a:cxn ang="0">
                  <a:pos x="25" y="75"/>
                </a:cxn>
                <a:cxn ang="0">
                  <a:pos x="20" y="100"/>
                </a:cxn>
                <a:cxn ang="0">
                  <a:pos x="20" y="100"/>
                </a:cxn>
                <a:cxn ang="0">
                  <a:pos x="15" y="115"/>
                </a:cxn>
                <a:cxn ang="0">
                  <a:pos x="6" y="135"/>
                </a:cxn>
                <a:cxn ang="0">
                  <a:pos x="3" y="147"/>
                </a:cxn>
                <a:cxn ang="0">
                  <a:pos x="0" y="156"/>
                </a:cxn>
                <a:cxn ang="0">
                  <a:pos x="0" y="164"/>
                </a:cxn>
                <a:cxn ang="0">
                  <a:pos x="1" y="166"/>
                </a:cxn>
                <a:cxn ang="0">
                  <a:pos x="3" y="170"/>
                </a:cxn>
                <a:cxn ang="0">
                  <a:pos x="3" y="170"/>
                </a:cxn>
                <a:cxn ang="0">
                  <a:pos x="4" y="170"/>
                </a:cxn>
                <a:cxn ang="0">
                  <a:pos x="6" y="171"/>
                </a:cxn>
                <a:cxn ang="0">
                  <a:pos x="9" y="169"/>
                </a:cxn>
                <a:cxn ang="0">
                  <a:pos x="10" y="167"/>
                </a:cxn>
                <a:cxn ang="0">
                  <a:pos x="11" y="165"/>
                </a:cxn>
                <a:cxn ang="0">
                  <a:pos x="10" y="164"/>
                </a:cxn>
                <a:cxn ang="0">
                  <a:pos x="9" y="162"/>
                </a:cxn>
                <a:cxn ang="0">
                  <a:pos x="9" y="162"/>
                </a:cxn>
                <a:cxn ang="0">
                  <a:pos x="10" y="159"/>
                </a:cxn>
                <a:cxn ang="0">
                  <a:pos x="14" y="152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19"/>
                </a:cxn>
                <a:cxn ang="0">
                  <a:pos x="29" y="100"/>
                </a:cxn>
                <a:cxn ang="0">
                  <a:pos x="29" y="100"/>
                </a:cxn>
                <a:cxn ang="0">
                  <a:pos x="34" y="76"/>
                </a:cxn>
                <a:cxn ang="0">
                  <a:pos x="38" y="63"/>
                </a:cxn>
                <a:cxn ang="0">
                  <a:pos x="41" y="51"/>
                </a:cxn>
                <a:cxn ang="0">
                  <a:pos x="47" y="38"/>
                </a:cxn>
                <a:cxn ang="0">
                  <a:pos x="52" y="27"/>
                </a:cxn>
                <a:cxn ang="0">
                  <a:pos x="58" y="17"/>
                </a:cxn>
                <a:cxn ang="0">
                  <a:pos x="66" y="7"/>
                </a:cxn>
                <a:cxn ang="0">
                  <a:pos x="66" y="7"/>
                </a:cxn>
                <a:cxn ang="0">
                  <a:pos x="67" y="6"/>
                </a:cxn>
                <a:cxn ang="0">
                  <a:pos x="68" y="4"/>
                </a:cxn>
                <a:cxn ang="0">
                  <a:pos x="67" y="3"/>
                </a:cxn>
                <a:cxn ang="0">
                  <a:pos x="66" y="1"/>
                </a:cxn>
                <a:cxn ang="0">
                  <a:pos x="65" y="0"/>
                </a:cxn>
                <a:cxn ang="0">
                  <a:pos x="63" y="0"/>
                </a:cxn>
                <a:cxn ang="0">
                  <a:pos x="61" y="0"/>
                </a:cxn>
                <a:cxn ang="0">
                  <a:pos x="60" y="1"/>
                </a:cxn>
                <a:cxn ang="0">
                  <a:pos x="60" y="1"/>
                </a:cxn>
              </a:cxnLst>
              <a:rect l="0" t="0" r="r" b="b"/>
              <a:pathLst>
                <a:path w="68" h="171">
                  <a:moveTo>
                    <a:pt x="60" y="1"/>
                  </a:moveTo>
                  <a:lnTo>
                    <a:pt x="60" y="1"/>
                  </a:lnTo>
                  <a:lnTo>
                    <a:pt x="51" y="10"/>
                  </a:lnTo>
                  <a:lnTo>
                    <a:pt x="43" y="22"/>
                  </a:lnTo>
                  <a:lnTo>
                    <a:pt x="37" y="34"/>
                  </a:lnTo>
                  <a:lnTo>
                    <a:pt x="33" y="48"/>
                  </a:lnTo>
                  <a:lnTo>
                    <a:pt x="29" y="61"/>
                  </a:lnTo>
                  <a:lnTo>
                    <a:pt x="25" y="75"/>
                  </a:lnTo>
                  <a:lnTo>
                    <a:pt x="20" y="100"/>
                  </a:lnTo>
                  <a:lnTo>
                    <a:pt x="20" y="100"/>
                  </a:lnTo>
                  <a:lnTo>
                    <a:pt x="15" y="115"/>
                  </a:lnTo>
                  <a:lnTo>
                    <a:pt x="6" y="135"/>
                  </a:lnTo>
                  <a:lnTo>
                    <a:pt x="3" y="147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1" y="166"/>
                  </a:lnTo>
                  <a:lnTo>
                    <a:pt x="3" y="170"/>
                  </a:lnTo>
                  <a:lnTo>
                    <a:pt x="3" y="170"/>
                  </a:lnTo>
                  <a:lnTo>
                    <a:pt x="4" y="170"/>
                  </a:lnTo>
                  <a:lnTo>
                    <a:pt x="6" y="171"/>
                  </a:lnTo>
                  <a:lnTo>
                    <a:pt x="9" y="169"/>
                  </a:lnTo>
                  <a:lnTo>
                    <a:pt x="10" y="167"/>
                  </a:lnTo>
                  <a:lnTo>
                    <a:pt x="11" y="165"/>
                  </a:lnTo>
                  <a:lnTo>
                    <a:pt x="10" y="164"/>
                  </a:lnTo>
                  <a:lnTo>
                    <a:pt x="9" y="162"/>
                  </a:lnTo>
                  <a:lnTo>
                    <a:pt x="9" y="162"/>
                  </a:lnTo>
                  <a:lnTo>
                    <a:pt x="10" y="159"/>
                  </a:lnTo>
                  <a:lnTo>
                    <a:pt x="14" y="152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19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34" y="76"/>
                  </a:lnTo>
                  <a:lnTo>
                    <a:pt x="38" y="63"/>
                  </a:lnTo>
                  <a:lnTo>
                    <a:pt x="41" y="51"/>
                  </a:lnTo>
                  <a:lnTo>
                    <a:pt x="47" y="38"/>
                  </a:lnTo>
                  <a:lnTo>
                    <a:pt x="52" y="27"/>
                  </a:lnTo>
                  <a:lnTo>
                    <a:pt x="58" y="17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7" y="6"/>
                  </a:lnTo>
                  <a:lnTo>
                    <a:pt x="68" y="4"/>
                  </a:lnTo>
                  <a:lnTo>
                    <a:pt x="67" y="3"/>
                  </a:lnTo>
                  <a:lnTo>
                    <a:pt x="66" y="1"/>
                  </a:lnTo>
                  <a:lnTo>
                    <a:pt x="65" y="0"/>
                  </a:lnTo>
                  <a:lnTo>
                    <a:pt x="63" y="0"/>
                  </a:lnTo>
                  <a:lnTo>
                    <a:pt x="61" y="0"/>
                  </a:lnTo>
                  <a:lnTo>
                    <a:pt x="60" y="1"/>
                  </a:lnTo>
                  <a:lnTo>
                    <a:pt x="60" y="1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3" name="Freeform 172"/>
            <p:cNvSpPr/>
            <p:nvPr/>
          </p:nvSpPr>
          <p:spPr bwMode="auto">
            <a:xfrm>
              <a:off x="4383088" y="2219325"/>
              <a:ext cx="33338" cy="63500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55" y="0"/>
                </a:cxn>
                <a:cxn ang="0">
                  <a:pos x="50" y="2"/>
                </a:cxn>
                <a:cxn ang="0">
                  <a:pos x="46" y="5"/>
                </a:cxn>
                <a:cxn ang="0">
                  <a:pos x="42" y="8"/>
                </a:cxn>
                <a:cxn ang="0">
                  <a:pos x="39" y="11"/>
                </a:cxn>
                <a:cxn ang="0">
                  <a:pos x="33" y="19"/>
                </a:cxn>
                <a:cxn ang="0">
                  <a:pos x="29" y="30"/>
                </a:cxn>
                <a:cxn ang="0">
                  <a:pos x="29" y="30"/>
                </a:cxn>
                <a:cxn ang="0">
                  <a:pos x="13" y="70"/>
                </a:cxn>
                <a:cxn ang="0">
                  <a:pos x="6" y="91"/>
                </a:cxn>
                <a:cxn ang="0">
                  <a:pos x="0" y="112"/>
                </a:cxn>
                <a:cxn ang="0">
                  <a:pos x="0" y="112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8"/>
                </a:cxn>
                <a:cxn ang="0">
                  <a:pos x="4" y="118"/>
                </a:cxn>
                <a:cxn ang="0">
                  <a:pos x="6" y="119"/>
                </a:cxn>
                <a:cxn ang="0">
                  <a:pos x="7" y="118"/>
                </a:cxn>
                <a:cxn ang="0">
                  <a:pos x="8" y="116"/>
                </a:cxn>
                <a:cxn ang="0">
                  <a:pos x="9" y="114"/>
                </a:cxn>
                <a:cxn ang="0">
                  <a:pos x="9" y="114"/>
                </a:cxn>
                <a:cxn ang="0">
                  <a:pos x="13" y="100"/>
                </a:cxn>
                <a:cxn ang="0">
                  <a:pos x="17" y="84"/>
                </a:cxn>
                <a:cxn ang="0">
                  <a:pos x="23" y="70"/>
                </a:cxn>
                <a:cxn ang="0">
                  <a:pos x="30" y="56"/>
                </a:cxn>
                <a:cxn ang="0">
                  <a:pos x="30" y="56"/>
                </a:cxn>
                <a:cxn ang="0">
                  <a:pos x="34" y="42"/>
                </a:cxn>
                <a:cxn ang="0">
                  <a:pos x="39" y="29"/>
                </a:cxn>
                <a:cxn ang="0">
                  <a:pos x="42" y="22"/>
                </a:cxn>
                <a:cxn ang="0">
                  <a:pos x="46" y="17"/>
                </a:cxn>
                <a:cxn ang="0">
                  <a:pos x="51" y="12"/>
                </a:cxn>
                <a:cxn ang="0">
                  <a:pos x="57" y="9"/>
                </a:cxn>
                <a:cxn ang="0">
                  <a:pos x="57" y="9"/>
                </a:cxn>
                <a:cxn ang="0">
                  <a:pos x="60" y="8"/>
                </a:cxn>
                <a:cxn ang="0">
                  <a:pos x="61" y="7"/>
                </a:cxn>
                <a:cxn ang="0">
                  <a:pos x="62" y="5"/>
                </a:cxn>
                <a:cxn ang="0">
                  <a:pos x="61" y="3"/>
                </a:cxn>
                <a:cxn ang="0">
                  <a:pos x="61" y="2"/>
                </a:cxn>
                <a:cxn ang="0">
                  <a:pos x="60" y="0"/>
                </a:cxn>
                <a:cxn ang="0">
                  <a:pos x="57" y="0"/>
                </a:cxn>
                <a:cxn ang="0">
                  <a:pos x="55" y="0"/>
                </a:cxn>
                <a:cxn ang="0">
                  <a:pos x="55" y="0"/>
                </a:cxn>
              </a:cxnLst>
              <a:rect l="0" t="0" r="r" b="b"/>
              <a:pathLst>
                <a:path w="62" h="119">
                  <a:moveTo>
                    <a:pt x="55" y="0"/>
                  </a:moveTo>
                  <a:lnTo>
                    <a:pt x="55" y="0"/>
                  </a:lnTo>
                  <a:lnTo>
                    <a:pt x="50" y="2"/>
                  </a:lnTo>
                  <a:lnTo>
                    <a:pt x="46" y="5"/>
                  </a:lnTo>
                  <a:lnTo>
                    <a:pt x="42" y="8"/>
                  </a:lnTo>
                  <a:lnTo>
                    <a:pt x="39" y="11"/>
                  </a:lnTo>
                  <a:lnTo>
                    <a:pt x="33" y="19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13" y="70"/>
                  </a:lnTo>
                  <a:lnTo>
                    <a:pt x="6" y="91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8"/>
                  </a:lnTo>
                  <a:lnTo>
                    <a:pt x="4" y="118"/>
                  </a:lnTo>
                  <a:lnTo>
                    <a:pt x="6" y="119"/>
                  </a:lnTo>
                  <a:lnTo>
                    <a:pt x="7" y="118"/>
                  </a:lnTo>
                  <a:lnTo>
                    <a:pt x="8" y="116"/>
                  </a:lnTo>
                  <a:lnTo>
                    <a:pt x="9" y="114"/>
                  </a:lnTo>
                  <a:lnTo>
                    <a:pt x="9" y="114"/>
                  </a:lnTo>
                  <a:lnTo>
                    <a:pt x="13" y="100"/>
                  </a:lnTo>
                  <a:lnTo>
                    <a:pt x="17" y="84"/>
                  </a:lnTo>
                  <a:lnTo>
                    <a:pt x="23" y="70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34" y="42"/>
                  </a:lnTo>
                  <a:lnTo>
                    <a:pt x="39" y="29"/>
                  </a:lnTo>
                  <a:lnTo>
                    <a:pt x="42" y="22"/>
                  </a:lnTo>
                  <a:lnTo>
                    <a:pt x="46" y="17"/>
                  </a:lnTo>
                  <a:lnTo>
                    <a:pt x="51" y="12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60" y="8"/>
                  </a:lnTo>
                  <a:lnTo>
                    <a:pt x="61" y="7"/>
                  </a:lnTo>
                  <a:lnTo>
                    <a:pt x="62" y="5"/>
                  </a:lnTo>
                  <a:lnTo>
                    <a:pt x="61" y="3"/>
                  </a:lnTo>
                  <a:lnTo>
                    <a:pt x="61" y="2"/>
                  </a:lnTo>
                  <a:lnTo>
                    <a:pt x="60" y="0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4" name="Freeform 173"/>
            <p:cNvSpPr/>
            <p:nvPr/>
          </p:nvSpPr>
          <p:spPr bwMode="auto">
            <a:xfrm>
              <a:off x="4403725" y="2228850"/>
              <a:ext cx="17463" cy="52388"/>
            </a:xfrm>
            <a:custGeom>
              <a:avLst/>
              <a:gdLst/>
              <a:ahLst/>
              <a:cxnLst>
                <a:cxn ang="0">
                  <a:pos x="27" y="1"/>
                </a:cxn>
                <a:cxn ang="0">
                  <a:pos x="27" y="1"/>
                </a:cxn>
                <a:cxn ang="0">
                  <a:pos x="24" y="2"/>
                </a:cxn>
                <a:cxn ang="0">
                  <a:pos x="22" y="6"/>
                </a:cxn>
                <a:cxn ang="0">
                  <a:pos x="17" y="12"/>
                </a:cxn>
                <a:cxn ang="0">
                  <a:pos x="15" y="20"/>
                </a:cxn>
                <a:cxn ang="0">
                  <a:pos x="14" y="27"/>
                </a:cxn>
                <a:cxn ang="0">
                  <a:pos x="14" y="27"/>
                </a:cxn>
                <a:cxn ang="0">
                  <a:pos x="12" y="45"/>
                </a:cxn>
                <a:cxn ang="0">
                  <a:pos x="10" y="61"/>
                </a:cxn>
                <a:cxn ang="0">
                  <a:pos x="6" y="78"/>
                </a:cxn>
                <a:cxn ang="0">
                  <a:pos x="0" y="94"/>
                </a:cxn>
                <a:cxn ang="0">
                  <a:pos x="0" y="94"/>
                </a:cxn>
                <a:cxn ang="0">
                  <a:pos x="0" y="96"/>
                </a:cxn>
                <a:cxn ang="0">
                  <a:pos x="0" y="97"/>
                </a:cxn>
                <a:cxn ang="0">
                  <a:pos x="1" y="100"/>
                </a:cxn>
                <a:cxn ang="0">
                  <a:pos x="3" y="100"/>
                </a:cxn>
                <a:cxn ang="0">
                  <a:pos x="6" y="100"/>
                </a:cxn>
                <a:cxn ang="0">
                  <a:pos x="8" y="98"/>
                </a:cxn>
                <a:cxn ang="0">
                  <a:pos x="9" y="96"/>
                </a:cxn>
                <a:cxn ang="0">
                  <a:pos x="9" y="96"/>
                </a:cxn>
                <a:cxn ang="0">
                  <a:pos x="13" y="85"/>
                </a:cxn>
                <a:cxn ang="0">
                  <a:pos x="15" y="80"/>
                </a:cxn>
                <a:cxn ang="0">
                  <a:pos x="18" y="75"/>
                </a:cxn>
                <a:cxn ang="0">
                  <a:pos x="18" y="75"/>
                </a:cxn>
                <a:cxn ang="0">
                  <a:pos x="19" y="72"/>
                </a:cxn>
                <a:cxn ang="0">
                  <a:pos x="21" y="69"/>
                </a:cxn>
                <a:cxn ang="0">
                  <a:pos x="21" y="62"/>
                </a:cxn>
                <a:cxn ang="0">
                  <a:pos x="22" y="49"/>
                </a:cxn>
                <a:cxn ang="0">
                  <a:pos x="22" y="49"/>
                </a:cxn>
                <a:cxn ang="0">
                  <a:pos x="23" y="28"/>
                </a:cxn>
                <a:cxn ang="0">
                  <a:pos x="24" y="22"/>
                </a:cxn>
                <a:cxn ang="0">
                  <a:pos x="25" y="17"/>
                </a:cxn>
                <a:cxn ang="0">
                  <a:pos x="27" y="13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31" y="9"/>
                </a:cxn>
                <a:cxn ang="0">
                  <a:pos x="32" y="8"/>
                </a:cxn>
                <a:cxn ang="0">
                  <a:pos x="33" y="3"/>
                </a:cxn>
                <a:cxn ang="0">
                  <a:pos x="32" y="2"/>
                </a:cxn>
                <a:cxn ang="0">
                  <a:pos x="31" y="1"/>
                </a:cxn>
                <a:cxn ang="0">
                  <a:pos x="29" y="0"/>
                </a:cxn>
                <a:cxn ang="0">
                  <a:pos x="27" y="1"/>
                </a:cxn>
                <a:cxn ang="0">
                  <a:pos x="27" y="1"/>
                </a:cxn>
              </a:cxnLst>
              <a:rect l="0" t="0" r="r" b="b"/>
              <a:pathLst>
                <a:path w="33" h="100">
                  <a:moveTo>
                    <a:pt x="27" y="1"/>
                  </a:moveTo>
                  <a:lnTo>
                    <a:pt x="27" y="1"/>
                  </a:lnTo>
                  <a:lnTo>
                    <a:pt x="24" y="2"/>
                  </a:lnTo>
                  <a:lnTo>
                    <a:pt x="22" y="6"/>
                  </a:lnTo>
                  <a:lnTo>
                    <a:pt x="17" y="12"/>
                  </a:lnTo>
                  <a:lnTo>
                    <a:pt x="15" y="20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2" y="45"/>
                  </a:lnTo>
                  <a:lnTo>
                    <a:pt x="10" y="61"/>
                  </a:lnTo>
                  <a:lnTo>
                    <a:pt x="6" y="78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6"/>
                  </a:lnTo>
                  <a:lnTo>
                    <a:pt x="0" y="97"/>
                  </a:lnTo>
                  <a:lnTo>
                    <a:pt x="1" y="100"/>
                  </a:lnTo>
                  <a:lnTo>
                    <a:pt x="3" y="100"/>
                  </a:lnTo>
                  <a:lnTo>
                    <a:pt x="6" y="100"/>
                  </a:lnTo>
                  <a:lnTo>
                    <a:pt x="8" y="98"/>
                  </a:lnTo>
                  <a:lnTo>
                    <a:pt x="9" y="96"/>
                  </a:lnTo>
                  <a:lnTo>
                    <a:pt x="9" y="96"/>
                  </a:lnTo>
                  <a:lnTo>
                    <a:pt x="13" y="85"/>
                  </a:lnTo>
                  <a:lnTo>
                    <a:pt x="15" y="80"/>
                  </a:lnTo>
                  <a:lnTo>
                    <a:pt x="18" y="75"/>
                  </a:lnTo>
                  <a:lnTo>
                    <a:pt x="18" y="75"/>
                  </a:lnTo>
                  <a:lnTo>
                    <a:pt x="19" y="72"/>
                  </a:lnTo>
                  <a:lnTo>
                    <a:pt x="21" y="69"/>
                  </a:lnTo>
                  <a:lnTo>
                    <a:pt x="21" y="62"/>
                  </a:lnTo>
                  <a:lnTo>
                    <a:pt x="22" y="49"/>
                  </a:lnTo>
                  <a:lnTo>
                    <a:pt x="22" y="49"/>
                  </a:lnTo>
                  <a:lnTo>
                    <a:pt x="23" y="28"/>
                  </a:lnTo>
                  <a:lnTo>
                    <a:pt x="24" y="22"/>
                  </a:lnTo>
                  <a:lnTo>
                    <a:pt x="25" y="17"/>
                  </a:lnTo>
                  <a:lnTo>
                    <a:pt x="27" y="13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1" y="9"/>
                  </a:lnTo>
                  <a:lnTo>
                    <a:pt x="32" y="8"/>
                  </a:lnTo>
                  <a:lnTo>
                    <a:pt x="33" y="3"/>
                  </a:lnTo>
                  <a:lnTo>
                    <a:pt x="32" y="2"/>
                  </a:lnTo>
                  <a:lnTo>
                    <a:pt x="31" y="1"/>
                  </a:lnTo>
                  <a:lnTo>
                    <a:pt x="29" y="0"/>
                  </a:lnTo>
                  <a:lnTo>
                    <a:pt x="27" y="1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5" name="Freeform 174"/>
            <p:cNvSpPr/>
            <p:nvPr/>
          </p:nvSpPr>
          <p:spPr bwMode="auto">
            <a:xfrm>
              <a:off x="4340225" y="2436813"/>
              <a:ext cx="4763" cy="428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1" y="78"/>
                </a:cxn>
                <a:cxn ang="0">
                  <a:pos x="2" y="79"/>
                </a:cxn>
                <a:cxn ang="0">
                  <a:pos x="3" y="80"/>
                </a:cxn>
                <a:cxn ang="0">
                  <a:pos x="5" y="80"/>
                </a:cxn>
                <a:cxn ang="0">
                  <a:pos x="6" y="80"/>
                </a:cxn>
                <a:cxn ang="0">
                  <a:pos x="8" y="79"/>
                </a:cxn>
                <a:cxn ang="0">
                  <a:pos x="9" y="78"/>
                </a:cxn>
                <a:cxn ang="0">
                  <a:pos x="9" y="76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2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80">
                  <a:moveTo>
                    <a:pt x="0" y="5"/>
                  </a:moveTo>
                  <a:lnTo>
                    <a:pt x="0" y="76"/>
                  </a:lnTo>
                  <a:lnTo>
                    <a:pt x="0" y="76"/>
                  </a:lnTo>
                  <a:lnTo>
                    <a:pt x="1" y="78"/>
                  </a:lnTo>
                  <a:lnTo>
                    <a:pt x="2" y="79"/>
                  </a:lnTo>
                  <a:lnTo>
                    <a:pt x="3" y="80"/>
                  </a:lnTo>
                  <a:lnTo>
                    <a:pt x="5" y="80"/>
                  </a:lnTo>
                  <a:lnTo>
                    <a:pt x="6" y="80"/>
                  </a:lnTo>
                  <a:lnTo>
                    <a:pt x="8" y="79"/>
                  </a:lnTo>
                  <a:lnTo>
                    <a:pt x="9" y="78"/>
                  </a:lnTo>
                  <a:lnTo>
                    <a:pt x="9" y="76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2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6" name="Freeform 175"/>
            <p:cNvSpPr/>
            <p:nvPr/>
          </p:nvSpPr>
          <p:spPr bwMode="auto">
            <a:xfrm>
              <a:off x="4370388" y="2460625"/>
              <a:ext cx="11113" cy="65088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9" y="9"/>
                </a:cxn>
                <a:cxn ang="0">
                  <a:pos x="7" y="15"/>
                </a:cxn>
                <a:cxn ang="0">
                  <a:pos x="3" y="29"/>
                </a:cxn>
                <a:cxn ang="0">
                  <a:pos x="1" y="44"/>
                </a:cxn>
                <a:cxn ang="0">
                  <a:pos x="0" y="59"/>
                </a:cxn>
                <a:cxn ang="0">
                  <a:pos x="1" y="90"/>
                </a:cxn>
                <a:cxn ang="0">
                  <a:pos x="2" y="118"/>
                </a:cxn>
                <a:cxn ang="0">
                  <a:pos x="2" y="118"/>
                </a:cxn>
                <a:cxn ang="0">
                  <a:pos x="3" y="120"/>
                </a:cxn>
                <a:cxn ang="0">
                  <a:pos x="4" y="122"/>
                </a:cxn>
                <a:cxn ang="0">
                  <a:pos x="5" y="123"/>
                </a:cxn>
                <a:cxn ang="0">
                  <a:pos x="7" y="123"/>
                </a:cxn>
                <a:cxn ang="0">
                  <a:pos x="9" y="123"/>
                </a:cxn>
                <a:cxn ang="0">
                  <a:pos x="10" y="122"/>
                </a:cxn>
                <a:cxn ang="0">
                  <a:pos x="11" y="120"/>
                </a:cxn>
                <a:cxn ang="0">
                  <a:pos x="11" y="118"/>
                </a:cxn>
                <a:cxn ang="0">
                  <a:pos x="11" y="118"/>
                </a:cxn>
                <a:cxn ang="0">
                  <a:pos x="10" y="91"/>
                </a:cxn>
                <a:cxn ang="0">
                  <a:pos x="10" y="61"/>
                </a:cxn>
                <a:cxn ang="0">
                  <a:pos x="10" y="47"/>
                </a:cxn>
                <a:cxn ang="0">
                  <a:pos x="12" y="32"/>
                </a:cxn>
                <a:cxn ang="0">
                  <a:pos x="15" y="19"/>
                </a:cxn>
                <a:cxn ang="0">
                  <a:pos x="17" y="13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2" y="5"/>
                </a:cxn>
                <a:cxn ang="0">
                  <a:pos x="20" y="3"/>
                </a:cxn>
                <a:cxn ang="0">
                  <a:pos x="19" y="1"/>
                </a:cxn>
                <a:cxn ang="0">
                  <a:pos x="18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22" h="123">
                  <a:moveTo>
                    <a:pt x="12" y="2"/>
                  </a:moveTo>
                  <a:lnTo>
                    <a:pt x="12" y="2"/>
                  </a:lnTo>
                  <a:lnTo>
                    <a:pt x="9" y="9"/>
                  </a:lnTo>
                  <a:lnTo>
                    <a:pt x="7" y="15"/>
                  </a:lnTo>
                  <a:lnTo>
                    <a:pt x="3" y="29"/>
                  </a:lnTo>
                  <a:lnTo>
                    <a:pt x="1" y="44"/>
                  </a:lnTo>
                  <a:lnTo>
                    <a:pt x="0" y="59"/>
                  </a:lnTo>
                  <a:lnTo>
                    <a:pt x="1" y="90"/>
                  </a:lnTo>
                  <a:lnTo>
                    <a:pt x="2" y="118"/>
                  </a:lnTo>
                  <a:lnTo>
                    <a:pt x="2" y="118"/>
                  </a:lnTo>
                  <a:lnTo>
                    <a:pt x="3" y="120"/>
                  </a:lnTo>
                  <a:lnTo>
                    <a:pt x="4" y="122"/>
                  </a:lnTo>
                  <a:lnTo>
                    <a:pt x="5" y="123"/>
                  </a:lnTo>
                  <a:lnTo>
                    <a:pt x="7" y="123"/>
                  </a:lnTo>
                  <a:lnTo>
                    <a:pt x="9" y="123"/>
                  </a:lnTo>
                  <a:lnTo>
                    <a:pt x="10" y="122"/>
                  </a:lnTo>
                  <a:lnTo>
                    <a:pt x="11" y="120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0" y="91"/>
                  </a:lnTo>
                  <a:lnTo>
                    <a:pt x="10" y="61"/>
                  </a:lnTo>
                  <a:lnTo>
                    <a:pt x="10" y="47"/>
                  </a:lnTo>
                  <a:lnTo>
                    <a:pt x="12" y="32"/>
                  </a:lnTo>
                  <a:lnTo>
                    <a:pt x="15" y="19"/>
                  </a:lnTo>
                  <a:lnTo>
                    <a:pt x="17" y="13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2" y="5"/>
                  </a:lnTo>
                  <a:lnTo>
                    <a:pt x="20" y="3"/>
                  </a:lnTo>
                  <a:lnTo>
                    <a:pt x="19" y="1"/>
                  </a:lnTo>
                  <a:lnTo>
                    <a:pt x="18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7" name="Freeform 176"/>
            <p:cNvSpPr/>
            <p:nvPr/>
          </p:nvSpPr>
          <p:spPr bwMode="auto">
            <a:xfrm>
              <a:off x="4395788" y="2492375"/>
              <a:ext cx="7938" cy="55563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29"/>
                </a:cxn>
                <a:cxn ang="0">
                  <a:pos x="2" y="53"/>
                </a:cxn>
                <a:cxn ang="0">
                  <a:pos x="1" y="77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1" y="102"/>
                </a:cxn>
                <a:cxn ang="0">
                  <a:pos x="2" y="104"/>
                </a:cxn>
                <a:cxn ang="0">
                  <a:pos x="4" y="105"/>
                </a:cxn>
                <a:cxn ang="0">
                  <a:pos x="6" y="105"/>
                </a:cxn>
                <a:cxn ang="0">
                  <a:pos x="7" y="105"/>
                </a:cxn>
                <a:cxn ang="0">
                  <a:pos x="9" y="104"/>
                </a:cxn>
                <a:cxn ang="0">
                  <a:pos x="10" y="102"/>
                </a:cxn>
                <a:cxn ang="0">
                  <a:pos x="10" y="100"/>
                </a:cxn>
                <a:cxn ang="0">
                  <a:pos x="10" y="100"/>
                </a:cxn>
                <a:cxn ang="0">
                  <a:pos x="11" y="77"/>
                </a:cxn>
                <a:cxn ang="0">
                  <a:pos x="13" y="53"/>
                </a:cxn>
                <a:cxn ang="0">
                  <a:pos x="14" y="29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2" y="1"/>
                </a:cxn>
                <a:cxn ang="0">
                  <a:pos x="10" y="0"/>
                </a:cxn>
                <a:cxn ang="0">
                  <a:pos x="9" y="1"/>
                </a:cxn>
                <a:cxn ang="0">
                  <a:pos x="7" y="2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05">
                  <a:moveTo>
                    <a:pt x="6" y="5"/>
                  </a:moveTo>
                  <a:lnTo>
                    <a:pt x="6" y="5"/>
                  </a:lnTo>
                  <a:lnTo>
                    <a:pt x="5" y="29"/>
                  </a:lnTo>
                  <a:lnTo>
                    <a:pt x="2" y="53"/>
                  </a:lnTo>
                  <a:lnTo>
                    <a:pt x="1" y="77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102"/>
                  </a:lnTo>
                  <a:lnTo>
                    <a:pt x="2" y="104"/>
                  </a:lnTo>
                  <a:lnTo>
                    <a:pt x="4" y="105"/>
                  </a:lnTo>
                  <a:lnTo>
                    <a:pt x="6" y="105"/>
                  </a:lnTo>
                  <a:lnTo>
                    <a:pt x="7" y="105"/>
                  </a:lnTo>
                  <a:lnTo>
                    <a:pt x="9" y="104"/>
                  </a:lnTo>
                  <a:lnTo>
                    <a:pt x="10" y="102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11" y="77"/>
                  </a:lnTo>
                  <a:lnTo>
                    <a:pt x="13" y="53"/>
                  </a:lnTo>
                  <a:lnTo>
                    <a:pt x="14" y="29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2" y="1"/>
                  </a:lnTo>
                  <a:lnTo>
                    <a:pt x="10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8" name="Freeform 177"/>
            <p:cNvSpPr/>
            <p:nvPr/>
          </p:nvSpPr>
          <p:spPr bwMode="auto">
            <a:xfrm>
              <a:off x="4424363" y="2520950"/>
              <a:ext cx="4763" cy="71438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6"/>
                </a:cxn>
                <a:cxn ang="0">
                  <a:pos x="3" y="136"/>
                </a:cxn>
                <a:cxn ang="0">
                  <a:pos x="4" y="137"/>
                </a:cxn>
                <a:cxn ang="0">
                  <a:pos x="6" y="136"/>
                </a:cxn>
                <a:cxn ang="0">
                  <a:pos x="7" y="136"/>
                </a:cxn>
                <a:cxn ang="0">
                  <a:pos x="8" y="134"/>
                </a:cxn>
                <a:cxn ang="0">
                  <a:pos x="9" y="13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8" y="2"/>
                </a:cxn>
                <a:cxn ang="0">
                  <a:pos x="7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9" h="137">
                  <a:moveTo>
                    <a:pt x="0" y="4"/>
                  </a:move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6"/>
                  </a:lnTo>
                  <a:lnTo>
                    <a:pt x="3" y="136"/>
                  </a:lnTo>
                  <a:lnTo>
                    <a:pt x="4" y="137"/>
                  </a:lnTo>
                  <a:lnTo>
                    <a:pt x="6" y="136"/>
                  </a:lnTo>
                  <a:lnTo>
                    <a:pt x="7" y="136"/>
                  </a:lnTo>
                  <a:lnTo>
                    <a:pt x="8" y="134"/>
                  </a:lnTo>
                  <a:lnTo>
                    <a:pt x="9" y="132"/>
                  </a:lnTo>
                  <a:lnTo>
                    <a:pt x="9" y="4"/>
                  </a:lnTo>
                  <a:lnTo>
                    <a:pt x="9" y="4"/>
                  </a:lnTo>
                  <a:lnTo>
                    <a:pt x="8" y="2"/>
                  </a:lnTo>
                  <a:lnTo>
                    <a:pt x="7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19" name="Freeform 178"/>
            <p:cNvSpPr/>
            <p:nvPr/>
          </p:nvSpPr>
          <p:spPr bwMode="auto">
            <a:xfrm>
              <a:off x="4451350" y="2547938"/>
              <a:ext cx="7938" cy="68263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3"/>
                </a:cxn>
                <a:cxn ang="0">
                  <a:pos x="1" y="47"/>
                </a:cxn>
                <a:cxn ang="0">
                  <a:pos x="0" y="62"/>
                </a:cxn>
                <a:cxn ang="0">
                  <a:pos x="0" y="124"/>
                </a:cxn>
                <a:cxn ang="0">
                  <a:pos x="0" y="124"/>
                </a:cxn>
                <a:cxn ang="0">
                  <a:pos x="1" y="126"/>
                </a:cxn>
                <a:cxn ang="0">
                  <a:pos x="2" y="127"/>
                </a:cxn>
                <a:cxn ang="0">
                  <a:pos x="3" y="128"/>
                </a:cxn>
                <a:cxn ang="0">
                  <a:pos x="5" y="128"/>
                </a:cxn>
                <a:cxn ang="0">
                  <a:pos x="6" y="128"/>
                </a:cxn>
                <a:cxn ang="0">
                  <a:pos x="8" y="127"/>
                </a:cxn>
                <a:cxn ang="0">
                  <a:pos x="9" y="126"/>
                </a:cxn>
                <a:cxn ang="0">
                  <a:pos x="9" y="124"/>
                </a:cxn>
                <a:cxn ang="0">
                  <a:pos x="9" y="69"/>
                </a:cxn>
                <a:cxn ang="0">
                  <a:pos x="9" y="69"/>
                </a:cxn>
                <a:cxn ang="0">
                  <a:pos x="10" y="52"/>
                </a:cxn>
                <a:cxn ang="0">
                  <a:pos x="11" y="37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2"/>
                </a:cxn>
                <a:cxn ang="0">
                  <a:pos x="11" y="1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5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28">
                  <a:moveTo>
                    <a:pt x="5" y="5"/>
                  </a:moveTo>
                  <a:lnTo>
                    <a:pt x="5" y="5"/>
                  </a:lnTo>
                  <a:lnTo>
                    <a:pt x="2" y="33"/>
                  </a:lnTo>
                  <a:lnTo>
                    <a:pt x="1" y="47"/>
                  </a:lnTo>
                  <a:lnTo>
                    <a:pt x="0" y="62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1" y="126"/>
                  </a:lnTo>
                  <a:lnTo>
                    <a:pt x="2" y="127"/>
                  </a:lnTo>
                  <a:lnTo>
                    <a:pt x="3" y="128"/>
                  </a:lnTo>
                  <a:lnTo>
                    <a:pt x="5" y="128"/>
                  </a:lnTo>
                  <a:lnTo>
                    <a:pt x="6" y="128"/>
                  </a:lnTo>
                  <a:lnTo>
                    <a:pt x="8" y="127"/>
                  </a:lnTo>
                  <a:lnTo>
                    <a:pt x="9" y="126"/>
                  </a:lnTo>
                  <a:lnTo>
                    <a:pt x="9" y="124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10" y="52"/>
                  </a:lnTo>
                  <a:lnTo>
                    <a:pt x="11" y="37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2"/>
                  </a:lnTo>
                  <a:lnTo>
                    <a:pt x="11" y="1"/>
                  </a:lnTo>
                  <a:lnTo>
                    <a:pt x="10" y="0"/>
                  </a:lnTo>
                  <a:lnTo>
                    <a:pt x="6" y="2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0" name="Freeform 179"/>
            <p:cNvSpPr/>
            <p:nvPr/>
          </p:nvSpPr>
          <p:spPr bwMode="auto">
            <a:xfrm>
              <a:off x="4478338" y="2578100"/>
              <a:ext cx="6350" cy="5556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0"/>
                </a:cxn>
                <a:cxn ang="0">
                  <a:pos x="0" y="100"/>
                </a:cxn>
                <a:cxn ang="0">
                  <a:pos x="0" y="102"/>
                </a:cxn>
                <a:cxn ang="0">
                  <a:pos x="1" y="103"/>
                </a:cxn>
                <a:cxn ang="0">
                  <a:pos x="4" y="104"/>
                </a:cxn>
                <a:cxn ang="0">
                  <a:pos x="5" y="104"/>
                </a:cxn>
                <a:cxn ang="0">
                  <a:pos x="7" y="104"/>
                </a:cxn>
                <a:cxn ang="0">
                  <a:pos x="8" y="103"/>
                </a:cxn>
                <a:cxn ang="0">
                  <a:pos x="9" y="102"/>
                </a:cxn>
                <a:cxn ang="0">
                  <a:pos x="10" y="100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10" h="104">
                  <a:moveTo>
                    <a:pt x="0" y="5"/>
                  </a:move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1" y="103"/>
                  </a:lnTo>
                  <a:lnTo>
                    <a:pt x="4" y="104"/>
                  </a:lnTo>
                  <a:lnTo>
                    <a:pt x="5" y="104"/>
                  </a:lnTo>
                  <a:lnTo>
                    <a:pt x="7" y="104"/>
                  </a:lnTo>
                  <a:lnTo>
                    <a:pt x="8" y="103"/>
                  </a:lnTo>
                  <a:lnTo>
                    <a:pt x="9" y="102"/>
                  </a:lnTo>
                  <a:lnTo>
                    <a:pt x="10" y="100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1" name="Freeform 180"/>
            <p:cNvSpPr/>
            <p:nvPr/>
          </p:nvSpPr>
          <p:spPr bwMode="auto">
            <a:xfrm>
              <a:off x="4500563" y="2608263"/>
              <a:ext cx="7938" cy="49213"/>
            </a:xfrm>
            <a:custGeom>
              <a:avLst/>
              <a:gdLst/>
              <a:ahLst/>
              <a:cxnLst>
                <a:cxn ang="0">
                  <a:pos x="15" y="88"/>
                </a:cxn>
                <a:cxn ang="0">
                  <a:pos x="15" y="88"/>
                </a:cxn>
                <a:cxn ang="0">
                  <a:pos x="12" y="79"/>
                </a:cxn>
                <a:cxn ang="0">
                  <a:pos x="10" y="68"/>
                </a:cxn>
                <a:cxn ang="0">
                  <a:pos x="9" y="57"/>
                </a:cxn>
                <a:cxn ang="0">
                  <a:pos x="9" y="47"/>
                </a:cxn>
                <a:cxn ang="0">
                  <a:pos x="9" y="25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26"/>
                </a:cxn>
                <a:cxn ang="0">
                  <a:pos x="0" y="48"/>
                </a:cxn>
                <a:cxn ang="0">
                  <a:pos x="0" y="59"/>
                </a:cxn>
                <a:cxn ang="0">
                  <a:pos x="1" y="69"/>
                </a:cxn>
                <a:cxn ang="0">
                  <a:pos x="3" y="81"/>
                </a:cxn>
                <a:cxn ang="0">
                  <a:pos x="6" y="91"/>
                </a:cxn>
                <a:cxn ang="0">
                  <a:pos x="6" y="91"/>
                </a:cxn>
                <a:cxn ang="0">
                  <a:pos x="7" y="93"/>
                </a:cxn>
                <a:cxn ang="0">
                  <a:pos x="8" y="94"/>
                </a:cxn>
                <a:cxn ang="0">
                  <a:pos x="10" y="94"/>
                </a:cxn>
                <a:cxn ang="0">
                  <a:pos x="12" y="94"/>
                </a:cxn>
                <a:cxn ang="0">
                  <a:pos x="13" y="93"/>
                </a:cxn>
                <a:cxn ang="0">
                  <a:pos x="14" y="92"/>
                </a:cxn>
                <a:cxn ang="0">
                  <a:pos x="15" y="90"/>
                </a:cxn>
                <a:cxn ang="0">
                  <a:pos x="15" y="88"/>
                </a:cxn>
                <a:cxn ang="0">
                  <a:pos x="15" y="88"/>
                </a:cxn>
              </a:cxnLst>
              <a:rect l="0" t="0" r="r" b="b"/>
              <a:pathLst>
                <a:path w="15" h="94">
                  <a:moveTo>
                    <a:pt x="15" y="88"/>
                  </a:moveTo>
                  <a:lnTo>
                    <a:pt x="15" y="88"/>
                  </a:lnTo>
                  <a:lnTo>
                    <a:pt x="12" y="79"/>
                  </a:lnTo>
                  <a:lnTo>
                    <a:pt x="10" y="68"/>
                  </a:lnTo>
                  <a:lnTo>
                    <a:pt x="9" y="57"/>
                  </a:lnTo>
                  <a:lnTo>
                    <a:pt x="9" y="47"/>
                  </a:lnTo>
                  <a:lnTo>
                    <a:pt x="9" y="25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7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26"/>
                  </a:lnTo>
                  <a:lnTo>
                    <a:pt x="0" y="48"/>
                  </a:lnTo>
                  <a:lnTo>
                    <a:pt x="0" y="59"/>
                  </a:lnTo>
                  <a:lnTo>
                    <a:pt x="1" y="69"/>
                  </a:lnTo>
                  <a:lnTo>
                    <a:pt x="3" y="81"/>
                  </a:lnTo>
                  <a:lnTo>
                    <a:pt x="6" y="91"/>
                  </a:lnTo>
                  <a:lnTo>
                    <a:pt x="6" y="91"/>
                  </a:lnTo>
                  <a:lnTo>
                    <a:pt x="7" y="93"/>
                  </a:lnTo>
                  <a:lnTo>
                    <a:pt x="8" y="94"/>
                  </a:lnTo>
                  <a:lnTo>
                    <a:pt x="10" y="94"/>
                  </a:lnTo>
                  <a:lnTo>
                    <a:pt x="12" y="94"/>
                  </a:lnTo>
                  <a:lnTo>
                    <a:pt x="13" y="93"/>
                  </a:lnTo>
                  <a:lnTo>
                    <a:pt x="14" y="92"/>
                  </a:lnTo>
                  <a:lnTo>
                    <a:pt x="15" y="90"/>
                  </a:lnTo>
                  <a:lnTo>
                    <a:pt x="15" y="88"/>
                  </a:lnTo>
                  <a:lnTo>
                    <a:pt x="15" y="88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2" name="Freeform 181"/>
            <p:cNvSpPr/>
            <p:nvPr/>
          </p:nvSpPr>
          <p:spPr bwMode="auto">
            <a:xfrm>
              <a:off x="4529138" y="2622550"/>
              <a:ext cx="7938" cy="63500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6" y="5"/>
                </a:cxn>
                <a:cxn ang="0">
                  <a:pos x="5" y="18"/>
                </a:cxn>
                <a:cxn ang="0">
                  <a:pos x="3" y="31"/>
                </a:cxn>
                <a:cxn ang="0">
                  <a:pos x="1" y="43"/>
                </a:cxn>
                <a:cxn ang="0">
                  <a:pos x="0" y="57"/>
                </a:cxn>
                <a:cxn ang="0">
                  <a:pos x="0" y="57"/>
                </a:cxn>
                <a:cxn ang="0">
                  <a:pos x="0" y="86"/>
                </a:cxn>
                <a:cxn ang="0">
                  <a:pos x="0" y="114"/>
                </a:cxn>
                <a:cxn ang="0">
                  <a:pos x="0" y="114"/>
                </a:cxn>
                <a:cxn ang="0">
                  <a:pos x="1" y="116"/>
                </a:cxn>
                <a:cxn ang="0">
                  <a:pos x="2" y="117"/>
                </a:cxn>
                <a:cxn ang="0">
                  <a:pos x="3" y="118"/>
                </a:cxn>
                <a:cxn ang="0">
                  <a:pos x="6" y="119"/>
                </a:cxn>
                <a:cxn ang="0">
                  <a:pos x="8" y="118"/>
                </a:cxn>
                <a:cxn ang="0">
                  <a:pos x="9" y="117"/>
                </a:cxn>
                <a:cxn ang="0">
                  <a:pos x="10" y="116"/>
                </a:cxn>
                <a:cxn ang="0">
                  <a:pos x="11" y="114"/>
                </a:cxn>
                <a:cxn ang="0">
                  <a:pos x="11" y="57"/>
                </a:cxn>
                <a:cxn ang="0">
                  <a:pos x="11" y="57"/>
                </a:cxn>
                <a:cxn ang="0">
                  <a:pos x="11" y="43"/>
                </a:cxn>
                <a:cxn ang="0">
                  <a:pos x="13" y="31"/>
                </a:cxn>
                <a:cxn ang="0">
                  <a:pos x="14" y="18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8" y="1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5"/>
                </a:cxn>
              </a:cxnLst>
              <a:rect l="0" t="0" r="r" b="b"/>
              <a:pathLst>
                <a:path w="15" h="119">
                  <a:moveTo>
                    <a:pt x="6" y="5"/>
                  </a:moveTo>
                  <a:lnTo>
                    <a:pt x="6" y="5"/>
                  </a:lnTo>
                  <a:lnTo>
                    <a:pt x="5" y="18"/>
                  </a:lnTo>
                  <a:lnTo>
                    <a:pt x="3" y="31"/>
                  </a:lnTo>
                  <a:lnTo>
                    <a:pt x="1" y="43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1" y="116"/>
                  </a:lnTo>
                  <a:lnTo>
                    <a:pt x="2" y="117"/>
                  </a:lnTo>
                  <a:lnTo>
                    <a:pt x="3" y="118"/>
                  </a:lnTo>
                  <a:lnTo>
                    <a:pt x="6" y="119"/>
                  </a:lnTo>
                  <a:lnTo>
                    <a:pt x="8" y="118"/>
                  </a:lnTo>
                  <a:lnTo>
                    <a:pt x="9" y="117"/>
                  </a:lnTo>
                  <a:lnTo>
                    <a:pt x="10" y="116"/>
                  </a:lnTo>
                  <a:lnTo>
                    <a:pt x="11" y="114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11" y="43"/>
                  </a:lnTo>
                  <a:lnTo>
                    <a:pt x="13" y="31"/>
                  </a:lnTo>
                  <a:lnTo>
                    <a:pt x="14" y="18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1"/>
                  </a:lnTo>
                  <a:lnTo>
                    <a:pt x="12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3" name="Freeform 182"/>
            <p:cNvSpPr/>
            <p:nvPr/>
          </p:nvSpPr>
          <p:spPr bwMode="auto">
            <a:xfrm>
              <a:off x="4551363" y="2652713"/>
              <a:ext cx="4763" cy="55563"/>
            </a:xfrm>
            <a:custGeom>
              <a:avLst/>
              <a:gdLst/>
              <a:ahLst/>
              <a:cxnLst>
                <a:cxn ang="0">
                  <a:pos x="11" y="5"/>
                </a:cxn>
                <a:cxn ang="0">
                  <a:pos x="11" y="5"/>
                </a:cxn>
                <a:cxn ang="0">
                  <a:pos x="11" y="3"/>
                </a:cxn>
                <a:cxn ang="0">
                  <a:pos x="10" y="1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3"/>
                </a:cxn>
                <a:cxn ang="0">
                  <a:pos x="0" y="75"/>
                </a:cxn>
                <a:cxn ang="0">
                  <a:pos x="2" y="99"/>
                </a:cxn>
                <a:cxn ang="0">
                  <a:pos x="2" y="99"/>
                </a:cxn>
                <a:cxn ang="0">
                  <a:pos x="2" y="101"/>
                </a:cxn>
                <a:cxn ang="0">
                  <a:pos x="4" y="103"/>
                </a:cxn>
                <a:cxn ang="0">
                  <a:pos x="7" y="104"/>
                </a:cxn>
                <a:cxn ang="0">
                  <a:pos x="9" y="104"/>
                </a:cxn>
                <a:cxn ang="0">
                  <a:pos x="10" y="103"/>
                </a:cxn>
                <a:cxn ang="0">
                  <a:pos x="11" y="101"/>
                </a:cxn>
                <a:cxn ang="0">
                  <a:pos x="11" y="99"/>
                </a:cxn>
                <a:cxn ang="0">
                  <a:pos x="11" y="99"/>
                </a:cxn>
                <a:cxn ang="0">
                  <a:pos x="9" y="75"/>
                </a:cxn>
                <a:cxn ang="0">
                  <a:pos x="9" y="53"/>
                </a:cxn>
                <a:cxn ang="0">
                  <a:pos x="11" y="5"/>
                </a:cxn>
                <a:cxn ang="0">
                  <a:pos x="11" y="5"/>
                </a:cxn>
              </a:cxnLst>
              <a:rect l="0" t="0" r="r" b="b"/>
              <a:pathLst>
                <a:path w="11" h="104">
                  <a:moveTo>
                    <a:pt x="11" y="5"/>
                  </a:moveTo>
                  <a:lnTo>
                    <a:pt x="11" y="5"/>
                  </a:lnTo>
                  <a:lnTo>
                    <a:pt x="11" y="3"/>
                  </a:lnTo>
                  <a:lnTo>
                    <a:pt x="10" y="1"/>
                  </a:lnTo>
                  <a:lnTo>
                    <a:pt x="8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3"/>
                  </a:lnTo>
                  <a:lnTo>
                    <a:pt x="0" y="75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101"/>
                  </a:lnTo>
                  <a:lnTo>
                    <a:pt x="4" y="103"/>
                  </a:lnTo>
                  <a:lnTo>
                    <a:pt x="7" y="104"/>
                  </a:lnTo>
                  <a:lnTo>
                    <a:pt x="9" y="104"/>
                  </a:lnTo>
                  <a:lnTo>
                    <a:pt x="10" y="103"/>
                  </a:lnTo>
                  <a:lnTo>
                    <a:pt x="11" y="101"/>
                  </a:lnTo>
                  <a:lnTo>
                    <a:pt x="11" y="99"/>
                  </a:lnTo>
                  <a:lnTo>
                    <a:pt x="11" y="99"/>
                  </a:lnTo>
                  <a:lnTo>
                    <a:pt x="9" y="75"/>
                  </a:lnTo>
                  <a:lnTo>
                    <a:pt x="9" y="53"/>
                  </a:lnTo>
                  <a:lnTo>
                    <a:pt x="11" y="5"/>
                  </a:lnTo>
                  <a:lnTo>
                    <a:pt x="11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4" name="Freeform 183"/>
            <p:cNvSpPr/>
            <p:nvPr/>
          </p:nvSpPr>
          <p:spPr bwMode="auto">
            <a:xfrm>
              <a:off x="4572000" y="2676525"/>
              <a:ext cx="6350" cy="58738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9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57"/>
                </a:cxn>
                <a:cxn ang="0">
                  <a:pos x="2" y="83"/>
                </a:cxn>
                <a:cxn ang="0">
                  <a:pos x="5" y="109"/>
                </a:cxn>
                <a:cxn ang="0">
                  <a:pos x="5" y="109"/>
                </a:cxn>
                <a:cxn ang="0">
                  <a:pos x="6" y="111"/>
                </a:cxn>
                <a:cxn ang="0">
                  <a:pos x="7" y="112"/>
                </a:cxn>
                <a:cxn ang="0">
                  <a:pos x="10" y="113"/>
                </a:cxn>
                <a:cxn ang="0">
                  <a:pos x="12" y="113"/>
                </a:cxn>
                <a:cxn ang="0">
                  <a:pos x="13" y="112"/>
                </a:cxn>
                <a:cxn ang="0">
                  <a:pos x="14" y="111"/>
                </a:cxn>
                <a:cxn ang="0">
                  <a:pos x="14" y="109"/>
                </a:cxn>
                <a:cxn ang="0">
                  <a:pos x="14" y="109"/>
                </a:cxn>
                <a:cxn ang="0">
                  <a:pos x="12" y="83"/>
                </a:cxn>
                <a:cxn ang="0">
                  <a:pos x="10" y="57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4" h="113">
                  <a:moveTo>
                    <a:pt x="10" y="4"/>
                  </a:moveTo>
                  <a:lnTo>
                    <a:pt x="10" y="4"/>
                  </a:lnTo>
                  <a:lnTo>
                    <a:pt x="9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57"/>
                  </a:lnTo>
                  <a:lnTo>
                    <a:pt x="2" y="83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6" y="111"/>
                  </a:lnTo>
                  <a:lnTo>
                    <a:pt x="7" y="112"/>
                  </a:lnTo>
                  <a:lnTo>
                    <a:pt x="10" y="113"/>
                  </a:lnTo>
                  <a:lnTo>
                    <a:pt x="12" y="113"/>
                  </a:lnTo>
                  <a:lnTo>
                    <a:pt x="13" y="112"/>
                  </a:lnTo>
                  <a:lnTo>
                    <a:pt x="14" y="111"/>
                  </a:lnTo>
                  <a:lnTo>
                    <a:pt x="14" y="109"/>
                  </a:lnTo>
                  <a:lnTo>
                    <a:pt x="14" y="109"/>
                  </a:lnTo>
                  <a:lnTo>
                    <a:pt x="12" y="83"/>
                  </a:lnTo>
                  <a:lnTo>
                    <a:pt x="10" y="57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5" name="Freeform 184"/>
            <p:cNvSpPr/>
            <p:nvPr/>
          </p:nvSpPr>
          <p:spPr bwMode="auto">
            <a:xfrm>
              <a:off x="4481513" y="2305050"/>
              <a:ext cx="12700" cy="61913"/>
            </a:xfrm>
            <a:custGeom>
              <a:avLst/>
              <a:gdLst/>
              <a:ahLst/>
              <a:cxnLst>
                <a:cxn ang="0">
                  <a:pos x="21" y="109"/>
                </a:cxn>
                <a:cxn ang="0">
                  <a:pos x="21" y="109"/>
                </a:cxn>
                <a:cxn ang="0">
                  <a:pos x="16" y="105"/>
                </a:cxn>
                <a:cxn ang="0">
                  <a:pos x="13" y="101"/>
                </a:cxn>
                <a:cxn ang="0">
                  <a:pos x="11" y="95"/>
                </a:cxn>
                <a:cxn ang="0">
                  <a:pos x="9" y="89"/>
                </a:cxn>
                <a:cxn ang="0">
                  <a:pos x="9" y="76"/>
                </a:cxn>
                <a:cxn ang="0">
                  <a:pos x="9" y="64"/>
                </a:cxn>
                <a:cxn ang="0">
                  <a:pos x="9" y="64"/>
                </a:cxn>
                <a:cxn ang="0">
                  <a:pos x="10" y="3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1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7"/>
                </a:cxn>
                <a:cxn ang="0">
                  <a:pos x="0" y="77"/>
                </a:cxn>
                <a:cxn ang="0">
                  <a:pos x="0" y="89"/>
                </a:cxn>
                <a:cxn ang="0">
                  <a:pos x="1" y="95"/>
                </a:cxn>
                <a:cxn ang="0">
                  <a:pos x="3" y="100"/>
                </a:cxn>
                <a:cxn ang="0">
                  <a:pos x="5" y="105"/>
                </a:cxn>
                <a:cxn ang="0">
                  <a:pos x="8" y="110"/>
                </a:cxn>
                <a:cxn ang="0">
                  <a:pos x="12" y="115"/>
                </a:cxn>
                <a:cxn ang="0">
                  <a:pos x="16" y="118"/>
                </a:cxn>
                <a:cxn ang="0">
                  <a:pos x="16" y="118"/>
                </a:cxn>
                <a:cxn ang="0">
                  <a:pos x="18" y="119"/>
                </a:cxn>
                <a:cxn ang="0">
                  <a:pos x="20" y="119"/>
                </a:cxn>
                <a:cxn ang="0">
                  <a:pos x="21" y="118"/>
                </a:cxn>
                <a:cxn ang="0">
                  <a:pos x="22" y="117"/>
                </a:cxn>
                <a:cxn ang="0">
                  <a:pos x="23" y="115"/>
                </a:cxn>
                <a:cxn ang="0">
                  <a:pos x="23" y="112"/>
                </a:cxn>
                <a:cxn ang="0">
                  <a:pos x="22" y="111"/>
                </a:cxn>
                <a:cxn ang="0">
                  <a:pos x="21" y="109"/>
                </a:cxn>
                <a:cxn ang="0">
                  <a:pos x="21" y="109"/>
                </a:cxn>
              </a:cxnLst>
              <a:rect l="0" t="0" r="r" b="b"/>
              <a:pathLst>
                <a:path w="23" h="119">
                  <a:moveTo>
                    <a:pt x="21" y="109"/>
                  </a:moveTo>
                  <a:lnTo>
                    <a:pt x="21" y="109"/>
                  </a:lnTo>
                  <a:lnTo>
                    <a:pt x="16" y="105"/>
                  </a:lnTo>
                  <a:lnTo>
                    <a:pt x="13" y="101"/>
                  </a:lnTo>
                  <a:lnTo>
                    <a:pt x="11" y="95"/>
                  </a:lnTo>
                  <a:lnTo>
                    <a:pt x="9" y="89"/>
                  </a:lnTo>
                  <a:lnTo>
                    <a:pt x="9" y="76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10" y="3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89"/>
                  </a:lnTo>
                  <a:lnTo>
                    <a:pt x="1" y="95"/>
                  </a:lnTo>
                  <a:lnTo>
                    <a:pt x="3" y="100"/>
                  </a:lnTo>
                  <a:lnTo>
                    <a:pt x="5" y="105"/>
                  </a:lnTo>
                  <a:lnTo>
                    <a:pt x="8" y="110"/>
                  </a:lnTo>
                  <a:lnTo>
                    <a:pt x="12" y="115"/>
                  </a:lnTo>
                  <a:lnTo>
                    <a:pt x="16" y="118"/>
                  </a:lnTo>
                  <a:lnTo>
                    <a:pt x="16" y="118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1" y="118"/>
                  </a:lnTo>
                  <a:lnTo>
                    <a:pt x="22" y="117"/>
                  </a:lnTo>
                  <a:lnTo>
                    <a:pt x="23" y="115"/>
                  </a:lnTo>
                  <a:lnTo>
                    <a:pt x="23" y="112"/>
                  </a:lnTo>
                  <a:lnTo>
                    <a:pt x="22" y="111"/>
                  </a:lnTo>
                  <a:lnTo>
                    <a:pt x="21" y="109"/>
                  </a:lnTo>
                  <a:lnTo>
                    <a:pt x="21" y="109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6" name="Freeform 185"/>
            <p:cNvSpPr/>
            <p:nvPr/>
          </p:nvSpPr>
          <p:spPr bwMode="auto">
            <a:xfrm>
              <a:off x="4519613" y="2336800"/>
              <a:ext cx="9525" cy="55563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3"/>
                </a:cxn>
                <a:cxn ang="0">
                  <a:pos x="7" y="15"/>
                </a:cxn>
                <a:cxn ang="0">
                  <a:pos x="4" y="27"/>
                </a:cxn>
                <a:cxn ang="0">
                  <a:pos x="2" y="50"/>
                </a:cxn>
                <a:cxn ang="0">
                  <a:pos x="0" y="75"/>
                </a:cxn>
                <a:cxn ang="0">
                  <a:pos x="0" y="99"/>
                </a:cxn>
                <a:cxn ang="0">
                  <a:pos x="0" y="99"/>
                </a:cxn>
                <a:cxn ang="0">
                  <a:pos x="0" y="101"/>
                </a:cxn>
                <a:cxn ang="0">
                  <a:pos x="1" y="102"/>
                </a:cxn>
                <a:cxn ang="0">
                  <a:pos x="3" y="103"/>
                </a:cxn>
                <a:cxn ang="0">
                  <a:pos x="5" y="104"/>
                </a:cxn>
                <a:cxn ang="0">
                  <a:pos x="6" y="103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9" y="99"/>
                </a:cxn>
                <a:cxn ang="0">
                  <a:pos x="9" y="99"/>
                </a:cxn>
                <a:cxn ang="0">
                  <a:pos x="10" y="75"/>
                </a:cxn>
                <a:cxn ang="0">
                  <a:pos x="11" y="52"/>
                </a:cxn>
                <a:cxn ang="0">
                  <a:pos x="13" y="29"/>
                </a:cxn>
                <a:cxn ang="0">
                  <a:pos x="16" y="17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8" y="4"/>
                </a:cxn>
                <a:cxn ang="0">
                  <a:pos x="18" y="2"/>
                </a:cxn>
                <a:cxn ang="0">
                  <a:pos x="17" y="1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2" y="0"/>
                </a:cxn>
                <a:cxn ang="0">
                  <a:pos x="10" y="1"/>
                </a:cxn>
                <a:cxn ang="0">
                  <a:pos x="9" y="3"/>
                </a:cxn>
                <a:cxn ang="0">
                  <a:pos x="9" y="3"/>
                </a:cxn>
              </a:cxnLst>
              <a:rect l="0" t="0" r="r" b="b"/>
              <a:pathLst>
                <a:path w="18" h="104">
                  <a:moveTo>
                    <a:pt x="9" y="3"/>
                  </a:moveTo>
                  <a:lnTo>
                    <a:pt x="9" y="3"/>
                  </a:lnTo>
                  <a:lnTo>
                    <a:pt x="7" y="15"/>
                  </a:lnTo>
                  <a:lnTo>
                    <a:pt x="4" y="27"/>
                  </a:lnTo>
                  <a:lnTo>
                    <a:pt x="2" y="50"/>
                  </a:lnTo>
                  <a:lnTo>
                    <a:pt x="0" y="75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101"/>
                  </a:lnTo>
                  <a:lnTo>
                    <a:pt x="1" y="102"/>
                  </a:lnTo>
                  <a:lnTo>
                    <a:pt x="3" y="103"/>
                  </a:lnTo>
                  <a:lnTo>
                    <a:pt x="5" y="104"/>
                  </a:lnTo>
                  <a:lnTo>
                    <a:pt x="6" y="103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9" y="99"/>
                  </a:lnTo>
                  <a:lnTo>
                    <a:pt x="9" y="99"/>
                  </a:lnTo>
                  <a:lnTo>
                    <a:pt x="10" y="75"/>
                  </a:lnTo>
                  <a:lnTo>
                    <a:pt x="11" y="52"/>
                  </a:lnTo>
                  <a:lnTo>
                    <a:pt x="13" y="29"/>
                  </a:lnTo>
                  <a:lnTo>
                    <a:pt x="16" y="17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8" y="4"/>
                  </a:lnTo>
                  <a:lnTo>
                    <a:pt x="18" y="2"/>
                  </a:lnTo>
                  <a:lnTo>
                    <a:pt x="17" y="1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7" name="Freeform 186"/>
            <p:cNvSpPr/>
            <p:nvPr/>
          </p:nvSpPr>
          <p:spPr bwMode="auto">
            <a:xfrm>
              <a:off x="4543425" y="2370138"/>
              <a:ext cx="7938" cy="7143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4" y="36"/>
                </a:cxn>
                <a:cxn ang="0">
                  <a:pos x="3" y="68"/>
                </a:cxn>
                <a:cxn ang="0">
                  <a:pos x="1" y="100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0" y="134"/>
                </a:cxn>
                <a:cxn ang="0">
                  <a:pos x="1" y="135"/>
                </a:cxn>
                <a:cxn ang="0">
                  <a:pos x="3" y="136"/>
                </a:cxn>
                <a:cxn ang="0">
                  <a:pos x="4" y="136"/>
                </a:cxn>
                <a:cxn ang="0">
                  <a:pos x="7" y="136"/>
                </a:cxn>
                <a:cxn ang="0">
                  <a:pos x="9" y="135"/>
                </a:cxn>
                <a:cxn ang="0">
                  <a:pos x="10" y="134"/>
                </a:cxn>
                <a:cxn ang="0">
                  <a:pos x="10" y="132"/>
                </a:cxn>
                <a:cxn ang="0">
                  <a:pos x="10" y="132"/>
                </a:cxn>
                <a:cxn ang="0">
                  <a:pos x="11" y="100"/>
                </a:cxn>
                <a:cxn ang="0">
                  <a:pos x="13" y="68"/>
                </a:cxn>
                <a:cxn ang="0">
                  <a:pos x="14" y="36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4" y="2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</a:cxnLst>
              <a:rect l="0" t="0" r="r" b="b"/>
              <a:pathLst>
                <a:path w="15" h="136">
                  <a:moveTo>
                    <a:pt x="5" y="4"/>
                  </a:moveTo>
                  <a:lnTo>
                    <a:pt x="5" y="4"/>
                  </a:lnTo>
                  <a:lnTo>
                    <a:pt x="4" y="36"/>
                  </a:lnTo>
                  <a:lnTo>
                    <a:pt x="3" y="68"/>
                  </a:lnTo>
                  <a:lnTo>
                    <a:pt x="1" y="100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0" y="134"/>
                  </a:lnTo>
                  <a:lnTo>
                    <a:pt x="1" y="135"/>
                  </a:lnTo>
                  <a:lnTo>
                    <a:pt x="3" y="136"/>
                  </a:lnTo>
                  <a:lnTo>
                    <a:pt x="4" y="136"/>
                  </a:lnTo>
                  <a:lnTo>
                    <a:pt x="7" y="136"/>
                  </a:lnTo>
                  <a:lnTo>
                    <a:pt x="9" y="135"/>
                  </a:lnTo>
                  <a:lnTo>
                    <a:pt x="10" y="134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11" y="100"/>
                  </a:lnTo>
                  <a:lnTo>
                    <a:pt x="13" y="68"/>
                  </a:lnTo>
                  <a:lnTo>
                    <a:pt x="14" y="36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8" name="Freeform 187"/>
            <p:cNvSpPr/>
            <p:nvPr/>
          </p:nvSpPr>
          <p:spPr bwMode="auto">
            <a:xfrm>
              <a:off x="4573588" y="2406650"/>
              <a:ext cx="4763" cy="714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28"/>
                </a:cxn>
                <a:cxn ang="0">
                  <a:pos x="0" y="128"/>
                </a:cxn>
                <a:cxn ang="0">
                  <a:pos x="0" y="130"/>
                </a:cxn>
                <a:cxn ang="0">
                  <a:pos x="1" y="131"/>
                </a:cxn>
                <a:cxn ang="0">
                  <a:pos x="3" y="132"/>
                </a:cxn>
                <a:cxn ang="0">
                  <a:pos x="5" y="133"/>
                </a:cxn>
                <a:cxn ang="0">
                  <a:pos x="6" y="132"/>
                </a:cxn>
                <a:cxn ang="0">
                  <a:pos x="8" y="131"/>
                </a:cxn>
                <a:cxn ang="0">
                  <a:pos x="9" y="130"/>
                </a:cxn>
                <a:cxn ang="0">
                  <a:pos x="9" y="12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33">
                  <a:moveTo>
                    <a:pt x="0" y="5"/>
                  </a:moveTo>
                  <a:lnTo>
                    <a:pt x="0" y="128"/>
                  </a:lnTo>
                  <a:lnTo>
                    <a:pt x="0" y="128"/>
                  </a:lnTo>
                  <a:lnTo>
                    <a:pt x="0" y="130"/>
                  </a:lnTo>
                  <a:lnTo>
                    <a:pt x="1" y="131"/>
                  </a:lnTo>
                  <a:lnTo>
                    <a:pt x="3" y="132"/>
                  </a:lnTo>
                  <a:lnTo>
                    <a:pt x="5" y="133"/>
                  </a:lnTo>
                  <a:lnTo>
                    <a:pt x="6" y="132"/>
                  </a:lnTo>
                  <a:lnTo>
                    <a:pt x="8" y="131"/>
                  </a:lnTo>
                  <a:lnTo>
                    <a:pt x="9" y="130"/>
                  </a:lnTo>
                  <a:lnTo>
                    <a:pt x="9" y="128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29" name="Freeform 188"/>
            <p:cNvSpPr/>
            <p:nvPr/>
          </p:nvSpPr>
          <p:spPr bwMode="auto">
            <a:xfrm>
              <a:off x="4602163" y="24320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8"/>
                </a:cxn>
                <a:cxn ang="0">
                  <a:pos x="0" y="118"/>
                </a:cxn>
                <a:cxn ang="0">
                  <a:pos x="0" y="120"/>
                </a:cxn>
                <a:cxn ang="0">
                  <a:pos x="1" y="121"/>
                </a:cxn>
                <a:cxn ang="0">
                  <a:pos x="2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7" y="121"/>
                </a:cxn>
                <a:cxn ang="0">
                  <a:pos x="8" y="120"/>
                </a:cxn>
                <a:cxn ang="0">
                  <a:pos x="9" y="118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8"/>
                  </a:lnTo>
                  <a:lnTo>
                    <a:pt x="0" y="118"/>
                  </a:lnTo>
                  <a:lnTo>
                    <a:pt x="0" y="120"/>
                  </a:lnTo>
                  <a:lnTo>
                    <a:pt x="1" y="121"/>
                  </a:lnTo>
                  <a:lnTo>
                    <a:pt x="2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7" y="121"/>
                  </a:lnTo>
                  <a:lnTo>
                    <a:pt x="8" y="120"/>
                  </a:lnTo>
                  <a:lnTo>
                    <a:pt x="9" y="118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0" name="Freeform 189"/>
            <p:cNvSpPr/>
            <p:nvPr/>
          </p:nvSpPr>
          <p:spPr bwMode="auto">
            <a:xfrm>
              <a:off x="4624388" y="2457450"/>
              <a:ext cx="4763" cy="6508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19"/>
                </a:cxn>
                <a:cxn ang="0">
                  <a:pos x="0" y="119"/>
                </a:cxn>
                <a:cxn ang="0">
                  <a:pos x="0" y="121"/>
                </a:cxn>
                <a:cxn ang="0">
                  <a:pos x="1" y="122"/>
                </a:cxn>
                <a:cxn ang="0">
                  <a:pos x="3" y="123"/>
                </a:cxn>
                <a:cxn ang="0">
                  <a:pos x="4" y="123"/>
                </a:cxn>
                <a:cxn ang="0">
                  <a:pos x="6" y="123"/>
                </a:cxn>
                <a:cxn ang="0">
                  <a:pos x="8" y="122"/>
                </a:cxn>
                <a:cxn ang="0">
                  <a:pos x="9" y="121"/>
                </a:cxn>
                <a:cxn ang="0">
                  <a:pos x="9" y="119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23">
                  <a:moveTo>
                    <a:pt x="0" y="5"/>
                  </a:moveTo>
                  <a:lnTo>
                    <a:pt x="0" y="119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1" y="122"/>
                  </a:lnTo>
                  <a:lnTo>
                    <a:pt x="3" y="123"/>
                  </a:lnTo>
                  <a:lnTo>
                    <a:pt x="4" y="123"/>
                  </a:lnTo>
                  <a:lnTo>
                    <a:pt x="6" y="123"/>
                  </a:lnTo>
                  <a:lnTo>
                    <a:pt x="8" y="122"/>
                  </a:lnTo>
                  <a:lnTo>
                    <a:pt x="9" y="121"/>
                  </a:lnTo>
                  <a:lnTo>
                    <a:pt x="9" y="119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1" name="Freeform 190"/>
            <p:cNvSpPr/>
            <p:nvPr/>
          </p:nvSpPr>
          <p:spPr bwMode="auto">
            <a:xfrm>
              <a:off x="4651375" y="2482850"/>
              <a:ext cx="7938" cy="73025"/>
            </a:xfrm>
            <a:custGeom>
              <a:avLst/>
              <a:gdLst/>
              <a:ahLst/>
              <a:cxnLst>
                <a:cxn ang="0">
                  <a:pos x="5" y="5"/>
                </a:cxn>
                <a:cxn ang="0">
                  <a:pos x="5" y="5"/>
                </a:cxn>
                <a:cxn ang="0">
                  <a:pos x="2" y="30"/>
                </a:cxn>
                <a:cxn ang="0">
                  <a:pos x="1" y="42"/>
                </a:cxn>
                <a:cxn ang="0">
                  <a:pos x="0" y="55"/>
                </a:cxn>
                <a:cxn ang="0">
                  <a:pos x="0" y="132"/>
                </a:cxn>
                <a:cxn ang="0">
                  <a:pos x="0" y="132"/>
                </a:cxn>
                <a:cxn ang="0">
                  <a:pos x="1" y="134"/>
                </a:cxn>
                <a:cxn ang="0">
                  <a:pos x="2" y="136"/>
                </a:cxn>
                <a:cxn ang="0">
                  <a:pos x="3" y="137"/>
                </a:cxn>
                <a:cxn ang="0">
                  <a:pos x="5" y="137"/>
                </a:cxn>
                <a:cxn ang="0">
                  <a:pos x="7" y="137"/>
                </a:cxn>
                <a:cxn ang="0">
                  <a:pos x="8" y="136"/>
                </a:cxn>
                <a:cxn ang="0">
                  <a:pos x="9" y="134"/>
                </a:cxn>
                <a:cxn ang="0">
                  <a:pos x="10" y="132"/>
                </a:cxn>
                <a:cxn ang="0">
                  <a:pos x="10" y="62"/>
                </a:cxn>
                <a:cxn ang="0">
                  <a:pos x="10" y="62"/>
                </a:cxn>
                <a:cxn ang="0">
                  <a:pos x="10" y="47"/>
                </a:cxn>
                <a:cxn ang="0">
                  <a:pos x="11" y="33"/>
                </a:cxn>
                <a:cxn ang="0">
                  <a:pos x="14" y="5"/>
                </a:cxn>
                <a:cxn ang="0">
                  <a:pos x="14" y="5"/>
                </a:cxn>
                <a:cxn ang="0">
                  <a:pos x="14" y="3"/>
                </a:cxn>
                <a:cxn ang="0">
                  <a:pos x="13" y="1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5" y="5"/>
                </a:cxn>
                <a:cxn ang="0">
                  <a:pos x="5" y="5"/>
                </a:cxn>
              </a:cxnLst>
              <a:rect l="0" t="0" r="r" b="b"/>
              <a:pathLst>
                <a:path w="14" h="137">
                  <a:moveTo>
                    <a:pt x="5" y="5"/>
                  </a:moveTo>
                  <a:lnTo>
                    <a:pt x="5" y="5"/>
                  </a:lnTo>
                  <a:lnTo>
                    <a:pt x="2" y="30"/>
                  </a:lnTo>
                  <a:lnTo>
                    <a:pt x="1" y="42"/>
                  </a:lnTo>
                  <a:lnTo>
                    <a:pt x="0" y="55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1" y="134"/>
                  </a:lnTo>
                  <a:lnTo>
                    <a:pt x="2" y="136"/>
                  </a:lnTo>
                  <a:lnTo>
                    <a:pt x="3" y="137"/>
                  </a:lnTo>
                  <a:lnTo>
                    <a:pt x="5" y="137"/>
                  </a:lnTo>
                  <a:lnTo>
                    <a:pt x="7" y="137"/>
                  </a:lnTo>
                  <a:lnTo>
                    <a:pt x="8" y="136"/>
                  </a:lnTo>
                  <a:lnTo>
                    <a:pt x="9" y="134"/>
                  </a:lnTo>
                  <a:lnTo>
                    <a:pt x="10" y="13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0" y="47"/>
                  </a:lnTo>
                  <a:lnTo>
                    <a:pt x="11" y="33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3" y="1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5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2" name="Freeform 191"/>
            <p:cNvSpPr/>
            <p:nvPr/>
          </p:nvSpPr>
          <p:spPr bwMode="auto">
            <a:xfrm>
              <a:off x="4684713" y="2500313"/>
              <a:ext cx="4763" cy="87313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61"/>
                </a:cxn>
                <a:cxn ang="0">
                  <a:pos x="0" y="161"/>
                </a:cxn>
                <a:cxn ang="0">
                  <a:pos x="0" y="163"/>
                </a:cxn>
                <a:cxn ang="0">
                  <a:pos x="1" y="164"/>
                </a:cxn>
                <a:cxn ang="0">
                  <a:pos x="3" y="165"/>
                </a:cxn>
                <a:cxn ang="0">
                  <a:pos x="5" y="166"/>
                </a:cxn>
                <a:cxn ang="0">
                  <a:pos x="6" y="165"/>
                </a:cxn>
                <a:cxn ang="0">
                  <a:pos x="8" y="164"/>
                </a:cxn>
                <a:cxn ang="0">
                  <a:pos x="9" y="163"/>
                </a:cxn>
                <a:cxn ang="0">
                  <a:pos x="9" y="161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8" y="1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66">
                  <a:moveTo>
                    <a:pt x="0" y="5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0" y="163"/>
                  </a:lnTo>
                  <a:lnTo>
                    <a:pt x="1" y="164"/>
                  </a:lnTo>
                  <a:lnTo>
                    <a:pt x="3" y="165"/>
                  </a:lnTo>
                  <a:lnTo>
                    <a:pt x="5" y="166"/>
                  </a:lnTo>
                  <a:lnTo>
                    <a:pt x="6" y="165"/>
                  </a:lnTo>
                  <a:lnTo>
                    <a:pt x="8" y="164"/>
                  </a:lnTo>
                  <a:lnTo>
                    <a:pt x="9" y="163"/>
                  </a:lnTo>
                  <a:lnTo>
                    <a:pt x="9" y="161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6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3" name="Freeform 192"/>
            <p:cNvSpPr/>
            <p:nvPr/>
          </p:nvSpPr>
          <p:spPr bwMode="auto">
            <a:xfrm>
              <a:off x="4702175" y="2540000"/>
              <a:ext cx="7938" cy="69850"/>
            </a:xfrm>
            <a:custGeom>
              <a:avLst/>
              <a:gdLst/>
              <a:ahLst/>
              <a:cxnLst>
                <a:cxn ang="0">
                  <a:pos x="6" y="3"/>
                </a:cxn>
                <a:cxn ang="0">
                  <a:pos x="6" y="3"/>
                </a:cxn>
                <a:cxn ang="0">
                  <a:pos x="3" y="19"/>
                </a:cxn>
                <a:cxn ang="0">
                  <a:pos x="1" y="34"/>
                </a:cxn>
                <a:cxn ang="0">
                  <a:pos x="0" y="50"/>
                </a:cxn>
                <a:cxn ang="0">
                  <a:pos x="0" y="65"/>
                </a:cxn>
                <a:cxn ang="0">
                  <a:pos x="1" y="96"/>
                </a:cxn>
                <a:cxn ang="0">
                  <a:pos x="1" y="127"/>
                </a:cxn>
                <a:cxn ang="0">
                  <a:pos x="1" y="127"/>
                </a:cxn>
                <a:cxn ang="0">
                  <a:pos x="2" y="129"/>
                </a:cxn>
                <a:cxn ang="0">
                  <a:pos x="3" y="131"/>
                </a:cxn>
                <a:cxn ang="0">
                  <a:pos x="4" y="132"/>
                </a:cxn>
                <a:cxn ang="0">
                  <a:pos x="6" y="132"/>
                </a:cxn>
                <a:cxn ang="0">
                  <a:pos x="7" y="132"/>
                </a:cxn>
                <a:cxn ang="0">
                  <a:pos x="9" y="131"/>
                </a:cxn>
                <a:cxn ang="0">
                  <a:pos x="10" y="129"/>
                </a:cxn>
                <a:cxn ang="0">
                  <a:pos x="10" y="127"/>
                </a:cxn>
                <a:cxn ang="0">
                  <a:pos x="10" y="127"/>
                </a:cxn>
                <a:cxn ang="0">
                  <a:pos x="10" y="97"/>
                </a:cxn>
                <a:cxn ang="0">
                  <a:pos x="9" y="66"/>
                </a:cxn>
                <a:cxn ang="0">
                  <a:pos x="9" y="51"/>
                </a:cxn>
                <a:cxn ang="0">
                  <a:pos x="10" y="36"/>
                </a:cxn>
                <a:cxn ang="0">
                  <a:pos x="12" y="21"/>
                </a:cxn>
                <a:cxn ang="0">
                  <a:pos x="15" y="5"/>
                </a:cxn>
                <a:cxn ang="0">
                  <a:pos x="15" y="5"/>
                </a:cxn>
                <a:cxn ang="0">
                  <a:pos x="15" y="3"/>
                </a:cxn>
                <a:cxn ang="0">
                  <a:pos x="14" y="2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6" y="3"/>
                </a:cxn>
              </a:cxnLst>
              <a:rect l="0" t="0" r="r" b="b"/>
              <a:pathLst>
                <a:path w="15" h="132">
                  <a:moveTo>
                    <a:pt x="6" y="3"/>
                  </a:moveTo>
                  <a:lnTo>
                    <a:pt x="6" y="3"/>
                  </a:lnTo>
                  <a:lnTo>
                    <a:pt x="3" y="19"/>
                  </a:lnTo>
                  <a:lnTo>
                    <a:pt x="1" y="34"/>
                  </a:lnTo>
                  <a:lnTo>
                    <a:pt x="0" y="50"/>
                  </a:lnTo>
                  <a:lnTo>
                    <a:pt x="0" y="65"/>
                  </a:lnTo>
                  <a:lnTo>
                    <a:pt x="1" y="96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" y="129"/>
                  </a:lnTo>
                  <a:lnTo>
                    <a:pt x="3" y="131"/>
                  </a:lnTo>
                  <a:lnTo>
                    <a:pt x="4" y="132"/>
                  </a:lnTo>
                  <a:lnTo>
                    <a:pt x="6" y="132"/>
                  </a:lnTo>
                  <a:lnTo>
                    <a:pt x="7" y="132"/>
                  </a:lnTo>
                  <a:lnTo>
                    <a:pt x="9" y="131"/>
                  </a:lnTo>
                  <a:lnTo>
                    <a:pt x="10" y="129"/>
                  </a:lnTo>
                  <a:lnTo>
                    <a:pt x="10" y="127"/>
                  </a:lnTo>
                  <a:lnTo>
                    <a:pt x="10" y="127"/>
                  </a:lnTo>
                  <a:lnTo>
                    <a:pt x="10" y="97"/>
                  </a:lnTo>
                  <a:lnTo>
                    <a:pt x="9" y="66"/>
                  </a:lnTo>
                  <a:lnTo>
                    <a:pt x="9" y="51"/>
                  </a:lnTo>
                  <a:lnTo>
                    <a:pt x="10" y="36"/>
                  </a:lnTo>
                  <a:lnTo>
                    <a:pt x="12" y="21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14" y="2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1"/>
                  </a:lnTo>
                  <a:lnTo>
                    <a:pt x="6" y="3"/>
                  </a:lnTo>
                  <a:lnTo>
                    <a:pt x="6" y="3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4" name="Freeform 193"/>
            <p:cNvSpPr/>
            <p:nvPr/>
          </p:nvSpPr>
          <p:spPr bwMode="auto">
            <a:xfrm>
              <a:off x="4727575" y="2568575"/>
              <a:ext cx="9525" cy="52388"/>
            </a:xfrm>
            <a:custGeom>
              <a:avLst/>
              <a:gdLst/>
              <a:ahLst/>
              <a:cxnLst>
                <a:cxn ang="0">
                  <a:pos x="10" y="3"/>
                </a:cxn>
                <a:cxn ang="0">
                  <a:pos x="10" y="3"/>
                </a:cxn>
                <a:cxn ang="0">
                  <a:pos x="3" y="48"/>
                </a:cxn>
                <a:cxn ang="0">
                  <a:pos x="1" y="72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7"/>
                </a:cxn>
                <a:cxn ang="0">
                  <a:pos x="1" y="98"/>
                </a:cxn>
                <a:cxn ang="0">
                  <a:pos x="3" y="99"/>
                </a:cxn>
                <a:cxn ang="0">
                  <a:pos x="6" y="99"/>
                </a:cxn>
                <a:cxn ang="0">
                  <a:pos x="7" y="99"/>
                </a:cxn>
                <a:cxn ang="0">
                  <a:pos x="9" y="98"/>
                </a:cxn>
                <a:cxn ang="0">
                  <a:pos x="10" y="97"/>
                </a:cxn>
                <a:cxn ang="0">
                  <a:pos x="10" y="95"/>
                </a:cxn>
                <a:cxn ang="0">
                  <a:pos x="10" y="95"/>
                </a:cxn>
                <a:cxn ang="0">
                  <a:pos x="11" y="72"/>
                </a:cxn>
                <a:cxn ang="0">
                  <a:pos x="13" y="50"/>
                </a:cxn>
                <a:cxn ang="0">
                  <a:pos x="19" y="6"/>
                </a:cxn>
                <a:cxn ang="0">
                  <a:pos x="19" y="6"/>
                </a:cxn>
                <a:cxn ang="0">
                  <a:pos x="19" y="4"/>
                </a:cxn>
                <a:cxn ang="0">
                  <a:pos x="18" y="2"/>
                </a:cxn>
                <a:cxn ang="0">
                  <a:pos x="15" y="0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1" y="2"/>
                </a:cxn>
                <a:cxn ang="0">
                  <a:pos x="10" y="3"/>
                </a:cxn>
                <a:cxn ang="0">
                  <a:pos x="10" y="3"/>
                </a:cxn>
              </a:cxnLst>
              <a:rect l="0" t="0" r="r" b="b"/>
              <a:pathLst>
                <a:path w="19" h="99">
                  <a:moveTo>
                    <a:pt x="10" y="3"/>
                  </a:moveTo>
                  <a:lnTo>
                    <a:pt x="10" y="3"/>
                  </a:lnTo>
                  <a:lnTo>
                    <a:pt x="3" y="48"/>
                  </a:lnTo>
                  <a:lnTo>
                    <a:pt x="1" y="7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1" y="98"/>
                  </a:lnTo>
                  <a:lnTo>
                    <a:pt x="3" y="99"/>
                  </a:lnTo>
                  <a:lnTo>
                    <a:pt x="6" y="99"/>
                  </a:lnTo>
                  <a:lnTo>
                    <a:pt x="7" y="99"/>
                  </a:lnTo>
                  <a:lnTo>
                    <a:pt x="9" y="98"/>
                  </a:lnTo>
                  <a:lnTo>
                    <a:pt x="10" y="97"/>
                  </a:lnTo>
                  <a:lnTo>
                    <a:pt x="10" y="95"/>
                  </a:lnTo>
                  <a:lnTo>
                    <a:pt x="10" y="95"/>
                  </a:lnTo>
                  <a:lnTo>
                    <a:pt x="11" y="72"/>
                  </a:lnTo>
                  <a:lnTo>
                    <a:pt x="13" y="50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8" y="2"/>
                  </a:lnTo>
                  <a:lnTo>
                    <a:pt x="15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1" y="2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5" name="Freeform 194"/>
            <p:cNvSpPr/>
            <p:nvPr/>
          </p:nvSpPr>
          <p:spPr bwMode="auto">
            <a:xfrm>
              <a:off x="4748213" y="2590800"/>
              <a:ext cx="4763" cy="57150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104"/>
                </a:cxn>
                <a:cxn ang="0">
                  <a:pos x="0" y="104"/>
                </a:cxn>
                <a:cxn ang="0">
                  <a:pos x="0" y="107"/>
                </a:cxn>
                <a:cxn ang="0">
                  <a:pos x="1" y="109"/>
                </a:cxn>
                <a:cxn ang="0">
                  <a:pos x="3" y="109"/>
                </a:cxn>
                <a:cxn ang="0">
                  <a:pos x="4" y="110"/>
                </a:cxn>
                <a:cxn ang="0">
                  <a:pos x="6" y="109"/>
                </a:cxn>
                <a:cxn ang="0">
                  <a:pos x="7" y="109"/>
                </a:cxn>
                <a:cxn ang="0">
                  <a:pos x="9" y="107"/>
                </a:cxn>
                <a:cxn ang="0">
                  <a:pos x="9" y="104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9" h="110">
                  <a:moveTo>
                    <a:pt x="0" y="5"/>
                  </a:moveTo>
                  <a:lnTo>
                    <a:pt x="0" y="104"/>
                  </a:lnTo>
                  <a:lnTo>
                    <a:pt x="0" y="104"/>
                  </a:lnTo>
                  <a:lnTo>
                    <a:pt x="0" y="107"/>
                  </a:lnTo>
                  <a:lnTo>
                    <a:pt x="1" y="109"/>
                  </a:lnTo>
                  <a:lnTo>
                    <a:pt x="3" y="109"/>
                  </a:lnTo>
                  <a:lnTo>
                    <a:pt x="4" y="110"/>
                  </a:lnTo>
                  <a:lnTo>
                    <a:pt x="6" y="109"/>
                  </a:lnTo>
                  <a:lnTo>
                    <a:pt x="7" y="109"/>
                  </a:lnTo>
                  <a:lnTo>
                    <a:pt x="9" y="107"/>
                  </a:lnTo>
                  <a:lnTo>
                    <a:pt x="9" y="10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7" y="2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6" name="Freeform 195"/>
            <p:cNvSpPr/>
            <p:nvPr/>
          </p:nvSpPr>
          <p:spPr bwMode="auto">
            <a:xfrm>
              <a:off x="4641850" y="2751138"/>
              <a:ext cx="7938" cy="26988"/>
            </a:xfrm>
            <a:custGeom>
              <a:avLst/>
              <a:gdLst/>
              <a:ahLst/>
              <a:cxnLst>
                <a:cxn ang="0">
                  <a:pos x="15" y="46"/>
                </a:cxn>
                <a:cxn ang="0">
                  <a:pos x="15" y="46"/>
                </a:cxn>
                <a:cxn ang="0">
                  <a:pos x="12" y="36"/>
                </a:cxn>
                <a:cxn ang="0">
                  <a:pos x="11" y="26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0" y="3"/>
                </a:cxn>
                <a:cxn ang="0">
                  <a:pos x="8" y="1"/>
                </a:cxn>
                <a:cxn ang="0">
                  <a:pos x="6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27"/>
                </a:cxn>
                <a:cxn ang="0">
                  <a:pos x="2" y="38"/>
                </a:cxn>
                <a:cxn ang="0">
                  <a:pos x="5" y="48"/>
                </a:cxn>
                <a:cxn ang="0">
                  <a:pos x="5" y="48"/>
                </a:cxn>
                <a:cxn ang="0">
                  <a:pos x="6" y="50"/>
                </a:cxn>
                <a:cxn ang="0">
                  <a:pos x="7" y="51"/>
                </a:cxn>
                <a:cxn ang="0">
                  <a:pos x="10" y="51"/>
                </a:cxn>
                <a:cxn ang="0">
                  <a:pos x="11" y="51"/>
                </a:cxn>
                <a:cxn ang="0">
                  <a:pos x="13" y="51"/>
                </a:cxn>
                <a:cxn ang="0">
                  <a:pos x="14" y="49"/>
                </a:cxn>
                <a:cxn ang="0">
                  <a:pos x="15" y="48"/>
                </a:cxn>
                <a:cxn ang="0">
                  <a:pos x="15" y="46"/>
                </a:cxn>
                <a:cxn ang="0">
                  <a:pos x="15" y="46"/>
                </a:cxn>
              </a:cxnLst>
              <a:rect l="0" t="0" r="r" b="b"/>
              <a:pathLst>
                <a:path w="15" h="51">
                  <a:moveTo>
                    <a:pt x="15" y="46"/>
                  </a:moveTo>
                  <a:lnTo>
                    <a:pt x="15" y="46"/>
                  </a:lnTo>
                  <a:lnTo>
                    <a:pt x="12" y="36"/>
                  </a:lnTo>
                  <a:lnTo>
                    <a:pt x="11" y="26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8" y="1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27"/>
                  </a:lnTo>
                  <a:lnTo>
                    <a:pt x="2" y="38"/>
                  </a:lnTo>
                  <a:lnTo>
                    <a:pt x="5" y="48"/>
                  </a:lnTo>
                  <a:lnTo>
                    <a:pt x="5" y="48"/>
                  </a:lnTo>
                  <a:lnTo>
                    <a:pt x="6" y="50"/>
                  </a:lnTo>
                  <a:lnTo>
                    <a:pt x="7" y="51"/>
                  </a:lnTo>
                  <a:lnTo>
                    <a:pt x="10" y="51"/>
                  </a:lnTo>
                  <a:lnTo>
                    <a:pt x="11" y="51"/>
                  </a:lnTo>
                  <a:lnTo>
                    <a:pt x="13" y="51"/>
                  </a:lnTo>
                  <a:lnTo>
                    <a:pt x="14" y="49"/>
                  </a:lnTo>
                  <a:lnTo>
                    <a:pt x="15" y="48"/>
                  </a:lnTo>
                  <a:lnTo>
                    <a:pt x="15" y="46"/>
                  </a:lnTo>
                  <a:lnTo>
                    <a:pt x="15" y="46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7" name="Freeform 196"/>
            <p:cNvSpPr/>
            <p:nvPr/>
          </p:nvSpPr>
          <p:spPr bwMode="auto">
            <a:xfrm>
              <a:off x="4675188" y="2751138"/>
              <a:ext cx="12700" cy="34925"/>
            </a:xfrm>
            <a:custGeom>
              <a:avLst/>
              <a:gdLst/>
              <a:ahLst/>
              <a:cxnLst>
                <a:cxn ang="0">
                  <a:pos x="18" y="39"/>
                </a:cxn>
                <a:cxn ang="0">
                  <a:pos x="18" y="39"/>
                </a:cxn>
                <a:cxn ang="0">
                  <a:pos x="14" y="31"/>
                </a:cxn>
                <a:cxn ang="0">
                  <a:pos x="12" y="23"/>
                </a:cxn>
                <a:cxn ang="0">
                  <a:pos x="9" y="13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8" y="3"/>
                </a:cxn>
                <a:cxn ang="0">
                  <a:pos x="7" y="1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3" y="1"/>
                </a:cxn>
                <a:cxn ang="0">
                  <a:pos x="1" y="1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17"/>
                </a:cxn>
                <a:cxn ang="0">
                  <a:pos x="1" y="24"/>
                </a:cxn>
                <a:cxn ang="0">
                  <a:pos x="3" y="30"/>
                </a:cxn>
                <a:cxn ang="0">
                  <a:pos x="3" y="30"/>
                </a:cxn>
                <a:cxn ang="0">
                  <a:pos x="6" y="38"/>
                </a:cxn>
                <a:cxn ang="0">
                  <a:pos x="9" y="45"/>
                </a:cxn>
                <a:cxn ang="0">
                  <a:pos x="13" y="54"/>
                </a:cxn>
                <a:cxn ang="0">
                  <a:pos x="14" y="62"/>
                </a:cxn>
                <a:cxn ang="0">
                  <a:pos x="14" y="62"/>
                </a:cxn>
                <a:cxn ang="0">
                  <a:pos x="15" y="64"/>
                </a:cxn>
                <a:cxn ang="0">
                  <a:pos x="16" y="65"/>
                </a:cxn>
                <a:cxn ang="0">
                  <a:pos x="18" y="66"/>
                </a:cxn>
                <a:cxn ang="0">
                  <a:pos x="19" y="66"/>
                </a:cxn>
                <a:cxn ang="0">
                  <a:pos x="21" y="66"/>
                </a:cxn>
                <a:cxn ang="0">
                  <a:pos x="22" y="65"/>
                </a:cxn>
                <a:cxn ang="0">
                  <a:pos x="23" y="64"/>
                </a:cxn>
                <a:cxn ang="0">
                  <a:pos x="24" y="62"/>
                </a:cxn>
                <a:cxn ang="0">
                  <a:pos x="24" y="62"/>
                </a:cxn>
                <a:cxn ang="0">
                  <a:pos x="23" y="56"/>
                </a:cxn>
                <a:cxn ang="0">
                  <a:pos x="22" y="49"/>
                </a:cxn>
                <a:cxn ang="0">
                  <a:pos x="18" y="39"/>
                </a:cxn>
                <a:cxn ang="0">
                  <a:pos x="18" y="39"/>
                </a:cxn>
              </a:cxnLst>
              <a:rect l="0" t="0" r="r" b="b"/>
              <a:pathLst>
                <a:path w="24" h="66">
                  <a:moveTo>
                    <a:pt x="18" y="39"/>
                  </a:moveTo>
                  <a:lnTo>
                    <a:pt x="18" y="39"/>
                  </a:lnTo>
                  <a:lnTo>
                    <a:pt x="14" y="31"/>
                  </a:lnTo>
                  <a:lnTo>
                    <a:pt x="12" y="23"/>
                  </a:lnTo>
                  <a:lnTo>
                    <a:pt x="9" y="13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3"/>
                  </a:lnTo>
                  <a:lnTo>
                    <a:pt x="7" y="1"/>
                  </a:lnTo>
                  <a:lnTo>
                    <a:pt x="6" y="1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7"/>
                  </a:lnTo>
                  <a:lnTo>
                    <a:pt x="1" y="24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6" y="38"/>
                  </a:lnTo>
                  <a:lnTo>
                    <a:pt x="9" y="45"/>
                  </a:lnTo>
                  <a:lnTo>
                    <a:pt x="13" y="5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5" y="64"/>
                  </a:lnTo>
                  <a:lnTo>
                    <a:pt x="16" y="65"/>
                  </a:lnTo>
                  <a:lnTo>
                    <a:pt x="18" y="66"/>
                  </a:lnTo>
                  <a:lnTo>
                    <a:pt x="19" y="66"/>
                  </a:lnTo>
                  <a:lnTo>
                    <a:pt x="21" y="66"/>
                  </a:lnTo>
                  <a:lnTo>
                    <a:pt x="22" y="65"/>
                  </a:lnTo>
                  <a:lnTo>
                    <a:pt x="23" y="64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3" y="56"/>
                  </a:lnTo>
                  <a:lnTo>
                    <a:pt x="22" y="49"/>
                  </a:lnTo>
                  <a:lnTo>
                    <a:pt x="18" y="39"/>
                  </a:lnTo>
                  <a:lnTo>
                    <a:pt x="18" y="39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8" name="Freeform 197"/>
            <p:cNvSpPr/>
            <p:nvPr/>
          </p:nvSpPr>
          <p:spPr bwMode="auto">
            <a:xfrm>
              <a:off x="4710113" y="2759075"/>
              <a:ext cx="9525" cy="444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9" y="1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3" y="0"/>
                </a:cxn>
                <a:cxn ang="0">
                  <a:pos x="1" y="1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" y="24"/>
                </a:cxn>
                <a:cxn ang="0">
                  <a:pos x="3" y="44"/>
                </a:cxn>
                <a:cxn ang="0">
                  <a:pos x="6" y="63"/>
                </a:cxn>
                <a:cxn ang="0">
                  <a:pos x="10" y="82"/>
                </a:cxn>
                <a:cxn ang="0">
                  <a:pos x="10" y="82"/>
                </a:cxn>
                <a:cxn ang="0">
                  <a:pos x="11" y="84"/>
                </a:cxn>
                <a:cxn ang="0">
                  <a:pos x="12" y="85"/>
                </a:cxn>
                <a:cxn ang="0">
                  <a:pos x="14" y="85"/>
                </a:cxn>
                <a:cxn ang="0">
                  <a:pos x="16" y="85"/>
                </a:cxn>
                <a:cxn ang="0">
                  <a:pos x="17" y="84"/>
                </a:cxn>
                <a:cxn ang="0">
                  <a:pos x="18" y="83"/>
                </a:cxn>
                <a:cxn ang="0">
                  <a:pos x="19" y="82"/>
                </a:cxn>
                <a:cxn ang="0">
                  <a:pos x="19" y="80"/>
                </a:cxn>
                <a:cxn ang="0">
                  <a:pos x="19" y="80"/>
                </a:cxn>
                <a:cxn ang="0">
                  <a:pos x="16" y="61"/>
                </a:cxn>
                <a:cxn ang="0">
                  <a:pos x="13" y="43"/>
                </a:cxn>
                <a:cxn ang="0">
                  <a:pos x="11" y="24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9" h="85">
                  <a:moveTo>
                    <a:pt x="10" y="4"/>
                  </a:moveTo>
                  <a:lnTo>
                    <a:pt x="10" y="4"/>
                  </a:lnTo>
                  <a:lnTo>
                    <a:pt x="10" y="2"/>
                  </a:lnTo>
                  <a:lnTo>
                    <a:pt x="9" y="1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4"/>
                  </a:lnTo>
                  <a:lnTo>
                    <a:pt x="3" y="44"/>
                  </a:lnTo>
                  <a:lnTo>
                    <a:pt x="6" y="63"/>
                  </a:lnTo>
                  <a:lnTo>
                    <a:pt x="10" y="82"/>
                  </a:lnTo>
                  <a:lnTo>
                    <a:pt x="10" y="82"/>
                  </a:lnTo>
                  <a:lnTo>
                    <a:pt x="11" y="84"/>
                  </a:lnTo>
                  <a:lnTo>
                    <a:pt x="12" y="85"/>
                  </a:lnTo>
                  <a:lnTo>
                    <a:pt x="14" y="85"/>
                  </a:lnTo>
                  <a:lnTo>
                    <a:pt x="16" y="85"/>
                  </a:lnTo>
                  <a:lnTo>
                    <a:pt x="17" y="84"/>
                  </a:lnTo>
                  <a:lnTo>
                    <a:pt x="18" y="83"/>
                  </a:lnTo>
                  <a:lnTo>
                    <a:pt x="19" y="82"/>
                  </a:lnTo>
                  <a:lnTo>
                    <a:pt x="19" y="80"/>
                  </a:lnTo>
                  <a:lnTo>
                    <a:pt x="19" y="80"/>
                  </a:lnTo>
                  <a:lnTo>
                    <a:pt x="16" y="61"/>
                  </a:lnTo>
                  <a:lnTo>
                    <a:pt x="13" y="43"/>
                  </a:lnTo>
                  <a:lnTo>
                    <a:pt x="11" y="24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39" name="Freeform 198"/>
            <p:cNvSpPr/>
            <p:nvPr/>
          </p:nvSpPr>
          <p:spPr bwMode="auto">
            <a:xfrm>
              <a:off x="4416425" y="2370138"/>
              <a:ext cx="15875" cy="106363"/>
            </a:xfrm>
            <a:custGeom>
              <a:avLst/>
              <a:gdLst/>
              <a:ahLst/>
              <a:cxnLst>
                <a:cxn ang="0">
                  <a:pos x="19" y="3"/>
                </a:cxn>
                <a:cxn ang="0">
                  <a:pos x="19" y="3"/>
                </a:cxn>
                <a:cxn ang="0">
                  <a:pos x="14" y="24"/>
                </a:cxn>
                <a:cxn ang="0">
                  <a:pos x="13" y="34"/>
                </a:cxn>
                <a:cxn ang="0">
                  <a:pos x="13" y="45"/>
                </a:cxn>
                <a:cxn ang="0">
                  <a:pos x="13" y="98"/>
                </a:cxn>
                <a:cxn ang="0">
                  <a:pos x="13" y="98"/>
                </a:cxn>
                <a:cxn ang="0">
                  <a:pos x="13" y="124"/>
                </a:cxn>
                <a:cxn ang="0">
                  <a:pos x="12" y="136"/>
                </a:cxn>
                <a:cxn ang="0">
                  <a:pos x="10" y="149"/>
                </a:cxn>
                <a:cxn ang="0">
                  <a:pos x="10" y="149"/>
                </a:cxn>
                <a:cxn ang="0">
                  <a:pos x="4" y="171"/>
                </a:cxn>
                <a:cxn ang="0">
                  <a:pos x="2" y="183"/>
                </a:cxn>
                <a:cxn ang="0">
                  <a:pos x="0" y="194"/>
                </a:cxn>
                <a:cxn ang="0">
                  <a:pos x="0" y="194"/>
                </a:cxn>
                <a:cxn ang="0">
                  <a:pos x="1" y="196"/>
                </a:cxn>
                <a:cxn ang="0">
                  <a:pos x="2" y="197"/>
                </a:cxn>
                <a:cxn ang="0">
                  <a:pos x="3" y="198"/>
                </a:cxn>
                <a:cxn ang="0">
                  <a:pos x="5" y="199"/>
                </a:cxn>
                <a:cxn ang="0">
                  <a:pos x="6" y="198"/>
                </a:cxn>
                <a:cxn ang="0">
                  <a:pos x="8" y="197"/>
                </a:cxn>
                <a:cxn ang="0">
                  <a:pos x="9" y="196"/>
                </a:cxn>
                <a:cxn ang="0">
                  <a:pos x="10" y="194"/>
                </a:cxn>
                <a:cxn ang="0">
                  <a:pos x="10" y="194"/>
                </a:cxn>
                <a:cxn ang="0">
                  <a:pos x="11" y="182"/>
                </a:cxn>
                <a:cxn ang="0">
                  <a:pos x="14" y="169"/>
                </a:cxn>
                <a:cxn ang="0">
                  <a:pos x="20" y="144"/>
                </a:cxn>
                <a:cxn ang="0">
                  <a:pos x="20" y="144"/>
                </a:cxn>
                <a:cxn ang="0">
                  <a:pos x="22" y="135"/>
                </a:cxn>
                <a:cxn ang="0">
                  <a:pos x="22" y="125"/>
                </a:cxn>
                <a:cxn ang="0">
                  <a:pos x="22" y="105"/>
                </a:cxn>
                <a:cxn ang="0">
                  <a:pos x="22" y="105"/>
                </a:cxn>
                <a:cxn ang="0">
                  <a:pos x="22" y="80"/>
                </a:cxn>
                <a:cxn ang="0">
                  <a:pos x="22" y="55"/>
                </a:cxn>
                <a:cxn ang="0">
                  <a:pos x="23" y="31"/>
                </a:cxn>
                <a:cxn ang="0">
                  <a:pos x="25" y="18"/>
                </a:cxn>
                <a:cxn ang="0">
                  <a:pos x="29" y="6"/>
                </a:cxn>
                <a:cxn ang="0">
                  <a:pos x="29" y="6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4" y="0"/>
                </a:cxn>
                <a:cxn ang="0">
                  <a:pos x="23" y="0"/>
                </a:cxn>
                <a:cxn ang="0">
                  <a:pos x="21" y="0"/>
                </a:cxn>
                <a:cxn ang="0">
                  <a:pos x="20" y="2"/>
                </a:cxn>
                <a:cxn ang="0">
                  <a:pos x="19" y="3"/>
                </a:cxn>
                <a:cxn ang="0">
                  <a:pos x="19" y="3"/>
                </a:cxn>
              </a:cxnLst>
              <a:rect l="0" t="0" r="r" b="b"/>
              <a:pathLst>
                <a:path w="28" h="199">
                  <a:moveTo>
                    <a:pt x="19" y="3"/>
                  </a:moveTo>
                  <a:lnTo>
                    <a:pt x="19" y="3"/>
                  </a:lnTo>
                  <a:lnTo>
                    <a:pt x="14" y="24"/>
                  </a:lnTo>
                  <a:lnTo>
                    <a:pt x="13" y="34"/>
                  </a:lnTo>
                  <a:lnTo>
                    <a:pt x="13" y="45"/>
                  </a:lnTo>
                  <a:lnTo>
                    <a:pt x="13" y="98"/>
                  </a:lnTo>
                  <a:lnTo>
                    <a:pt x="13" y="98"/>
                  </a:lnTo>
                  <a:lnTo>
                    <a:pt x="13" y="124"/>
                  </a:lnTo>
                  <a:lnTo>
                    <a:pt x="12" y="136"/>
                  </a:lnTo>
                  <a:lnTo>
                    <a:pt x="10" y="149"/>
                  </a:lnTo>
                  <a:lnTo>
                    <a:pt x="10" y="149"/>
                  </a:lnTo>
                  <a:lnTo>
                    <a:pt x="4" y="171"/>
                  </a:lnTo>
                  <a:lnTo>
                    <a:pt x="2" y="183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1" y="196"/>
                  </a:lnTo>
                  <a:lnTo>
                    <a:pt x="2" y="197"/>
                  </a:lnTo>
                  <a:lnTo>
                    <a:pt x="3" y="198"/>
                  </a:lnTo>
                  <a:lnTo>
                    <a:pt x="5" y="199"/>
                  </a:lnTo>
                  <a:lnTo>
                    <a:pt x="6" y="198"/>
                  </a:lnTo>
                  <a:lnTo>
                    <a:pt x="8" y="197"/>
                  </a:lnTo>
                  <a:lnTo>
                    <a:pt x="9" y="196"/>
                  </a:lnTo>
                  <a:lnTo>
                    <a:pt x="10" y="194"/>
                  </a:lnTo>
                  <a:lnTo>
                    <a:pt x="10" y="194"/>
                  </a:lnTo>
                  <a:lnTo>
                    <a:pt x="11" y="182"/>
                  </a:lnTo>
                  <a:lnTo>
                    <a:pt x="14" y="169"/>
                  </a:lnTo>
                  <a:lnTo>
                    <a:pt x="20" y="144"/>
                  </a:lnTo>
                  <a:lnTo>
                    <a:pt x="20" y="144"/>
                  </a:lnTo>
                  <a:lnTo>
                    <a:pt x="22" y="135"/>
                  </a:lnTo>
                  <a:lnTo>
                    <a:pt x="22" y="125"/>
                  </a:lnTo>
                  <a:lnTo>
                    <a:pt x="22" y="105"/>
                  </a:lnTo>
                  <a:lnTo>
                    <a:pt x="22" y="105"/>
                  </a:lnTo>
                  <a:lnTo>
                    <a:pt x="22" y="80"/>
                  </a:lnTo>
                  <a:lnTo>
                    <a:pt x="22" y="55"/>
                  </a:lnTo>
                  <a:lnTo>
                    <a:pt x="23" y="31"/>
                  </a:lnTo>
                  <a:lnTo>
                    <a:pt x="25" y="18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4" y="0"/>
                  </a:lnTo>
                  <a:lnTo>
                    <a:pt x="23" y="0"/>
                  </a:lnTo>
                  <a:lnTo>
                    <a:pt x="21" y="0"/>
                  </a:lnTo>
                  <a:lnTo>
                    <a:pt x="20" y="2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0" name="Freeform 199"/>
            <p:cNvSpPr/>
            <p:nvPr/>
          </p:nvSpPr>
          <p:spPr bwMode="auto">
            <a:xfrm>
              <a:off x="4464050" y="2424113"/>
              <a:ext cx="19050" cy="88900"/>
            </a:xfrm>
            <a:custGeom>
              <a:avLst/>
              <a:gdLst/>
              <a:ahLst/>
              <a:cxnLst>
                <a:cxn ang="0">
                  <a:pos x="26" y="3"/>
                </a:cxn>
                <a:cxn ang="0">
                  <a:pos x="26" y="3"/>
                </a:cxn>
                <a:cxn ang="0">
                  <a:pos x="18" y="42"/>
                </a:cxn>
                <a:cxn ang="0">
                  <a:pos x="11" y="83"/>
                </a:cxn>
                <a:cxn ang="0">
                  <a:pos x="6" y="123"/>
                </a:cxn>
                <a:cxn ang="0">
                  <a:pos x="0" y="162"/>
                </a:cxn>
                <a:cxn ang="0">
                  <a:pos x="0" y="162"/>
                </a:cxn>
                <a:cxn ang="0">
                  <a:pos x="0" y="164"/>
                </a:cxn>
                <a:cxn ang="0">
                  <a:pos x="2" y="166"/>
                </a:cxn>
                <a:cxn ang="0">
                  <a:pos x="3" y="167"/>
                </a:cxn>
                <a:cxn ang="0">
                  <a:pos x="5" y="167"/>
                </a:cxn>
                <a:cxn ang="0">
                  <a:pos x="8" y="166"/>
                </a:cxn>
                <a:cxn ang="0">
                  <a:pos x="10" y="164"/>
                </a:cxn>
                <a:cxn ang="0">
                  <a:pos x="10" y="162"/>
                </a:cxn>
                <a:cxn ang="0">
                  <a:pos x="10" y="162"/>
                </a:cxn>
                <a:cxn ang="0">
                  <a:pos x="15" y="123"/>
                </a:cxn>
                <a:cxn ang="0">
                  <a:pos x="20" y="84"/>
                </a:cxn>
                <a:cxn ang="0">
                  <a:pos x="26" y="45"/>
                </a:cxn>
                <a:cxn ang="0">
                  <a:pos x="36" y="6"/>
                </a:cxn>
                <a:cxn ang="0">
                  <a:pos x="36" y="6"/>
                </a:cxn>
                <a:cxn ang="0">
                  <a:pos x="36" y="4"/>
                </a:cxn>
                <a:cxn ang="0">
                  <a:pos x="35" y="2"/>
                </a:cxn>
                <a:cxn ang="0">
                  <a:pos x="34" y="1"/>
                </a:cxn>
                <a:cxn ang="0">
                  <a:pos x="31" y="0"/>
                </a:cxn>
                <a:cxn ang="0">
                  <a:pos x="29" y="0"/>
                </a:cxn>
                <a:cxn ang="0">
                  <a:pos x="28" y="0"/>
                </a:cxn>
                <a:cxn ang="0">
                  <a:pos x="26" y="1"/>
                </a:cxn>
                <a:cxn ang="0">
                  <a:pos x="26" y="3"/>
                </a:cxn>
                <a:cxn ang="0">
                  <a:pos x="26" y="3"/>
                </a:cxn>
              </a:cxnLst>
              <a:rect l="0" t="0" r="r" b="b"/>
              <a:pathLst>
                <a:path w="36" h="167">
                  <a:moveTo>
                    <a:pt x="26" y="3"/>
                  </a:moveTo>
                  <a:lnTo>
                    <a:pt x="26" y="3"/>
                  </a:lnTo>
                  <a:lnTo>
                    <a:pt x="18" y="42"/>
                  </a:lnTo>
                  <a:lnTo>
                    <a:pt x="11" y="83"/>
                  </a:lnTo>
                  <a:lnTo>
                    <a:pt x="6" y="123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64"/>
                  </a:lnTo>
                  <a:lnTo>
                    <a:pt x="2" y="166"/>
                  </a:lnTo>
                  <a:lnTo>
                    <a:pt x="3" y="167"/>
                  </a:lnTo>
                  <a:lnTo>
                    <a:pt x="5" y="167"/>
                  </a:lnTo>
                  <a:lnTo>
                    <a:pt x="8" y="166"/>
                  </a:lnTo>
                  <a:lnTo>
                    <a:pt x="10" y="164"/>
                  </a:lnTo>
                  <a:lnTo>
                    <a:pt x="10" y="162"/>
                  </a:lnTo>
                  <a:lnTo>
                    <a:pt x="10" y="162"/>
                  </a:lnTo>
                  <a:lnTo>
                    <a:pt x="15" y="123"/>
                  </a:lnTo>
                  <a:lnTo>
                    <a:pt x="20" y="84"/>
                  </a:lnTo>
                  <a:lnTo>
                    <a:pt x="26" y="45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6" y="4"/>
                  </a:lnTo>
                  <a:lnTo>
                    <a:pt x="35" y="2"/>
                  </a:lnTo>
                  <a:lnTo>
                    <a:pt x="34" y="1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28" y="0"/>
                  </a:lnTo>
                  <a:lnTo>
                    <a:pt x="26" y="1"/>
                  </a:lnTo>
                  <a:lnTo>
                    <a:pt x="26" y="3"/>
                  </a:lnTo>
                  <a:lnTo>
                    <a:pt x="26" y="3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1" name="Freeform 200"/>
            <p:cNvSpPr/>
            <p:nvPr/>
          </p:nvSpPr>
          <p:spPr bwMode="auto">
            <a:xfrm>
              <a:off x="4521200" y="2484438"/>
              <a:ext cx="17463" cy="95250"/>
            </a:xfrm>
            <a:custGeom>
              <a:avLst/>
              <a:gdLst/>
              <a:ahLst/>
              <a:cxnLst>
                <a:cxn ang="0">
                  <a:pos x="26" y="5"/>
                </a:cxn>
                <a:cxn ang="0">
                  <a:pos x="26" y="5"/>
                </a:cxn>
                <a:cxn ang="0">
                  <a:pos x="25" y="26"/>
                </a:cxn>
                <a:cxn ang="0">
                  <a:pos x="23" y="46"/>
                </a:cxn>
                <a:cxn ang="0">
                  <a:pos x="20" y="67"/>
                </a:cxn>
                <a:cxn ang="0">
                  <a:pos x="14" y="88"/>
                </a:cxn>
                <a:cxn ang="0">
                  <a:pos x="14" y="88"/>
                </a:cxn>
                <a:cxn ang="0">
                  <a:pos x="11" y="98"/>
                </a:cxn>
                <a:cxn ang="0">
                  <a:pos x="9" y="109"/>
                </a:cxn>
                <a:cxn ang="0">
                  <a:pos x="6" y="131"/>
                </a:cxn>
                <a:cxn ang="0">
                  <a:pos x="3" y="153"/>
                </a:cxn>
                <a:cxn ang="0">
                  <a:pos x="0" y="174"/>
                </a:cxn>
                <a:cxn ang="0">
                  <a:pos x="0" y="174"/>
                </a:cxn>
                <a:cxn ang="0">
                  <a:pos x="0" y="176"/>
                </a:cxn>
                <a:cxn ang="0">
                  <a:pos x="1" y="177"/>
                </a:cxn>
                <a:cxn ang="0">
                  <a:pos x="4" y="179"/>
                </a:cxn>
                <a:cxn ang="0">
                  <a:pos x="6" y="179"/>
                </a:cxn>
                <a:cxn ang="0">
                  <a:pos x="7" y="179"/>
                </a:cxn>
                <a:cxn ang="0">
                  <a:pos x="8" y="178"/>
                </a:cxn>
                <a:cxn ang="0">
                  <a:pos x="9" y="176"/>
                </a:cxn>
                <a:cxn ang="0">
                  <a:pos x="9" y="176"/>
                </a:cxn>
                <a:cxn ang="0">
                  <a:pos x="12" y="155"/>
                </a:cxn>
                <a:cxn ang="0">
                  <a:pos x="15" y="133"/>
                </a:cxn>
                <a:cxn ang="0">
                  <a:pos x="18" y="111"/>
                </a:cxn>
                <a:cxn ang="0">
                  <a:pos x="24" y="91"/>
                </a:cxn>
                <a:cxn ang="0">
                  <a:pos x="24" y="91"/>
                </a:cxn>
                <a:cxn ang="0">
                  <a:pos x="28" y="69"/>
                </a:cxn>
                <a:cxn ang="0">
                  <a:pos x="32" y="48"/>
                </a:cxn>
                <a:cxn ang="0">
                  <a:pos x="34" y="27"/>
                </a:cxn>
                <a:cxn ang="0">
                  <a:pos x="35" y="5"/>
                </a:cxn>
                <a:cxn ang="0">
                  <a:pos x="35" y="5"/>
                </a:cxn>
                <a:cxn ang="0">
                  <a:pos x="34" y="3"/>
                </a:cxn>
                <a:cxn ang="0">
                  <a:pos x="33" y="1"/>
                </a:cxn>
                <a:cxn ang="0">
                  <a:pos x="32" y="0"/>
                </a:cxn>
                <a:cxn ang="0">
                  <a:pos x="30" y="0"/>
                </a:cxn>
                <a:cxn ang="0">
                  <a:pos x="28" y="0"/>
                </a:cxn>
                <a:cxn ang="0">
                  <a:pos x="27" y="1"/>
                </a:cxn>
                <a:cxn ang="0">
                  <a:pos x="26" y="3"/>
                </a:cxn>
                <a:cxn ang="0">
                  <a:pos x="26" y="5"/>
                </a:cxn>
                <a:cxn ang="0">
                  <a:pos x="26" y="5"/>
                </a:cxn>
              </a:cxnLst>
              <a:rect l="0" t="0" r="r" b="b"/>
              <a:pathLst>
                <a:path w="35" h="179">
                  <a:moveTo>
                    <a:pt x="26" y="5"/>
                  </a:moveTo>
                  <a:lnTo>
                    <a:pt x="26" y="5"/>
                  </a:lnTo>
                  <a:lnTo>
                    <a:pt x="25" y="26"/>
                  </a:lnTo>
                  <a:lnTo>
                    <a:pt x="23" y="46"/>
                  </a:lnTo>
                  <a:lnTo>
                    <a:pt x="20" y="67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1" y="98"/>
                  </a:lnTo>
                  <a:lnTo>
                    <a:pt x="9" y="109"/>
                  </a:lnTo>
                  <a:lnTo>
                    <a:pt x="6" y="131"/>
                  </a:lnTo>
                  <a:lnTo>
                    <a:pt x="3" y="153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0" y="176"/>
                  </a:lnTo>
                  <a:lnTo>
                    <a:pt x="1" y="177"/>
                  </a:lnTo>
                  <a:lnTo>
                    <a:pt x="4" y="179"/>
                  </a:lnTo>
                  <a:lnTo>
                    <a:pt x="6" y="179"/>
                  </a:lnTo>
                  <a:lnTo>
                    <a:pt x="7" y="179"/>
                  </a:lnTo>
                  <a:lnTo>
                    <a:pt x="8" y="178"/>
                  </a:lnTo>
                  <a:lnTo>
                    <a:pt x="9" y="176"/>
                  </a:lnTo>
                  <a:lnTo>
                    <a:pt x="9" y="176"/>
                  </a:lnTo>
                  <a:lnTo>
                    <a:pt x="12" y="155"/>
                  </a:lnTo>
                  <a:lnTo>
                    <a:pt x="15" y="133"/>
                  </a:lnTo>
                  <a:lnTo>
                    <a:pt x="18" y="11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8" y="69"/>
                  </a:lnTo>
                  <a:lnTo>
                    <a:pt x="32" y="48"/>
                  </a:lnTo>
                  <a:lnTo>
                    <a:pt x="34" y="27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4" y="3"/>
                  </a:lnTo>
                  <a:lnTo>
                    <a:pt x="33" y="1"/>
                  </a:lnTo>
                  <a:lnTo>
                    <a:pt x="32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7" y="1"/>
                  </a:lnTo>
                  <a:lnTo>
                    <a:pt x="26" y="3"/>
                  </a:lnTo>
                  <a:lnTo>
                    <a:pt x="26" y="5"/>
                  </a:lnTo>
                  <a:lnTo>
                    <a:pt x="26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2" name="Freeform 201"/>
            <p:cNvSpPr/>
            <p:nvPr/>
          </p:nvSpPr>
          <p:spPr bwMode="auto">
            <a:xfrm>
              <a:off x="4570413" y="2508250"/>
              <a:ext cx="12700" cy="41275"/>
            </a:xfrm>
            <a:custGeom>
              <a:avLst/>
              <a:gdLst/>
              <a:ahLst/>
              <a:cxnLst>
                <a:cxn ang="0">
                  <a:pos x="12" y="3"/>
                </a:cxn>
                <a:cxn ang="0">
                  <a:pos x="12" y="3"/>
                </a:cxn>
                <a:cxn ang="0">
                  <a:pos x="8" y="21"/>
                </a:cxn>
                <a:cxn ang="0">
                  <a:pos x="6" y="38"/>
                </a:cxn>
                <a:cxn ang="0">
                  <a:pos x="3" y="56"/>
                </a:cxn>
                <a:cxn ang="0">
                  <a:pos x="0" y="73"/>
                </a:cxn>
                <a:cxn ang="0">
                  <a:pos x="0" y="73"/>
                </a:cxn>
                <a:cxn ang="0">
                  <a:pos x="0" y="76"/>
                </a:cxn>
                <a:cxn ang="0">
                  <a:pos x="1" y="77"/>
                </a:cxn>
                <a:cxn ang="0">
                  <a:pos x="2" y="78"/>
                </a:cxn>
                <a:cxn ang="0">
                  <a:pos x="3" y="79"/>
                </a:cxn>
                <a:cxn ang="0">
                  <a:pos x="5" y="79"/>
                </a:cxn>
                <a:cxn ang="0">
                  <a:pos x="7" y="79"/>
                </a:cxn>
                <a:cxn ang="0">
                  <a:pos x="8" y="78"/>
                </a:cxn>
                <a:cxn ang="0">
                  <a:pos x="9" y="76"/>
                </a:cxn>
                <a:cxn ang="0">
                  <a:pos x="9" y="76"/>
                </a:cxn>
                <a:cxn ang="0">
                  <a:pos x="12" y="58"/>
                </a:cxn>
                <a:cxn ang="0">
                  <a:pos x="14" y="40"/>
                </a:cxn>
                <a:cxn ang="0">
                  <a:pos x="17" y="23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22" y="4"/>
                </a:cxn>
                <a:cxn ang="0">
                  <a:pos x="22" y="2"/>
                </a:cxn>
                <a:cxn ang="0">
                  <a:pos x="21" y="1"/>
                </a:cxn>
                <a:cxn ang="0">
                  <a:pos x="19" y="0"/>
                </a:cxn>
                <a:cxn ang="0">
                  <a:pos x="16" y="0"/>
                </a:cxn>
                <a:cxn ang="0">
                  <a:pos x="15" y="0"/>
                </a:cxn>
                <a:cxn ang="0">
                  <a:pos x="13" y="1"/>
                </a:cxn>
                <a:cxn ang="0">
                  <a:pos x="12" y="3"/>
                </a:cxn>
                <a:cxn ang="0">
                  <a:pos x="12" y="3"/>
                </a:cxn>
              </a:cxnLst>
              <a:rect l="0" t="0" r="r" b="b"/>
              <a:pathLst>
                <a:path w="22" h="79">
                  <a:moveTo>
                    <a:pt x="12" y="3"/>
                  </a:moveTo>
                  <a:lnTo>
                    <a:pt x="12" y="3"/>
                  </a:lnTo>
                  <a:lnTo>
                    <a:pt x="8" y="21"/>
                  </a:lnTo>
                  <a:lnTo>
                    <a:pt x="6" y="38"/>
                  </a:lnTo>
                  <a:lnTo>
                    <a:pt x="3" y="56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6"/>
                  </a:lnTo>
                  <a:lnTo>
                    <a:pt x="1" y="77"/>
                  </a:lnTo>
                  <a:lnTo>
                    <a:pt x="2" y="78"/>
                  </a:lnTo>
                  <a:lnTo>
                    <a:pt x="3" y="79"/>
                  </a:lnTo>
                  <a:lnTo>
                    <a:pt x="5" y="79"/>
                  </a:lnTo>
                  <a:lnTo>
                    <a:pt x="7" y="79"/>
                  </a:lnTo>
                  <a:lnTo>
                    <a:pt x="8" y="78"/>
                  </a:lnTo>
                  <a:lnTo>
                    <a:pt x="9" y="76"/>
                  </a:lnTo>
                  <a:lnTo>
                    <a:pt x="9" y="76"/>
                  </a:lnTo>
                  <a:lnTo>
                    <a:pt x="12" y="58"/>
                  </a:lnTo>
                  <a:lnTo>
                    <a:pt x="14" y="40"/>
                  </a:lnTo>
                  <a:lnTo>
                    <a:pt x="17" y="23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21" y="1"/>
                  </a:lnTo>
                  <a:lnTo>
                    <a:pt x="19" y="0"/>
                  </a:lnTo>
                  <a:lnTo>
                    <a:pt x="16" y="0"/>
                  </a:lnTo>
                  <a:lnTo>
                    <a:pt x="15" y="0"/>
                  </a:lnTo>
                  <a:lnTo>
                    <a:pt x="13" y="1"/>
                  </a:lnTo>
                  <a:lnTo>
                    <a:pt x="12" y="3"/>
                  </a:lnTo>
                  <a:lnTo>
                    <a:pt x="12" y="3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3" name="Freeform 202"/>
            <p:cNvSpPr/>
            <p:nvPr/>
          </p:nvSpPr>
          <p:spPr bwMode="auto">
            <a:xfrm>
              <a:off x="4603750" y="2557463"/>
              <a:ext cx="15875" cy="46038"/>
            </a:xfrm>
            <a:custGeom>
              <a:avLst/>
              <a:gdLst/>
              <a:ahLst/>
              <a:cxnLst>
                <a:cxn ang="0">
                  <a:pos x="20" y="3"/>
                </a:cxn>
                <a:cxn ang="0">
                  <a:pos x="20" y="3"/>
                </a:cxn>
                <a:cxn ang="0">
                  <a:pos x="0" y="79"/>
                </a:cxn>
                <a:cxn ang="0">
                  <a:pos x="0" y="79"/>
                </a:cxn>
                <a:cxn ang="0">
                  <a:pos x="0" y="81"/>
                </a:cxn>
                <a:cxn ang="0">
                  <a:pos x="1" y="83"/>
                </a:cxn>
                <a:cxn ang="0">
                  <a:pos x="2" y="84"/>
                </a:cxn>
                <a:cxn ang="0">
                  <a:pos x="4" y="85"/>
                </a:cxn>
                <a:cxn ang="0">
                  <a:pos x="5" y="85"/>
                </a:cxn>
                <a:cxn ang="0">
                  <a:pos x="7" y="85"/>
                </a:cxn>
                <a:cxn ang="0">
                  <a:pos x="8" y="84"/>
                </a:cxn>
                <a:cxn ang="0">
                  <a:pos x="9" y="82"/>
                </a:cxn>
                <a:cxn ang="0">
                  <a:pos x="9" y="82"/>
                </a:cxn>
                <a:cxn ang="0">
                  <a:pos x="28" y="5"/>
                </a:cxn>
                <a:cxn ang="0">
                  <a:pos x="28" y="5"/>
                </a:cxn>
                <a:cxn ang="0">
                  <a:pos x="29" y="3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22" y="0"/>
                </a:cxn>
                <a:cxn ang="0">
                  <a:pos x="20" y="1"/>
                </a:cxn>
                <a:cxn ang="0">
                  <a:pos x="20" y="3"/>
                </a:cxn>
                <a:cxn ang="0">
                  <a:pos x="20" y="3"/>
                </a:cxn>
              </a:cxnLst>
              <a:rect l="0" t="0" r="r" b="b"/>
              <a:pathLst>
                <a:path w="28" h="85">
                  <a:moveTo>
                    <a:pt x="20" y="3"/>
                  </a:moveTo>
                  <a:lnTo>
                    <a:pt x="20" y="3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0" y="81"/>
                  </a:lnTo>
                  <a:lnTo>
                    <a:pt x="1" y="83"/>
                  </a:lnTo>
                  <a:lnTo>
                    <a:pt x="2" y="84"/>
                  </a:lnTo>
                  <a:lnTo>
                    <a:pt x="4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8" y="84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9" y="3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5" y="0"/>
                  </a:lnTo>
                  <a:lnTo>
                    <a:pt x="23" y="0"/>
                  </a:lnTo>
                  <a:lnTo>
                    <a:pt x="22" y="0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20" y="3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4" name="Freeform 203"/>
            <p:cNvSpPr/>
            <p:nvPr/>
          </p:nvSpPr>
          <p:spPr bwMode="auto">
            <a:xfrm>
              <a:off x="4687888" y="2668588"/>
              <a:ext cx="15875" cy="61913"/>
            </a:xfrm>
            <a:custGeom>
              <a:avLst/>
              <a:gdLst/>
              <a:ahLst/>
              <a:cxnLst>
                <a:cxn ang="0">
                  <a:pos x="19" y="4"/>
                </a:cxn>
                <a:cxn ang="0">
                  <a:pos x="19" y="4"/>
                </a:cxn>
                <a:cxn ang="0">
                  <a:pos x="19" y="12"/>
                </a:cxn>
                <a:cxn ang="0">
                  <a:pos x="17" y="19"/>
                </a:cxn>
                <a:cxn ang="0">
                  <a:pos x="12" y="35"/>
                </a:cxn>
                <a:cxn ang="0">
                  <a:pos x="8" y="50"/>
                </a:cxn>
                <a:cxn ang="0">
                  <a:pos x="7" y="58"/>
                </a:cxn>
                <a:cxn ang="0">
                  <a:pos x="6" y="65"/>
                </a:cxn>
                <a:cxn ang="0">
                  <a:pos x="6" y="65"/>
                </a:cxn>
                <a:cxn ang="0">
                  <a:pos x="6" y="76"/>
                </a:cxn>
                <a:cxn ang="0">
                  <a:pos x="5" y="89"/>
                </a:cxn>
                <a:cxn ang="0">
                  <a:pos x="4" y="99"/>
                </a:cxn>
                <a:cxn ang="0">
                  <a:pos x="0" y="110"/>
                </a:cxn>
                <a:cxn ang="0">
                  <a:pos x="0" y="110"/>
                </a:cxn>
                <a:cxn ang="0">
                  <a:pos x="0" y="112"/>
                </a:cxn>
                <a:cxn ang="0">
                  <a:pos x="0" y="113"/>
                </a:cxn>
                <a:cxn ang="0">
                  <a:pos x="1" y="116"/>
                </a:cxn>
                <a:cxn ang="0">
                  <a:pos x="3" y="116"/>
                </a:cxn>
                <a:cxn ang="0">
                  <a:pos x="6" y="116"/>
                </a:cxn>
                <a:cxn ang="0">
                  <a:pos x="8" y="114"/>
                </a:cxn>
                <a:cxn ang="0">
                  <a:pos x="9" y="112"/>
                </a:cxn>
                <a:cxn ang="0">
                  <a:pos x="9" y="112"/>
                </a:cxn>
                <a:cxn ang="0">
                  <a:pos x="12" y="102"/>
                </a:cxn>
                <a:cxn ang="0">
                  <a:pos x="14" y="92"/>
                </a:cxn>
                <a:cxn ang="0">
                  <a:pos x="15" y="80"/>
                </a:cxn>
                <a:cxn ang="0">
                  <a:pos x="15" y="70"/>
                </a:cxn>
                <a:cxn ang="0">
                  <a:pos x="15" y="70"/>
                </a:cxn>
                <a:cxn ang="0">
                  <a:pos x="17" y="62"/>
                </a:cxn>
                <a:cxn ang="0">
                  <a:pos x="18" y="54"/>
                </a:cxn>
                <a:cxn ang="0">
                  <a:pos x="22" y="37"/>
                </a:cxn>
                <a:cxn ang="0">
                  <a:pos x="26" y="20"/>
                </a:cxn>
                <a:cxn ang="0">
                  <a:pos x="28" y="12"/>
                </a:cxn>
                <a:cxn ang="0">
                  <a:pos x="29" y="4"/>
                </a:cxn>
                <a:cxn ang="0">
                  <a:pos x="29" y="4"/>
                </a:cxn>
                <a:cxn ang="0">
                  <a:pos x="28" y="2"/>
                </a:cxn>
                <a:cxn ang="0">
                  <a:pos x="27" y="1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1" y="1"/>
                </a:cxn>
                <a:cxn ang="0">
                  <a:pos x="20" y="2"/>
                </a:cxn>
                <a:cxn ang="0">
                  <a:pos x="19" y="4"/>
                </a:cxn>
                <a:cxn ang="0">
                  <a:pos x="19" y="4"/>
                </a:cxn>
              </a:cxnLst>
              <a:rect l="0" t="0" r="r" b="b"/>
              <a:pathLst>
                <a:path w="28" h="115">
                  <a:moveTo>
                    <a:pt x="19" y="4"/>
                  </a:moveTo>
                  <a:lnTo>
                    <a:pt x="19" y="4"/>
                  </a:lnTo>
                  <a:lnTo>
                    <a:pt x="19" y="12"/>
                  </a:lnTo>
                  <a:lnTo>
                    <a:pt x="17" y="19"/>
                  </a:lnTo>
                  <a:lnTo>
                    <a:pt x="12" y="35"/>
                  </a:lnTo>
                  <a:lnTo>
                    <a:pt x="8" y="50"/>
                  </a:lnTo>
                  <a:lnTo>
                    <a:pt x="7" y="58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6" y="76"/>
                  </a:lnTo>
                  <a:lnTo>
                    <a:pt x="5" y="89"/>
                  </a:lnTo>
                  <a:lnTo>
                    <a:pt x="4" y="99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2"/>
                  </a:lnTo>
                  <a:lnTo>
                    <a:pt x="0" y="113"/>
                  </a:lnTo>
                  <a:lnTo>
                    <a:pt x="1" y="116"/>
                  </a:lnTo>
                  <a:lnTo>
                    <a:pt x="3" y="116"/>
                  </a:lnTo>
                  <a:lnTo>
                    <a:pt x="6" y="116"/>
                  </a:lnTo>
                  <a:lnTo>
                    <a:pt x="8" y="114"/>
                  </a:lnTo>
                  <a:lnTo>
                    <a:pt x="9" y="112"/>
                  </a:lnTo>
                  <a:lnTo>
                    <a:pt x="9" y="112"/>
                  </a:lnTo>
                  <a:lnTo>
                    <a:pt x="12" y="102"/>
                  </a:lnTo>
                  <a:lnTo>
                    <a:pt x="14" y="92"/>
                  </a:lnTo>
                  <a:lnTo>
                    <a:pt x="15" y="8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7" y="62"/>
                  </a:lnTo>
                  <a:lnTo>
                    <a:pt x="18" y="54"/>
                  </a:lnTo>
                  <a:lnTo>
                    <a:pt x="22" y="37"/>
                  </a:lnTo>
                  <a:lnTo>
                    <a:pt x="26" y="20"/>
                  </a:lnTo>
                  <a:lnTo>
                    <a:pt x="28" y="12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8" y="2"/>
                  </a:lnTo>
                  <a:lnTo>
                    <a:pt x="27" y="1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1" y="1"/>
                  </a:lnTo>
                  <a:lnTo>
                    <a:pt x="20" y="2"/>
                  </a:lnTo>
                  <a:lnTo>
                    <a:pt x="19" y="4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5" name="Freeform 204"/>
            <p:cNvSpPr/>
            <p:nvPr/>
          </p:nvSpPr>
          <p:spPr bwMode="auto">
            <a:xfrm>
              <a:off x="4714875" y="2657475"/>
              <a:ext cx="11113" cy="61913"/>
            </a:xfrm>
            <a:custGeom>
              <a:avLst/>
              <a:gdLst/>
              <a:ahLst/>
              <a:cxnLst>
                <a:cxn ang="0">
                  <a:pos x="12" y="5"/>
                </a:cxn>
                <a:cxn ang="0">
                  <a:pos x="12" y="5"/>
                </a:cxn>
                <a:cxn ang="0">
                  <a:pos x="10" y="32"/>
                </a:cxn>
                <a:cxn ang="0">
                  <a:pos x="6" y="59"/>
                </a:cxn>
                <a:cxn ang="0">
                  <a:pos x="2" y="86"/>
                </a:cxn>
                <a:cxn ang="0">
                  <a:pos x="0" y="113"/>
                </a:cxn>
                <a:cxn ang="0">
                  <a:pos x="0" y="113"/>
                </a:cxn>
                <a:cxn ang="0">
                  <a:pos x="0" y="115"/>
                </a:cxn>
                <a:cxn ang="0">
                  <a:pos x="1" y="116"/>
                </a:cxn>
                <a:cxn ang="0">
                  <a:pos x="3" y="117"/>
                </a:cxn>
                <a:cxn ang="0">
                  <a:pos x="4" y="117"/>
                </a:cxn>
                <a:cxn ang="0">
                  <a:pos x="6" y="117"/>
                </a:cxn>
                <a:cxn ang="0">
                  <a:pos x="8" y="116"/>
                </a:cxn>
                <a:cxn ang="0">
                  <a:pos x="9" y="115"/>
                </a:cxn>
                <a:cxn ang="0">
                  <a:pos x="9" y="113"/>
                </a:cxn>
                <a:cxn ang="0">
                  <a:pos x="9" y="113"/>
                </a:cxn>
                <a:cxn ang="0">
                  <a:pos x="11" y="86"/>
                </a:cxn>
                <a:cxn ang="0">
                  <a:pos x="15" y="59"/>
                </a:cxn>
                <a:cxn ang="0">
                  <a:pos x="19" y="32"/>
                </a:cxn>
                <a:cxn ang="0">
                  <a:pos x="21" y="5"/>
                </a:cxn>
                <a:cxn ang="0">
                  <a:pos x="21" y="5"/>
                </a:cxn>
                <a:cxn ang="0">
                  <a:pos x="21" y="3"/>
                </a:cxn>
                <a:cxn ang="0">
                  <a:pos x="20" y="2"/>
                </a:cxn>
                <a:cxn ang="0">
                  <a:pos x="19" y="1"/>
                </a:cxn>
                <a:cxn ang="0">
                  <a:pos x="17" y="0"/>
                </a:cxn>
                <a:cxn ang="0">
                  <a:pos x="15" y="1"/>
                </a:cxn>
                <a:cxn ang="0">
                  <a:pos x="14" y="2"/>
                </a:cxn>
                <a:cxn ang="0">
                  <a:pos x="13" y="3"/>
                </a:cxn>
                <a:cxn ang="0">
                  <a:pos x="12" y="5"/>
                </a:cxn>
                <a:cxn ang="0">
                  <a:pos x="12" y="5"/>
                </a:cxn>
              </a:cxnLst>
              <a:rect l="0" t="0" r="r" b="b"/>
              <a:pathLst>
                <a:path w="21" h="117">
                  <a:moveTo>
                    <a:pt x="12" y="5"/>
                  </a:moveTo>
                  <a:lnTo>
                    <a:pt x="12" y="5"/>
                  </a:lnTo>
                  <a:lnTo>
                    <a:pt x="10" y="32"/>
                  </a:lnTo>
                  <a:lnTo>
                    <a:pt x="6" y="59"/>
                  </a:lnTo>
                  <a:lnTo>
                    <a:pt x="2" y="86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1" y="116"/>
                  </a:lnTo>
                  <a:lnTo>
                    <a:pt x="3" y="117"/>
                  </a:lnTo>
                  <a:lnTo>
                    <a:pt x="4" y="117"/>
                  </a:lnTo>
                  <a:lnTo>
                    <a:pt x="6" y="117"/>
                  </a:lnTo>
                  <a:lnTo>
                    <a:pt x="8" y="116"/>
                  </a:lnTo>
                  <a:lnTo>
                    <a:pt x="9" y="115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11" y="86"/>
                  </a:lnTo>
                  <a:lnTo>
                    <a:pt x="15" y="59"/>
                  </a:lnTo>
                  <a:lnTo>
                    <a:pt x="19" y="32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20" y="2"/>
                  </a:lnTo>
                  <a:lnTo>
                    <a:pt x="19" y="1"/>
                  </a:lnTo>
                  <a:lnTo>
                    <a:pt x="17" y="0"/>
                  </a:lnTo>
                  <a:lnTo>
                    <a:pt x="15" y="1"/>
                  </a:lnTo>
                  <a:lnTo>
                    <a:pt x="14" y="2"/>
                  </a:lnTo>
                  <a:lnTo>
                    <a:pt x="13" y="3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6" name="Freeform 206"/>
            <p:cNvSpPr>
              <a:spLocks noEditPoints="1"/>
            </p:cNvSpPr>
            <p:nvPr/>
          </p:nvSpPr>
          <p:spPr bwMode="auto">
            <a:xfrm>
              <a:off x="4249738" y="2249488"/>
              <a:ext cx="555625" cy="574675"/>
            </a:xfrm>
            <a:custGeom>
              <a:avLst/>
              <a:gdLst/>
              <a:ahLst/>
              <a:cxnLst>
                <a:cxn ang="0">
                  <a:pos x="817" y="1056"/>
                </a:cxn>
                <a:cxn ang="0">
                  <a:pos x="716" y="1035"/>
                </a:cxn>
                <a:cxn ang="0">
                  <a:pos x="659" y="1016"/>
                </a:cxn>
                <a:cxn ang="0">
                  <a:pos x="645" y="1010"/>
                </a:cxn>
                <a:cxn ang="0">
                  <a:pos x="623" y="986"/>
                </a:cxn>
                <a:cxn ang="0">
                  <a:pos x="608" y="970"/>
                </a:cxn>
                <a:cxn ang="0">
                  <a:pos x="577" y="929"/>
                </a:cxn>
                <a:cxn ang="0">
                  <a:pos x="513" y="864"/>
                </a:cxn>
                <a:cxn ang="0">
                  <a:pos x="403" y="767"/>
                </a:cxn>
                <a:cxn ang="0">
                  <a:pos x="307" y="683"/>
                </a:cxn>
                <a:cxn ang="0">
                  <a:pos x="222" y="574"/>
                </a:cxn>
                <a:cxn ang="0">
                  <a:pos x="139" y="472"/>
                </a:cxn>
                <a:cxn ang="0">
                  <a:pos x="97" y="439"/>
                </a:cxn>
                <a:cxn ang="0">
                  <a:pos x="31" y="360"/>
                </a:cxn>
                <a:cxn ang="0">
                  <a:pos x="27" y="300"/>
                </a:cxn>
                <a:cxn ang="0">
                  <a:pos x="84" y="371"/>
                </a:cxn>
                <a:cxn ang="0">
                  <a:pos x="141" y="426"/>
                </a:cxn>
                <a:cxn ang="0">
                  <a:pos x="208" y="491"/>
                </a:cxn>
                <a:cxn ang="0">
                  <a:pos x="305" y="624"/>
                </a:cxn>
                <a:cxn ang="0">
                  <a:pos x="398" y="714"/>
                </a:cxn>
                <a:cxn ang="0">
                  <a:pos x="481" y="790"/>
                </a:cxn>
                <a:cxn ang="0">
                  <a:pos x="571" y="872"/>
                </a:cxn>
                <a:cxn ang="0">
                  <a:pos x="646" y="943"/>
                </a:cxn>
                <a:cxn ang="0">
                  <a:pos x="724" y="871"/>
                </a:cxn>
                <a:cxn ang="0">
                  <a:pos x="843" y="787"/>
                </a:cxn>
                <a:cxn ang="0">
                  <a:pos x="981" y="693"/>
                </a:cxn>
                <a:cxn ang="0">
                  <a:pos x="917" y="620"/>
                </a:cxn>
                <a:cxn ang="0">
                  <a:pos x="751" y="446"/>
                </a:cxn>
                <a:cxn ang="0">
                  <a:pos x="583" y="291"/>
                </a:cxn>
                <a:cxn ang="0">
                  <a:pos x="501" y="195"/>
                </a:cxn>
                <a:cxn ang="0">
                  <a:pos x="431" y="116"/>
                </a:cxn>
                <a:cxn ang="0">
                  <a:pos x="378" y="54"/>
                </a:cxn>
                <a:cxn ang="0">
                  <a:pos x="377" y="0"/>
                </a:cxn>
                <a:cxn ang="0">
                  <a:pos x="496" y="134"/>
                </a:cxn>
                <a:cxn ang="0">
                  <a:pos x="631" y="290"/>
                </a:cxn>
                <a:cxn ang="0">
                  <a:pos x="729" y="380"/>
                </a:cxn>
                <a:cxn ang="0">
                  <a:pos x="900" y="546"/>
                </a:cxn>
                <a:cxn ang="0">
                  <a:pos x="980" y="641"/>
                </a:cxn>
                <a:cxn ang="0">
                  <a:pos x="1020" y="678"/>
                </a:cxn>
                <a:cxn ang="0">
                  <a:pos x="1032" y="689"/>
                </a:cxn>
                <a:cxn ang="0">
                  <a:pos x="1037" y="700"/>
                </a:cxn>
                <a:cxn ang="0">
                  <a:pos x="1051" y="800"/>
                </a:cxn>
                <a:cxn ang="0">
                  <a:pos x="1037" y="911"/>
                </a:cxn>
                <a:cxn ang="0">
                  <a:pos x="1029" y="991"/>
                </a:cxn>
                <a:cxn ang="0">
                  <a:pos x="1023" y="1039"/>
                </a:cxn>
                <a:cxn ang="0">
                  <a:pos x="1016" y="1079"/>
                </a:cxn>
                <a:cxn ang="0">
                  <a:pos x="1002" y="1088"/>
                </a:cxn>
                <a:cxn ang="0">
                  <a:pos x="996" y="1087"/>
                </a:cxn>
                <a:cxn ang="0">
                  <a:pos x="954" y="761"/>
                </a:cxn>
                <a:cxn ang="0">
                  <a:pos x="842" y="830"/>
                </a:cxn>
                <a:cxn ang="0">
                  <a:pos x="729" y="917"/>
                </a:cxn>
                <a:cxn ang="0">
                  <a:pos x="672" y="967"/>
                </a:cxn>
                <a:cxn ang="0">
                  <a:pos x="699" y="991"/>
                </a:cxn>
                <a:cxn ang="0">
                  <a:pos x="772" y="1010"/>
                </a:cxn>
                <a:cxn ang="0">
                  <a:pos x="941" y="1046"/>
                </a:cxn>
                <a:cxn ang="0">
                  <a:pos x="989" y="1039"/>
                </a:cxn>
                <a:cxn ang="0">
                  <a:pos x="990" y="1018"/>
                </a:cxn>
                <a:cxn ang="0">
                  <a:pos x="995" y="957"/>
                </a:cxn>
                <a:cxn ang="0">
                  <a:pos x="1010" y="856"/>
                </a:cxn>
                <a:cxn ang="0">
                  <a:pos x="1010" y="734"/>
                </a:cxn>
              </a:cxnLst>
              <a:rect l="0" t="0" r="r" b="b"/>
              <a:pathLst>
                <a:path w="1051" h="1088">
                  <a:moveTo>
                    <a:pt x="991" y="1088"/>
                  </a:moveTo>
                  <a:lnTo>
                    <a:pt x="991" y="1088"/>
                  </a:lnTo>
                  <a:lnTo>
                    <a:pt x="952" y="1084"/>
                  </a:lnTo>
                  <a:lnTo>
                    <a:pt x="911" y="1078"/>
                  </a:lnTo>
                  <a:lnTo>
                    <a:pt x="866" y="1069"/>
                  </a:lnTo>
                  <a:lnTo>
                    <a:pt x="817" y="1056"/>
                  </a:lnTo>
                  <a:lnTo>
                    <a:pt x="817" y="1056"/>
                  </a:lnTo>
                  <a:lnTo>
                    <a:pt x="773" y="1046"/>
                  </a:lnTo>
                  <a:lnTo>
                    <a:pt x="751" y="1041"/>
                  </a:lnTo>
                  <a:lnTo>
                    <a:pt x="728" y="1037"/>
                  </a:lnTo>
                  <a:lnTo>
                    <a:pt x="728" y="1037"/>
                  </a:lnTo>
                  <a:lnTo>
                    <a:pt x="716" y="1035"/>
                  </a:lnTo>
                  <a:lnTo>
                    <a:pt x="706" y="1031"/>
                  </a:lnTo>
                  <a:lnTo>
                    <a:pt x="686" y="1025"/>
                  </a:lnTo>
                  <a:lnTo>
                    <a:pt x="686" y="1025"/>
                  </a:lnTo>
                  <a:lnTo>
                    <a:pt x="673" y="1020"/>
                  </a:lnTo>
                  <a:lnTo>
                    <a:pt x="659" y="1016"/>
                  </a:lnTo>
                  <a:lnTo>
                    <a:pt x="659" y="1016"/>
                  </a:lnTo>
                  <a:lnTo>
                    <a:pt x="654" y="1015"/>
                  </a:lnTo>
                  <a:lnTo>
                    <a:pt x="651" y="1013"/>
                  </a:lnTo>
                  <a:lnTo>
                    <a:pt x="650" y="1012"/>
                  </a:lnTo>
                  <a:lnTo>
                    <a:pt x="649" y="1011"/>
                  </a:lnTo>
                  <a:lnTo>
                    <a:pt x="649" y="1011"/>
                  </a:lnTo>
                  <a:lnTo>
                    <a:pt x="645" y="1010"/>
                  </a:lnTo>
                  <a:lnTo>
                    <a:pt x="645" y="1010"/>
                  </a:lnTo>
                  <a:lnTo>
                    <a:pt x="640" y="1006"/>
                  </a:lnTo>
                  <a:lnTo>
                    <a:pt x="635" y="1001"/>
                  </a:lnTo>
                  <a:lnTo>
                    <a:pt x="628" y="991"/>
                  </a:lnTo>
                  <a:lnTo>
                    <a:pt x="623" y="986"/>
                  </a:lnTo>
                  <a:lnTo>
                    <a:pt x="623" y="986"/>
                  </a:lnTo>
                  <a:lnTo>
                    <a:pt x="620" y="983"/>
                  </a:lnTo>
                  <a:lnTo>
                    <a:pt x="619" y="982"/>
                  </a:lnTo>
                  <a:lnTo>
                    <a:pt x="619" y="982"/>
                  </a:lnTo>
                  <a:lnTo>
                    <a:pt x="614" y="979"/>
                  </a:lnTo>
                  <a:lnTo>
                    <a:pt x="611" y="976"/>
                  </a:lnTo>
                  <a:lnTo>
                    <a:pt x="608" y="970"/>
                  </a:lnTo>
                  <a:lnTo>
                    <a:pt x="608" y="965"/>
                  </a:lnTo>
                  <a:lnTo>
                    <a:pt x="608" y="963"/>
                  </a:lnTo>
                  <a:lnTo>
                    <a:pt x="606" y="961"/>
                  </a:lnTo>
                  <a:lnTo>
                    <a:pt x="606" y="961"/>
                  </a:lnTo>
                  <a:lnTo>
                    <a:pt x="591" y="946"/>
                  </a:lnTo>
                  <a:lnTo>
                    <a:pt x="577" y="929"/>
                  </a:lnTo>
                  <a:lnTo>
                    <a:pt x="577" y="929"/>
                  </a:lnTo>
                  <a:lnTo>
                    <a:pt x="561" y="912"/>
                  </a:lnTo>
                  <a:lnTo>
                    <a:pt x="546" y="895"/>
                  </a:lnTo>
                  <a:lnTo>
                    <a:pt x="529" y="879"/>
                  </a:lnTo>
                  <a:lnTo>
                    <a:pt x="513" y="864"/>
                  </a:lnTo>
                  <a:lnTo>
                    <a:pt x="513" y="864"/>
                  </a:lnTo>
                  <a:lnTo>
                    <a:pt x="490" y="846"/>
                  </a:lnTo>
                  <a:lnTo>
                    <a:pt x="469" y="827"/>
                  </a:lnTo>
                  <a:lnTo>
                    <a:pt x="428" y="789"/>
                  </a:lnTo>
                  <a:lnTo>
                    <a:pt x="428" y="789"/>
                  </a:lnTo>
                  <a:lnTo>
                    <a:pt x="416" y="777"/>
                  </a:lnTo>
                  <a:lnTo>
                    <a:pt x="403" y="767"/>
                  </a:lnTo>
                  <a:lnTo>
                    <a:pt x="378" y="745"/>
                  </a:lnTo>
                  <a:lnTo>
                    <a:pt x="378" y="745"/>
                  </a:lnTo>
                  <a:lnTo>
                    <a:pt x="356" y="729"/>
                  </a:lnTo>
                  <a:lnTo>
                    <a:pt x="336" y="711"/>
                  </a:lnTo>
                  <a:lnTo>
                    <a:pt x="317" y="693"/>
                  </a:lnTo>
                  <a:lnTo>
                    <a:pt x="307" y="683"/>
                  </a:lnTo>
                  <a:lnTo>
                    <a:pt x="299" y="673"/>
                  </a:lnTo>
                  <a:lnTo>
                    <a:pt x="299" y="673"/>
                  </a:lnTo>
                  <a:lnTo>
                    <a:pt x="271" y="638"/>
                  </a:lnTo>
                  <a:lnTo>
                    <a:pt x="271" y="638"/>
                  </a:lnTo>
                  <a:lnTo>
                    <a:pt x="238" y="596"/>
                  </a:lnTo>
                  <a:lnTo>
                    <a:pt x="222" y="574"/>
                  </a:lnTo>
                  <a:lnTo>
                    <a:pt x="207" y="552"/>
                  </a:lnTo>
                  <a:lnTo>
                    <a:pt x="207" y="552"/>
                  </a:lnTo>
                  <a:lnTo>
                    <a:pt x="194" y="534"/>
                  </a:lnTo>
                  <a:lnTo>
                    <a:pt x="178" y="514"/>
                  </a:lnTo>
                  <a:lnTo>
                    <a:pt x="160" y="493"/>
                  </a:lnTo>
                  <a:lnTo>
                    <a:pt x="139" y="472"/>
                  </a:lnTo>
                  <a:lnTo>
                    <a:pt x="139" y="472"/>
                  </a:lnTo>
                  <a:lnTo>
                    <a:pt x="128" y="461"/>
                  </a:lnTo>
                  <a:lnTo>
                    <a:pt x="115" y="453"/>
                  </a:lnTo>
                  <a:lnTo>
                    <a:pt x="115" y="453"/>
                  </a:lnTo>
                  <a:lnTo>
                    <a:pt x="103" y="444"/>
                  </a:lnTo>
                  <a:lnTo>
                    <a:pt x="97" y="439"/>
                  </a:lnTo>
                  <a:lnTo>
                    <a:pt x="92" y="433"/>
                  </a:lnTo>
                  <a:lnTo>
                    <a:pt x="92" y="433"/>
                  </a:lnTo>
                  <a:lnTo>
                    <a:pt x="74" y="414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31" y="360"/>
                  </a:lnTo>
                  <a:lnTo>
                    <a:pt x="16" y="345"/>
                  </a:lnTo>
                  <a:lnTo>
                    <a:pt x="2" y="329"/>
                  </a:lnTo>
                  <a:lnTo>
                    <a:pt x="2" y="329"/>
                  </a:lnTo>
                  <a:lnTo>
                    <a:pt x="0" y="327"/>
                  </a:lnTo>
                  <a:lnTo>
                    <a:pt x="0" y="327"/>
                  </a:lnTo>
                  <a:lnTo>
                    <a:pt x="27" y="300"/>
                  </a:lnTo>
                  <a:lnTo>
                    <a:pt x="27" y="300"/>
                  </a:lnTo>
                  <a:lnTo>
                    <a:pt x="45" y="322"/>
                  </a:lnTo>
                  <a:lnTo>
                    <a:pt x="45" y="322"/>
                  </a:lnTo>
                  <a:lnTo>
                    <a:pt x="68" y="351"/>
                  </a:lnTo>
                  <a:lnTo>
                    <a:pt x="68" y="351"/>
                  </a:lnTo>
                  <a:lnTo>
                    <a:pt x="84" y="371"/>
                  </a:lnTo>
                  <a:lnTo>
                    <a:pt x="102" y="392"/>
                  </a:lnTo>
                  <a:lnTo>
                    <a:pt x="111" y="401"/>
                  </a:lnTo>
                  <a:lnTo>
                    <a:pt x="120" y="411"/>
                  </a:lnTo>
                  <a:lnTo>
                    <a:pt x="131" y="419"/>
                  </a:lnTo>
                  <a:lnTo>
                    <a:pt x="141" y="426"/>
                  </a:lnTo>
                  <a:lnTo>
                    <a:pt x="141" y="426"/>
                  </a:lnTo>
                  <a:lnTo>
                    <a:pt x="151" y="434"/>
                  </a:lnTo>
                  <a:lnTo>
                    <a:pt x="163" y="444"/>
                  </a:lnTo>
                  <a:lnTo>
                    <a:pt x="174" y="454"/>
                  </a:lnTo>
                  <a:lnTo>
                    <a:pt x="186" y="465"/>
                  </a:lnTo>
                  <a:lnTo>
                    <a:pt x="197" y="478"/>
                  </a:lnTo>
                  <a:lnTo>
                    <a:pt x="208" y="491"/>
                  </a:lnTo>
                  <a:lnTo>
                    <a:pt x="219" y="506"/>
                  </a:lnTo>
                  <a:lnTo>
                    <a:pt x="229" y="521"/>
                  </a:lnTo>
                  <a:lnTo>
                    <a:pt x="229" y="521"/>
                  </a:lnTo>
                  <a:lnTo>
                    <a:pt x="261" y="567"/>
                  </a:lnTo>
                  <a:lnTo>
                    <a:pt x="291" y="607"/>
                  </a:lnTo>
                  <a:lnTo>
                    <a:pt x="305" y="624"/>
                  </a:lnTo>
                  <a:lnTo>
                    <a:pt x="319" y="640"/>
                  </a:lnTo>
                  <a:lnTo>
                    <a:pt x="332" y="654"/>
                  </a:lnTo>
                  <a:lnTo>
                    <a:pt x="346" y="668"/>
                  </a:lnTo>
                  <a:lnTo>
                    <a:pt x="346" y="668"/>
                  </a:lnTo>
                  <a:lnTo>
                    <a:pt x="371" y="692"/>
                  </a:lnTo>
                  <a:lnTo>
                    <a:pt x="398" y="714"/>
                  </a:lnTo>
                  <a:lnTo>
                    <a:pt x="398" y="714"/>
                  </a:lnTo>
                  <a:lnTo>
                    <a:pt x="429" y="741"/>
                  </a:lnTo>
                  <a:lnTo>
                    <a:pt x="445" y="755"/>
                  </a:lnTo>
                  <a:lnTo>
                    <a:pt x="459" y="769"/>
                  </a:lnTo>
                  <a:lnTo>
                    <a:pt x="459" y="769"/>
                  </a:lnTo>
                  <a:lnTo>
                    <a:pt x="481" y="790"/>
                  </a:lnTo>
                  <a:lnTo>
                    <a:pt x="504" y="809"/>
                  </a:lnTo>
                  <a:lnTo>
                    <a:pt x="504" y="809"/>
                  </a:lnTo>
                  <a:lnTo>
                    <a:pt x="526" y="828"/>
                  </a:lnTo>
                  <a:lnTo>
                    <a:pt x="548" y="849"/>
                  </a:lnTo>
                  <a:lnTo>
                    <a:pt x="548" y="849"/>
                  </a:lnTo>
                  <a:lnTo>
                    <a:pt x="571" y="872"/>
                  </a:lnTo>
                  <a:lnTo>
                    <a:pt x="594" y="896"/>
                  </a:lnTo>
                  <a:lnTo>
                    <a:pt x="594" y="896"/>
                  </a:lnTo>
                  <a:lnTo>
                    <a:pt x="615" y="920"/>
                  </a:lnTo>
                  <a:lnTo>
                    <a:pt x="638" y="943"/>
                  </a:lnTo>
                  <a:lnTo>
                    <a:pt x="643" y="948"/>
                  </a:lnTo>
                  <a:lnTo>
                    <a:pt x="646" y="943"/>
                  </a:lnTo>
                  <a:lnTo>
                    <a:pt x="646" y="943"/>
                  </a:lnTo>
                  <a:lnTo>
                    <a:pt x="658" y="929"/>
                  </a:lnTo>
                  <a:lnTo>
                    <a:pt x="669" y="917"/>
                  </a:lnTo>
                  <a:lnTo>
                    <a:pt x="682" y="904"/>
                  </a:lnTo>
                  <a:lnTo>
                    <a:pt x="696" y="893"/>
                  </a:lnTo>
                  <a:lnTo>
                    <a:pt x="724" y="871"/>
                  </a:lnTo>
                  <a:lnTo>
                    <a:pt x="753" y="851"/>
                  </a:lnTo>
                  <a:lnTo>
                    <a:pt x="753" y="851"/>
                  </a:lnTo>
                  <a:lnTo>
                    <a:pt x="784" y="829"/>
                  </a:lnTo>
                  <a:lnTo>
                    <a:pt x="784" y="829"/>
                  </a:lnTo>
                  <a:lnTo>
                    <a:pt x="812" y="807"/>
                  </a:lnTo>
                  <a:lnTo>
                    <a:pt x="843" y="787"/>
                  </a:lnTo>
                  <a:lnTo>
                    <a:pt x="906" y="748"/>
                  </a:lnTo>
                  <a:lnTo>
                    <a:pt x="906" y="748"/>
                  </a:lnTo>
                  <a:lnTo>
                    <a:pt x="944" y="725"/>
                  </a:lnTo>
                  <a:lnTo>
                    <a:pt x="980" y="702"/>
                  </a:lnTo>
                  <a:lnTo>
                    <a:pt x="986" y="698"/>
                  </a:lnTo>
                  <a:lnTo>
                    <a:pt x="981" y="693"/>
                  </a:lnTo>
                  <a:lnTo>
                    <a:pt x="981" y="693"/>
                  </a:lnTo>
                  <a:lnTo>
                    <a:pt x="964" y="676"/>
                  </a:lnTo>
                  <a:lnTo>
                    <a:pt x="949" y="660"/>
                  </a:lnTo>
                  <a:lnTo>
                    <a:pt x="920" y="624"/>
                  </a:lnTo>
                  <a:lnTo>
                    <a:pt x="917" y="620"/>
                  </a:lnTo>
                  <a:lnTo>
                    <a:pt x="917" y="620"/>
                  </a:lnTo>
                  <a:lnTo>
                    <a:pt x="882" y="579"/>
                  </a:lnTo>
                  <a:lnTo>
                    <a:pt x="850" y="543"/>
                  </a:lnTo>
                  <a:lnTo>
                    <a:pt x="819" y="510"/>
                  </a:lnTo>
                  <a:lnTo>
                    <a:pt x="789" y="480"/>
                  </a:lnTo>
                  <a:lnTo>
                    <a:pt x="789" y="480"/>
                  </a:lnTo>
                  <a:lnTo>
                    <a:pt x="751" y="446"/>
                  </a:lnTo>
                  <a:lnTo>
                    <a:pt x="712" y="412"/>
                  </a:lnTo>
                  <a:lnTo>
                    <a:pt x="712" y="412"/>
                  </a:lnTo>
                  <a:lnTo>
                    <a:pt x="668" y="372"/>
                  </a:lnTo>
                  <a:lnTo>
                    <a:pt x="624" y="332"/>
                  </a:lnTo>
                  <a:lnTo>
                    <a:pt x="604" y="313"/>
                  </a:lnTo>
                  <a:lnTo>
                    <a:pt x="583" y="291"/>
                  </a:lnTo>
                  <a:lnTo>
                    <a:pt x="564" y="269"/>
                  </a:lnTo>
                  <a:lnTo>
                    <a:pt x="544" y="246"/>
                  </a:lnTo>
                  <a:lnTo>
                    <a:pt x="544" y="246"/>
                  </a:lnTo>
                  <a:lnTo>
                    <a:pt x="522" y="221"/>
                  </a:lnTo>
                  <a:lnTo>
                    <a:pt x="501" y="195"/>
                  </a:lnTo>
                  <a:lnTo>
                    <a:pt x="501" y="195"/>
                  </a:lnTo>
                  <a:lnTo>
                    <a:pt x="475" y="165"/>
                  </a:lnTo>
                  <a:lnTo>
                    <a:pt x="450" y="135"/>
                  </a:lnTo>
                  <a:lnTo>
                    <a:pt x="450" y="135"/>
                  </a:lnTo>
                  <a:lnTo>
                    <a:pt x="441" y="125"/>
                  </a:lnTo>
                  <a:lnTo>
                    <a:pt x="431" y="116"/>
                  </a:lnTo>
                  <a:lnTo>
                    <a:pt x="431" y="116"/>
                  </a:lnTo>
                  <a:lnTo>
                    <a:pt x="422" y="107"/>
                  </a:lnTo>
                  <a:lnTo>
                    <a:pt x="413" y="98"/>
                  </a:lnTo>
                  <a:lnTo>
                    <a:pt x="413" y="98"/>
                  </a:lnTo>
                  <a:lnTo>
                    <a:pt x="400" y="81"/>
                  </a:lnTo>
                  <a:lnTo>
                    <a:pt x="389" y="67"/>
                  </a:lnTo>
                  <a:lnTo>
                    <a:pt x="378" y="54"/>
                  </a:lnTo>
                  <a:lnTo>
                    <a:pt x="366" y="44"/>
                  </a:lnTo>
                  <a:lnTo>
                    <a:pt x="366" y="44"/>
                  </a:lnTo>
                  <a:lnTo>
                    <a:pt x="355" y="33"/>
                  </a:lnTo>
                  <a:lnTo>
                    <a:pt x="346" y="21"/>
                  </a:lnTo>
                  <a:lnTo>
                    <a:pt x="346" y="21"/>
                  </a:lnTo>
                  <a:lnTo>
                    <a:pt x="377" y="0"/>
                  </a:lnTo>
                  <a:lnTo>
                    <a:pt x="377" y="0"/>
                  </a:lnTo>
                  <a:lnTo>
                    <a:pt x="382" y="6"/>
                  </a:lnTo>
                  <a:lnTo>
                    <a:pt x="382" y="6"/>
                  </a:lnTo>
                  <a:lnTo>
                    <a:pt x="433" y="64"/>
                  </a:lnTo>
                  <a:lnTo>
                    <a:pt x="433" y="64"/>
                  </a:lnTo>
                  <a:lnTo>
                    <a:pt x="496" y="134"/>
                  </a:lnTo>
                  <a:lnTo>
                    <a:pt x="527" y="170"/>
                  </a:lnTo>
                  <a:lnTo>
                    <a:pt x="558" y="207"/>
                  </a:lnTo>
                  <a:lnTo>
                    <a:pt x="558" y="207"/>
                  </a:lnTo>
                  <a:lnTo>
                    <a:pt x="585" y="239"/>
                  </a:lnTo>
                  <a:lnTo>
                    <a:pt x="614" y="273"/>
                  </a:lnTo>
                  <a:lnTo>
                    <a:pt x="631" y="290"/>
                  </a:lnTo>
                  <a:lnTo>
                    <a:pt x="647" y="307"/>
                  </a:lnTo>
                  <a:lnTo>
                    <a:pt x="665" y="324"/>
                  </a:lnTo>
                  <a:lnTo>
                    <a:pt x="683" y="341"/>
                  </a:lnTo>
                  <a:lnTo>
                    <a:pt x="683" y="341"/>
                  </a:lnTo>
                  <a:lnTo>
                    <a:pt x="729" y="380"/>
                  </a:lnTo>
                  <a:lnTo>
                    <a:pt x="729" y="380"/>
                  </a:lnTo>
                  <a:lnTo>
                    <a:pt x="765" y="411"/>
                  </a:lnTo>
                  <a:lnTo>
                    <a:pt x="801" y="444"/>
                  </a:lnTo>
                  <a:lnTo>
                    <a:pt x="801" y="444"/>
                  </a:lnTo>
                  <a:lnTo>
                    <a:pt x="836" y="477"/>
                  </a:lnTo>
                  <a:lnTo>
                    <a:pt x="869" y="511"/>
                  </a:lnTo>
                  <a:lnTo>
                    <a:pt x="900" y="546"/>
                  </a:lnTo>
                  <a:lnTo>
                    <a:pt x="930" y="581"/>
                  </a:lnTo>
                  <a:lnTo>
                    <a:pt x="930" y="581"/>
                  </a:lnTo>
                  <a:lnTo>
                    <a:pt x="946" y="600"/>
                  </a:lnTo>
                  <a:lnTo>
                    <a:pt x="946" y="600"/>
                  </a:lnTo>
                  <a:lnTo>
                    <a:pt x="962" y="620"/>
                  </a:lnTo>
                  <a:lnTo>
                    <a:pt x="980" y="641"/>
                  </a:lnTo>
                  <a:lnTo>
                    <a:pt x="998" y="661"/>
                  </a:lnTo>
                  <a:lnTo>
                    <a:pt x="1008" y="669"/>
                  </a:lnTo>
                  <a:lnTo>
                    <a:pt x="1018" y="677"/>
                  </a:lnTo>
                  <a:lnTo>
                    <a:pt x="1019" y="678"/>
                  </a:lnTo>
                  <a:lnTo>
                    <a:pt x="1020" y="678"/>
                  </a:lnTo>
                  <a:lnTo>
                    <a:pt x="1020" y="678"/>
                  </a:lnTo>
                  <a:lnTo>
                    <a:pt x="1025" y="680"/>
                  </a:lnTo>
                  <a:lnTo>
                    <a:pt x="1029" y="684"/>
                  </a:lnTo>
                  <a:lnTo>
                    <a:pt x="1029" y="685"/>
                  </a:lnTo>
                  <a:lnTo>
                    <a:pt x="1030" y="686"/>
                  </a:lnTo>
                  <a:lnTo>
                    <a:pt x="1030" y="686"/>
                  </a:lnTo>
                  <a:lnTo>
                    <a:pt x="1032" y="689"/>
                  </a:lnTo>
                  <a:lnTo>
                    <a:pt x="1035" y="692"/>
                  </a:lnTo>
                  <a:lnTo>
                    <a:pt x="1036" y="695"/>
                  </a:lnTo>
                  <a:lnTo>
                    <a:pt x="1037" y="698"/>
                  </a:lnTo>
                  <a:lnTo>
                    <a:pt x="1037" y="699"/>
                  </a:lnTo>
                  <a:lnTo>
                    <a:pt x="1037" y="700"/>
                  </a:lnTo>
                  <a:lnTo>
                    <a:pt x="1037" y="700"/>
                  </a:lnTo>
                  <a:lnTo>
                    <a:pt x="1041" y="711"/>
                  </a:lnTo>
                  <a:lnTo>
                    <a:pt x="1045" y="723"/>
                  </a:lnTo>
                  <a:lnTo>
                    <a:pt x="1047" y="735"/>
                  </a:lnTo>
                  <a:lnTo>
                    <a:pt x="1049" y="748"/>
                  </a:lnTo>
                  <a:lnTo>
                    <a:pt x="1051" y="774"/>
                  </a:lnTo>
                  <a:lnTo>
                    <a:pt x="1051" y="800"/>
                  </a:lnTo>
                  <a:lnTo>
                    <a:pt x="1050" y="826"/>
                  </a:lnTo>
                  <a:lnTo>
                    <a:pt x="1047" y="851"/>
                  </a:lnTo>
                  <a:lnTo>
                    <a:pt x="1044" y="872"/>
                  </a:lnTo>
                  <a:lnTo>
                    <a:pt x="1040" y="892"/>
                  </a:lnTo>
                  <a:lnTo>
                    <a:pt x="1040" y="892"/>
                  </a:lnTo>
                  <a:lnTo>
                    <a:pt x="1037" y="911"/>
                  </a:lnTo>
                  <a:lnTo>
                    <a:pt x="1035" y="929"/>
                  </a:lnTo>
                  <a:lnTo>
                    <a:pt x="1030" y="967"/>
                  </a:lnTo>
                  <a:lnTo>
                    <a:pt x="1030" y="973"/>
                  </a:lnTo>
                  <a:lnTo>
                    <a:pt x="1030" y="973"/>
                  </a:lnTo>
                  <a:lnTo>
                    <a:pt x="1029" y="991"/>
                  </a:lnTo>
                  <a:lnTo>
                    <a:pt x="1029" y="991"/>
                  </a:lnTo>
                  <a:lnTo>
                    <a:pt x="1029" y="1009"/>
                  </a:lnTo>
                  <a:lnTo>
                    <a:pt x="1028" y="1017"/>
                  </a:lnTo>
                  <a:lnTo>
                    <a:pt x="1026" y="1024"/>
                  </a:lnTo>
                  <a:lnTo>
                    <a:pt x="1026" y="1024"/>
                  </a:lnTo>
                  <a:lnTo>
                    <a:pt x="1024" y="1031"/>
                  </a:lnTo>
                  <a:lnTo>
                    <a:pt x="1023" y="1039"/>
                  </a:lnTo>
                  <a:lnTo>
                    <a:pt x="1023" y="1051"/>
                  </a:lnTo>
                  <a:lnTo>
                    <a:pt x="1023" y="1051"/>
                  </a:lnTo>
                  <a:lnTo>
                    <a:pt x="1023" y="1059"/>
                  </a:lnTo>
                  <a:lnTo>
                    <a:pt x="1021" y="1068"/>
                  </a:lnTo>
                  <a:lnTo>
                    <a:pt x="1019" y="1075"/>
                  </a:lnTo>
                  <a:lnTo>
                    <a:pt x="1016" y="1079"/>
                  </a:lnTo>
                  <a:lnTo>
                    <a:pt x="1013" y="1083"/>
                  </a:lnTo>
                  <a:lnTo>
                    <a:pt x="1013" y="1083"/>
                  </a:lnTo>
                  <a:lnTo>
                    <a:pt x="1010" y="1085"/>
                  </a:lnTo>
                  <a:lnTo>
                    <a:pt x="1008" y="1086"/>
                  </a:lnTo>
                  <a:lnTo>
                    <a:pt x="1005" y="1087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1002" y="1088"/>
                  </a:lnTo>
                  <a:lnTo>
                    <a:pt x="998" y="1087"/>
                  </a:lnTo>
                  <a:lnTo>
                    <a:pt x="997" y="1087"/>
                  </a:lnTo>
                  <a:lnTo>
                    <a:pt x="996" y="1087"/>
                  </a:lnTo>
                  <a:lnTo>
                    <a:pt x="996" y="1087"/>
                  </a:lnTo>
                  <a:lnTo>
                    <a:pt x="992" y="1088"/>
                  </a:lnTo>
                  <a:lnTo>
                    <a:pt x="991" y="1088"/>
                  </a:lnTo>
                  <a:close/>
                  <a:moveTo>
                    <a:pt x="1002" y="731"/>
                  </a:moveTo>
                  <a:lnTo>
                    <a:pt x="1002" y="731"/>
                  </a:lnTo>
                  <a:lnTo>
                    <a:pt x="954" y="761"/>
                  </a:lnTo>
                  <a:lnTo>
                    <a:pt x="954" y="761"/>
                  </a:lnTo>
                  <a:lnTo>
                    <a:pt x="918" y="784"/>
                  </a:lnTo>
                  <a:lnTo>
                    <a:pt x="918" y="784"/>
                  </a:lnTo>
                  <a:lnTo>
                    <a:pt x="885" y="803"/>
                  </a:lnTo>
                  <a:lnTo>
                    <a:pt x="885" y="803"/>
                  </a:lnTo>
                  <a:lnTo>
                    <a:pt x="856" y="821"/>
                  </a:lnTo>
                  <a:lnTo>
                    <a:pt x="842" y="830"/>
                  </a:lnTo>
                  <a:lnTo>
                    <a:pt x="829" y="839"/>
                  </a:lnTo>
                  <a:lnTo>
                    <a:pt x="819" y="847"/>
                  </a:lnTo>
                  <a:lnTo>
                    <a:pt x="819" y="847"/>
                  </a:lnTo>
                  <a:lnTo>
                    <a:pt x="773" y="881"/>
                  </a:lnTo>
                  <a:lnTo>
                    <a:pt x="729" y="917"/>
                  </a:lnTo>
                  <a:lnTo>
                    <a:pt x="729" y="917"/>
                  </a:lnTo>
                  <a:lnTo>
                    <a:pt x="717" y="925"/>
                  </a:lnTo>
                  <a:lnTo>
                    <a:pt x="717" y="925"/>
                  </a:lnTo>
                  <a:lnTo>
                    <a:pt x="704" y="936"/>
                  </a:lnTo>
                  <a:lnTo>
                    <a:pt x="691" y="948"/>
                  </a:lnTo>
                  <a:lnTo>
                    <a:pt x="678" y="960"/>
                  </a:lnTo>
                  <a:lnTo>
                    <a:pt x="672" y="967"/>
                  </a:lnTo>
                  <a:lnTo>
                    <a:pt x="668" y="974"/>
                  </a:lnTo>
                  <a:lnTo>
                    <a:pt x="664" y="980"/>
                  </a:lnTo>
                  <a:lnTo>
                    <a:pt x="671" y="982"/>
                  </a:lnTo>
                  <a:lnTo>
                    <a:pt x="671" y="982"/>
                  </a:lnTo>
                  <a:lnTo>
                    <a:pt x="699" y="991"/>
                  </a:lnTo>
                  <a:lnTo>
                    <a:pt x="699" y="991"/>
                  </a:lnTo>
                  <a:lnTo>
                    <a:pt x="718" y="996"/>
                  </a:lnTo>
                  <a:lnTo>
                    <a:pt x="738" y="1003"/>
                  </a:lnTo>
                  <a:lnTo>
                    <a:pt x="738" y="1003"/>
                  </a:lnTo>
                  <a:lnTo>
                    <a:pt x="756" y="1007"/>
                  </a:lnTo>
                  <a:lnTo>
                    <a:pt x="772" y="1010"/>
                  </a:lnTo>
                  <a:lnTo>
                    <a:pt x="772" y="1010"/>
                  </a:lnTo>
                  <a:lnTo>
                    <a:pt x="792" y="1014"/>
                  </a:lnTo>
                  <a:lnTo>
                    <a:pt x="811" y="1018"/>
                  </a:lnTo>
                  <a:lnTo>
                    <a:pt x="811" y="1018"/>
                  </a:lnTo>
                  <a:lnTo>
                    <a:pt x="854" y="1028"/>
                  </a:lnTo>
                  <a:lnTo>
                    <a:pt x="897" y="1039"/>
                  </a:lnTo>
                  <a:lnTo>
                    <a:pt x="941" y="1046"/>
                  </a:lnTo>
                  <a:lnTo>
                    <a:pt x="962" y="1049"/>
                  </a:lnTo>
                  <a:lnTo>
                    <a:pt x="984" y="1051"/>
                  </a:lnTo>
                  <a:lnTo>
                    <a:pt x="991" y="1052"/>
                  </a:lnTo>
                  <a:lnTo>
                    <a:pt x="990" y="1045"/>
                  </a:lnTo>
                  <a:lnTo>
                    <a:pt x="990" y="1045"/>
                  </a:lnTo>
                  <a:lnTo>
                    <a:pt x="989" y="1039"/>
                  </a:lnTo>
                  <a:lnTo>
                    <a:pt x="989" y="1039"/>
                  </a:lnTo>
                  <a:lnTo>
                    <a:pt x="987" y="1032"/>
                  </a:lnTo>
                  <a:lnTo>
                    <a:pt x="987" y="1029"/>
                  </a:lnTo>
                  <a:lnTo>
                    <a:pt x="987" y="1027"/>
                  </a:lnTo>
                  <a:lnTo>
                    <a:pt x="987" y="1027"/>
                  </a:lnTo>
                  <a:lnTo>
                    <a:pt x="990" y="1018"/>
                  </a:lnTo>
                  <a:lnTo>
                    <a:pt x="992" y="1008"/>
                  </a:lnTo>
                  <a:lnTo>
                    <a:pt x="993" y="988"/>
                  </a:lnTo>
                  <a:lnTo>
                    <a:pt x="993" y="988"/>
                  </a:lnTo>
                  <a:lnTo>
                    <a:pt x="994" y="974"/>
                  </a:lnTo>
                  <a:lnTo>
                    <a:pt x="994" y="974"/>
                  </a:lnTo>
                  <a:lnTo>
                    <a:pt x="995" y="957"/>
                  </a:lnTo>
                  <a:lnTo>
                    <a:pt x="995" y="957"/>
                  </a:lnTo>
                  <a:lnTo>
                    <a:pt x="998" y="925"/>
                  </a:lnTo>
                  <a:lnTo>
                    <a:pt x="1000" y="910"/>
                  </a:lnTo>
                  <a:lnTo>
                    <a:pt x="1004" y="893"/>
                  </a:lnTo>
                  <a:lnTo>
                    <a:pt x="1004" y="893"/>
                  </a:lnTo>
                  <a:lnTo>
                    <a:pt x="1010" y="856"/>
                  </a:lnTo>
                  <a:lnTo>
                    <a:pt x="1013" y="835"/>
                  </a:lnTo>
                  <a:lnTo>
                    <a:pt x="1015" y="813"/>
                  </a:lnTo>
                  <a:lnTo>
                    <a:pt x="1016" y="793"/>
                  </a:lnTo>
                  <a:lnTo>
                    <a:pt x="1015" y="772"/>
                  </a:lnTo>
                  <a:lnTo>
                    <a:pt x="1014" y="753"/>
                  </a:lnTo>
                  <a:lnTo>
                    <a:pt x="1010" y="734"/>
                  </a:lnTo>
                  <a:lnTo>
                    <a:pt x="1008" y="726"/>
                  </a:lnTo>
                  <a:lnTo>
                    <a:pt x="1002" y="731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7" name="Freeform 207"/>
            <p:cNvSpPr/>
            <p:nvPr/>
          </p:nvSpPr>
          <p:spPr bwMode="auto">
            <a:xfrm>
              <a:off x="4251325" y="2251075"/>
              <a:ext cx="195263" cy="161925"/>
            </a:xfrm>
            <a:custGeom>
              <a:avLst/>
              <a:gdLst/>
              <a:ahLst/>
              <a:cxnLst>
                <a:cxn ang="0">
                  <a:pos x="15" y="307"/>
                </a:cxn>
                <a:cxn ang="0">
                  <a:pos x="9" y="306"/>
                </a:cxn>
                <a:cxn ang="0">
                  <a:pos x="2" y="298"/>
                </a:cxn>
                <a:cxn ang="0">
                  <a:pos x="0" y="293"/>
                </a:cxn>
                <a:cxn ang="0">
                  <a:pos x="2" y="281"/>
                </a:cxn>
                <a:cxn ang="0">
                  <a:pos x="6" y="275"/>
                </a:cxn>
                <a:cxn ang="0">
                  <a:pos x="12" y="272"/>
                </a:cxn>
                <a:cxn ang="0">
                  <a:pos x="18" y="269"/>
                </a:cxn>
                <a:cxn ang="0">
                  <a:pos x="30" y="259"/>
                </a:cxn>
                <a:cxn ang="0">
                  <a:pos x="48" y="238"/>
                </a:cxn>
                <a:cxn ang="0">
                  <a:pos x="59" y="222"/>
                </a:cxn>
                <a:cxn ang="0">
                  <a:pos x="75" y="201"/>
                </a:cxn>
                <a:cxn ang="0">
                  <a:pos x="94" y="180"/>
                </a:cxn>
                <a:cxn ang="0">
                  <a:pos x="136" y="143"/>
                </a:cxn>
                <a:cxn ang="0">
                  <a:pos x="160" y="124"/>
                </a:cxn>
                <a:cxn ang="0">
                  <a:pos x="174" y="112"/>
                </a:cxn>
                <a:cxn ang="0">
                  <a:pos x="224" y="83"/>
                </a:cxn>
                <a:cxn ang="0">
                  <a:pos x="241" y="73"/>
                </a:cxn>
                <a:cxn ang="0">
                  <a:pos x="259" y="63"/>
                </a:cxn>
                <a:cxn ang="0">
                  <a:pos x="305" y="32"/>
                </a:cxn>
                <a:cxn ang="0">
                  <a:pos x="345" y="3"/>
                </a:cxn>
                <a:cxn ang="0">
                  <a:pos x="354" y="0"/>
                </a:cxn>
                <a:cxn ang="0">
                  <a:pos x="359" y="1"/>
                </a:cxn>
                <a:cxn ang="0">
                  <a:pos x="366" y="8"/>
                </a:cxn>
                <a:cxn ang="0">
                  <a:pos x="368" y="12"/>
                </a:cxn>
                <a:cxn ang="0">
                  <a:pos x="369" y="22"/>
                </a:cxn>
                <a:cxn ang="0">
                  <a:pos x="367" y="29"/>
                </a:cxn>
                <a:cxn ang="0">
                  <a:pos x="362" y="35"/>
                </a:cxn>
                <a:cxn ang="0">
                  <a:pos x="339" y="51"/>
                </a:cxn>
                <a:cxn ang="0">
                  <a:pos x="270" y="96"/>
                </a:cxn>
                <a:cxn ang="0">
                  <a:pos x="240" y="115"/>
                </a:cxn>
                <a:cxn ang="0">
                  <a:pos x="180" y="157"/>
                </a:cxn>
                <a:cxn ang="0">
                  <a:pos x="151" y="179"/>
                </a:cxn>
                <a:cxn ang="0">
                  <a:pos x="109" y="218"/>
                </a:cxn>
                <a:cxn ang="0">
                  <a:pos x="78" y="252"/>
                </a:cxn>
                <a:cxn ang="0">
                  <a:pos x="69" y="264"/>
                </a:cxn>
                <a:cxn ang="0">
                  <a:pos x="47" y="290"/>
                </a:cxn>
                <a:cxn ang="0">
                  <a:pos x="35" y="300"/>
                </a:cxn>
                <a:cxn ang="0">
                  <a:pos x="21" y="306"/>
                </a:cxn>
                <a:cxn ang="0">
                  <a:pos x="15" y="307"/>
                </a:cxn>
              </a:cxnLst>
              <a:rect l="0" t="0" r="r" b="b"/>
              <a:pathLst>
                <a:path w="369" h="307">
                  <a:moveTo>
                    <a:pt x="15" y="307"/>
                  </a:moveTo>
                  <a:lnTo>
                    <a:pt x="15" y="307"/>
                  </a:lnTo>
                  <a:lnTo>
                    <a:pt x="12" y="307"/>
                  </a:lnTo>
                  <a:lnTo>
                    <a:pt x="9" y="306"/>
                  </a:lnTo>
                  <a:lnTo>
                    <a:pt x="5" y="303"/>
                  </a:lnTo>
                  <a:lnTo>
                    <a:pt x="2" y="298"/>
                  </a:lnTo>
                  <a:lnTo>
                    <a:pt x="0" y="293"/>
                  </a:lnTo>
                  <a:lnTo>
                    <a:pt x="0" y="293"/>
                  </a:lnTo>
                  <a:lnTo>
                    <a:pt x="0" y="287"/>
                  </a:lnTo>
                  <a:lnTo>
                    <a:pt x="2" y="281"/>
                  </a:lnTo>
                  <a:lnTo>
                    <a:pt x="4" y="277"/>
                  </a:lnTo>
                  <a:lnTo>
                    <a:pt x="6" y="275"/>
                  </a:lnTo>
                  <a:lnTo>
                    <a:pt x="9" y="273"/>
                  </a:lnTo>
                  <a:lnTo>
                    <a:pt x="12" y="272"/>
                  </a:lnTo>
                  <a:lnTo>
                    <a:pt x="12" y="272"/>
                  </a:lnTo>
                  <a:lnTo>
                    <a:pt x="18" y="269"/>
                  </a:lnTo>
                  <a:lnTo>
                    <a:pt x="24" y="265"/>
                  </a:lnTo>
                  <a:lnTo>
                    <a:pt x="30" y="259"/>
                  </a:lnTo>
                  <a:lnTo>
                    <a:pt x="36" y="253"/>
                  </a:lnTo>
                  <a:lnTo>
                    <a:pt x="48" y="238"/>
                  </a:lnTo>
                  <a:lnTo>
                    <a:pt x="59" y="222"/>
                  </a:lnTo>
                  <a:lnTo>
                    <a:pt x="59" y="222"/>
                  </a:lnTo>
                  <a:lnTo>
                    <a:pt x="68" y="210"/>
                  </a:lnTo>
                  <a:lnTo>
                    <a:pt x="75" y="201"/>
                  </a:lnTo>
                  <a:lnTo>
                    <a:pt x="75" y="201"/>
                  </a:lnTo>
                  <a:lnTo>
                    <a:pt x="94" y="180"/>
                  </a:lnTo>
                  <a:lnTo>
                    <a:pt x="114" y="162"/>
                  </a:lnTo>
                  <a:lnTo>
                    <a:pt x="136" y="143"/>
                  </a:lnTo>
                  <a:lnTo>
                    <a:pt x="157" y="126"/>
                  </a:lnTo>
                  <a:lnTo>
                    <a:pt x="160" y="124"/>
                  </a:lnTo>
                  <a:lnTo>
                    <a:pt x="160" y="124"/>
                  </a:lnTo>
                  <a:lnTo>
                    <a:pt x="174" y="112"/>
                  </a:lnTo>
                  <a:lnTo>
                    <a:pt x="190" y="102"/>
                  </a:lnTo>
                  <a:lnTo>
                    <a:pt x="224" y="83"/>
                  </a:lnTo>
                  <a:lnTo>
                    <a:pt x="224" y="83"/>
                  </a:lnTo>
                  <a:lnTo>
                    <a:pt x="241" y="73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83" y="47"/>
                  </a:lnTo>
                  <a:lnTo>
                    <a:pt x="305" y="32"/>
                  </a:lnTo>
                  <a:lnTo>
                    <a:pt x="345" y="3"/>
                  </a:lnTo>
                  <a:lnTo>
                    <a:pt x="345" y="3"/>
                  </a:lnTo>
                  <a:lnTo>
                    <a:pt x="350" y="1"/>
                  </a:lnTo>
                  <a:lnTo>
                    <a:pt x="354" y="0"/>
                  </a:lnTo>
                  <a:lnTo>
                    <a:pt x="354" y="0"/>
                  </a:lnTo>
                  <a:lnTo>
                    <a:pt x="359" y="1"/>
                  </a:lnTo>
                  <a:lnTo>
                    <a:pt x="363" y="4"/>
                  </a:lnTo>
                  <a:lnTo>
                    <a:pt x="366" y="8"/>
                  </a:lnTo>
                  <a:lnTo>
                    <a:pt x="368" y="12"/>
                  </a:lnTo>
                  <a:lnTo>
                    <a:pt x="368" y="12"/>
                  </a:lnTo>
                  <a:lnTo>
                    <a:pt x="369" y="16"/>
                  </a:lnTo>
                  <a:lnTo>
                    <a:pt x="369" y="22"/>
                  </a:lnTo>
                  <a:lnTo>
                    <a:pt x="369" y="25"/>
                  </a:lnTo>
                  <a:lnTo>
                    <a:pt x="367" y="29"/>
                  </a:lnTo>
                  <a:lnTo>
                    <a:pt x="365" y="32"/>
                  </a:lnTo>
                  <a:lnTo>
                    <a:pt x="362" y="35"/>
                  </a:lnTo>
                  <a:lnTo>
                    <a:pt x="362" y="35"/>
                  </a:lnTo>
                  <a:lnTo>
                    <a:pt x="339" y="51"/>
                  </a:lnTo>
                  <a:lnTo>
                    <a:pt x="317" y="67"/>
                  </a:lnTo>
                  <a:lnTo>
                    <a:pt x="270" y="96"/>
                  </a:lnTo>
                  <a:lnTo>
                    <a:pt x="270" y="96"/>
                  </a:lnTo>
                  <a:lnTo>
                    <a:pt x="240" y="115"/>
                  </a:lnTo>
                  <a:lnTo>
                    <a:pt x="210" y="135"/>
                  </a:lnTo>
                  <a:lnTo>
                    <a:pt x="180" y="157"/>
                  </a:lnTo>
                  <a:lnTo>
                    <a:pt x="151" y="179"/>
                  </a:lnTo>
                  <a:lnTo>
                    <a:pt x="151" y="179"/>
                  </a:lnTo>
                  <a:lnTo>
                    <a:pt x="131" y="198"/>
                  </a:lnTo>
                  <a:lnTo>
                    <a:pt x="109" y="218"/>
                  </a:lnTo>
                  <a:lnTo>
                    <a:pt x="88" y="239"/>
                  </a:lnTo>
                  <a:lnTo>
                    <a:pt x="78" y="252"/>
                  </a:lnTo>
                  <a:lnTo>
                    <a:pt x="69" y="264"/>
                  </a:lnTo>
                  <a:lnTo>
                    <a:pt x="69" y="264"/>
                  </a:lnTo>
                  <a:lnTo>
                    <a:pt x="59" y="277"/>
                  </a:lnTo>
                  <a:lnTo>
                    <a:pt x="47" y="290"/>
                  </a:lnTo>
                  <a:lnTo>
                    <a:pt x="42" y="295"/>
                  </a:lnTo>
                  <a:lnTo>
                    <a:pt x="35" y="300"/>
                  </a:lnTo>
                  <a:lnTo>
                    <a:pt x="29" y="304"/>
                  </a:lnTo>
                  <a:lnTo>
                    <a:pt x="21" y="306"/>
                  </a:lnTo>
                  <a:lnTo>
                    <a:pt x="21" y="306"/>
                  </a:lnTo>
                  <a:lnTo>
                    <a:pt x="15" y="307"/>
                  </a:lnTo>
                  <a:lnTo>
                    <a:pt x="15" y="307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8" name="Freeform 208"/>
            <p:cNvSpPr/>
            <p:nvPr/>
          </p:nvSpPr>
          <p:spPr bwMode="auto">
            <a:xfrm>
              <a:off x="4284663" y="2282825"/>
              <a:ext cx="195263" cy="171450"/>
            </a:xfrm>
            <a:custGeom>
              <a:avLst/>
              <a:gdLst/>
              <a:ahLst/>
              <a:cxnLst>
                <a:cxn ang="0">
                  <a:pos x="15" y="323"/>
                </a:cxn>
                <a:cxn ang="0">
                  <a:pos x="6" y="319"/>
                </a:cxn>
                <a:cxn ang="0">
                  <a:pos x="1" y="309"/>
                </a:cxn>
                <a:cxn ang="0">
                  <a:pos x="0" y="306"/>
                </a:cxn>
                <a:cxn ang="0">
                  <a:pos x="0" y="297"/>
                </a:cxn>
                <a:cxn ang="0">
                  <a:pos x="4" y="290"/>
                </a:cxn>
                <a:cxn ang="0">
                  <a:pos x="7" y="287"/>
                </a:cxn>
                <a:cxn ang="0">
                  <a:pos x="15" y="277"/>
                </a:cxn>
                <a:cxn ang="0">
                  <a:pos x="20" y="266"/>
                </a:cxn>
                <a:cxn ang="0">
                  <a:pos x="29" y="253"/>
                </a:cxn>
                <a:cxn ang="0">
                  <a:pos x="48" y="230"/>
                </a:cxn>
                <a:cxn ang="0">
                  <a:pos x="68" y="211"/>
                </a:cxn>
                <a:cxn ang="0">
                  <a:pos x="94" y="190"/>
                </a:cxn>
                <a:cxn ang="0">
                  <a:pos x="126" y="162"/>
                </a:cxn>
                <a:cxn ang="0">
                  <a:pos x="159" y="135"/>
                </a:cxn>
                <a:cxn ang="0">
                  <a:pos x="187" y="111"/>
                </a:cxn>
                <a:cxn ang="0">
                  <a:pos x="236" y="73"/>
                </a:cxn>
                <a:cxn ang="0">
                  <a:pos x="254" y="61"/>
                </a:cxn>
                <a:cxn ang="0">
                  <a:pos x="311" y="23"/>
                </a:cxn>
                <a:cxn ang="0">
                  <a:pos x="344" y="3"/>
                </a:cxn>
                <a:cxn ang="0">
                  <a:pos x="348" y="1"/>
                </a:cxn>
                <a:cxn ang="0">
                  <a:pos x="352" y="0"/>
                </a:cxn>
                <a:cxn ang="0">
                  <a:pos x="358" y="2"/>
                </a:cxn>
                <a:cxn ang="0">
                  <a:pos x="366" y="9"/>
                </a:cxn>
                <a:cxn ang="0">
                  <a:pos x="368" y="14"/>
                </a:cxn>
                <a:cxn ang="0">
                  <a:pos x="369" y="22"/>
                </a:cxn>
                <a:cxn ang="0">
                  <a:pos x="366" y="29"/>
                </a:cxn>
                <a:cxn ang="0">
                  <a:pos x="361" y="35"/>
                </a:cxn>
                <a:cxn ang="0">
                  <a:pos x="325" y="57"/>
                </a:cxn>
                <a:cxn ang="0">
                  <a:pos x="271" y="92"/>
                </a:cxn>
                <a:cxn ang="0">
                  <a:pos x="250" y="107"/>
                </a:cxn>
                <a:cxn ang="0">
                  <a:pos x="190" y="157"/>
                </a:cxn>
                <a:cxn ang="0">
                  <a:pos x="164" y="179"/>
                </a:cxn>
                <a:cxn ang="0">
                  <a:pos x="134" y="203"/>
                </a:cxn>
                <a:cxn ang="0">
                  <a:pos x="102" y="229"/>
                </a:cxn>
                <a:cxn ang="0">
                  <a:pos x="72" y="258"/>
                </a:cxn>
                <a:cxn ang="0">
                  <a:pos x="66" y="264"/>
                </a:cxn>
                <a:cxn ang="0">
                  <a:pos x="51" y="286"/>
                </a:cxn>
                <a:cxn ang="0">
                  <a:pos x="46" y="295"/>
                </a:cxn>
                <a:cxn ang="0">
                  <a:pos x="33" y="312"/>
                </a:cxn>
                <a:cxn ang="0">
                  <a:pos x="24" y="319"/>
                </a:cxn>
                <a:cxn ang="0">
                  <a:pos x="15" y="323"/>
                </a:cxn>
              </a:cxnLst>
              <a:rect l="0" t="0" r="r" b="b"/>
              <a:pathLst>
                <a:path w="369" h="323">
                  <a:moveTo>
                    <a:pt x="15" y="323"/>
                  </a:moveTo>
                  <a:lnTo>
                    <a:pt x="15" y="323"/>
                  </a:lnTo>
                  <a:lnTo>
                    <a:pt x="10" y="322"/>
                  </a:lnTo>
                  <a:lnTo>
                    <a:pt x="6" y="319"/>
                  </a:lnTo>
                  <a:lnTo>
                    <a:pt x="3" y="315"/>
                  </a:lnTo>
                  <a:lnTo>
                    <a:pt x="1" y="309"/>
                  </a:lnTo>
                  <a:lnTo>
                    <a:pt x="1" y="309"/>
                  </a:lnTo>
                  <a:lnTo>
                    <a:pt x="0" y="306"/>
                  </a:lnTo>
                  <a:lnTo>
                    <a:pt x="0" y="300"/>
                  </a:lnTo>
                  <a:lnTo>
                    <a:pt x="0" y="297"/>
                  </a:lnTo>
                  <a:lnTo>
                    <a:pt x="2" y="294"/>
                  </a:lnTo>
                  <a:lnTo>
                    <a:pt x="4" y="290"/>
                  </a:lnTo>
                  <a:lnTo>
                    <a:pt x="7" y="287"/>
                  </a:lnTo>
                  <a:lnTo>
                    <a:pt x="7" y="287"/>
                  </a:lnTo>
                  <a:lnTo>
                    <a:pt x="11" y="283"/>
                  </a:lnTo>
                  <a:lnTo>
                    <a:pt x="15" y="277"/>
                  </a:lnTo>
                  <a:lnTo>
                    <a:pt x="20" y="266"/>
                  </a:lnTo>
                  <a:lnTo>
                    <a:pt x="20" y="266"/>
                  </a:lnTo>
                  <a:lnTo>
                    <a:pt x="24" y="259"/>
                  </a:lnTo>
                  <a:lnTo>
                    <a:pt x="29" y="253"/>
                  </a:lnTo>
                  <a:lnTo>
                    <a:pt x="29" y="253"/>
                  </a:lnTo>
                  <a:lnTo>
                    <a:pt x="48" y="230"/>
                  </a:lnTo>
                  <a:lnTo>
                    <a:pt x="59" y="221"/>
                  </a:lnTo>
                  <a:lnTo>
                    <a:pt x="68" y="211"/>
                  </a:lnTo>
                  <a:lnTo>
                    <a:pt x="68" y="211"/>
                  </a:lnTo>
                  <a:lnTo>
                    <a:pt x="94" y="190"/>
                  </a:lnTo>
                  <a:lnTo>
                    <a:pt x="94" y="190"/>
                  </a:lnTo>
                  <a:lnTo>
                    <a:pt x="126" y="162"/>
                  </a:lnTo>
                  <a:lnTo>
                    <a:pt x="159" y="135"/>
                  </a:lnTo>
                  <a:lnTo>
                    <a:pt x="159" y="135"/>
                  </a:lnTo>
                  <a:lnTo>
                    <a:pt x="187" y="111"/>
                  </a:lnTo>
                  <a:lnTo>
                    <a:pt x="187" y="111"/>
                  </a:lnTo>
                  <a:lnTo>
                    <a:pt x="220" y="85"/>
                  </a:lnTo>
                  <a:lnTo>
                    <a:pt x="236" y="73"/>
                  </a:lnTo>
                  <a:lnTo>
                    <a:pt x="254" y="61"/>
                  </a:lnTo>
                  <a:lnTo>
                    <a:pt x="254" y="61"/>
                  </a:lnTo>
                  <a:lnTo>
                    <a:pt x="282" y="41"/>
                  </a:lnTo>
                  <a:lnTo>
                    <a:pt x="311" y="23"/>
                  </a:lnTo>
                  <a:lnTo>
                    <a:pt x="311" y="23"/>
                  </a:lnTo>
                  <a:lnTo>
                    <a:pt x="344" y="3"/>
                  </a:lnTo>
                  <a:lnTo>
                    <a:pt x="344" y="3"/>
                  </a:lnTo>
                  <a:lnTo>
                    <a:pt x="348" y="1"/>
                  </a:lnTo>
                  <a:lnTo>
                    <a:pt x="352" y="0"/>
                  </a:lnTo>
                  <a:lnTo>
                    <a:pt x="352" y="0"/>
                  </a:lnTo>
                  <a:lnTo>
                    <a:pt x="355" y="1"/>
                  </a:lnTo>
                  <a:lnTo>
                    <a:pt x="358" y="2"/>
                  </a:lnTo>
                  <a:lnTo>
                    <a:pt x="363" y="5"/>
                  </a:lnTo>
                  <a:lnTo>
                    <a:pt x="366" y="9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69" y="17"/>
                  </a:lnTo>
                  <a:lnTo>
                    <a:pt x="369" y="22"/>
                  </a:lnTo>
                  <a:lnTo>
                    <a:pt x="368" y="25"/>
                  </a:lnTo>
                  <a:lnTo>
                    <a:pt x="366" y="29"/>
                  </a:lnTo>
                  <a:lnTo>
                    <a:pt x="364" y="32"/>
                  </a:lnTo>
                  <a:lnTo>
                    <a:pt x="361" y="35"/>
                  </a:lnTo>
                  <a:lnTo>
                    <a:pt x="361" y="35"/>
                  </a:lnTo>
                  <a:lnTo>
                    <a:pt x="325" y="57"/>
                  </a:lnTo>
                  <a:lnTo>
                    <a:pt x="325" y="57"/>
                  </a:lnTo>
                  <a:lnTo>
                    <a:pt x="271" y="92"/>
                  </a:lnTo>
                  <a:lnTo>
                    <a:pt x="271" y="92"/>
                  </a:lnTo>
                  <a:lnTo>
                    <a:pt x="250" y="107"/>
                  </a:lnTo>
                  <a:lnTo>
                    <a:pt x="229" y="123"/>
                  </a:lnTo>
                  <a:lnTo>
                    <a:pt x="190" y="157"/>
                  </a:lnTo>
                  <a:lnTo>
                    <a:pt x="190" y="157"/>
                  </a:lnTo>
                  <a:lnTo>
                    <a:pt x="164" y="179"/>
                  </a:lnTo>
                  <a:lnTo>
                    <a:pt x="164" y="179"/>
                  </a:lnTo>
                  <a:lnTo>
                    <a:pt x="134" y="203"/>
                  </a:lnTo>
                  <a:lnTo>
                    <a:pt x="134" y="203"/>
                  </a:lnTo>
                  <a:lnTo>
                    <a:pt x="102" y="229"/>
                  </a:lnTo>
                  <a:lnTo>
                    <a:pt x="86" y="242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66" y="264"/>
                  </a:lnTo>
                  <a:lnTo>
                    <a:pt x="61" y="271"/>
                  </a:lnTo>
                  <a:lnTo>
                    <a:pt x="51" y="286"/>
                  </a:lnTo>
                  <a:lnTo>
                    <a:pt x="51" y="286"/>
                  </a:lnTo>
                  <a:lnTo>
                    <a:pt x="46" y="295"/>
                  </a:lnTo>
                  <a:lnTo>
                    <a:pt x="40" y="303"/>
                  </a:lnTo>
                  <a:lnTo>
                    <a:pt x="33" y="312"/>
                  </a:lnTo>
                  <a:lnTo>
                    <a:pt x="24" y="319"/>
                  </a:lnTo>
                  <a:lnTo>
                    <a:pt x="24" y="319"/>
                  </a:lnTo>
                  <a:lnTo>
                    <a:pt x="19" y="322"/>
                  </a:lnTo>
                  <a:lnTo>
                    <a:pt x="15" y="323"/>
                  </a:lnTo>
                  <a:lnTo>
                    <a:pt x="15" y="323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49" name="Freeform 209"/>
            <p:cNvSpPr/>
            <p:nvPr/>
          </p:nvSpPr>
          <p:spPr bwMode="auto">
            <a:xfrm>
              <a:off x="4446588" y="2346325"/>
              <a:ext cx="285750" cy="307975"/>
            </a:xfrm>
            <a:custGeom>
              <a:avLst/>
              <a:gdLst/>
              <a:ahLst/>
              <a:cxnLst>
                <a:cxn ang="0">
                  <a:pos x="524" y="583"/>
                </a:cxn>
                <a:cxn ang="0">
                  <a:pos x="515" y="580"/>
                </a:cxn>
                <a:cxn ang="0">
                  <a:pos x="501" y="571"/>
                </a:cxn>
                <a:cxn ang="0">
                  <a:pos x="476" y="549"/>
                </a:cxn>
                <a:cxn ang="0">
                  <a:pos x="437" y="513"/>
                </a:cxn>
                <a:cxn ang="0">
                  <a:pos x="414" y="488"/>
                </a:cxn>
                <a:cxn ang="0">
                  <a:pos x="388" y="460"/>
                </a:cxn>
                <a:cxn ang="0">
                  <a:pos x="339" y="409"/>
                </a:cxn>
                <a:cxn ang="0">
                  <a:pos x="300" y="361"/>
                </a:cxn>
                <a:cxn ang="0">
                  <a:pos x="288" y="344"/>
                </a:cxn>
                <a:cxn ang="0">
                  <a:pos x="246" y="293"/>
                </a:cxn>
                <a:cxn ang="0">
                  <a:pos x="202" y="245"/>
                </a:cxn>
                <a:cxn ang="0">
                  <a:pos x="167" y="208"/>
                </a:cxn>
                <a:cxn ang="0">
                  <a:pos x="134" y="170"/>
                </a:cxn>
                <a:cxn ang="0">
                  <a:pos x="121" y="153"/>
                </a:cxn>
                <a:cxn ang="0">
                  <a:pos x="95" y="121"/>
                </a:cxn>
                <a:cxn ang="0">
                  <a:pos x="54" y="76"/>
                </a:cxn>
                <a:cxn ang="0">
                  <a:pos x="24" y="48"/>
                </a:cxn>
                <a:cxn ang="0">
                  <a:pos x="8" y="36"/>
                </a:cxn>
                <a:cxn ang="0">
                  <a:pos x="3" y="29"/>
                </a:cxn>
                <a:cxn ang="0">
                  <a:pos x="0" y="22"/>
                </a:cxn>
                <a:cxn ang="0">
                  <a:pos x="1" y="13"/>
                </a:cxn>
                <a:cxn ang="0">
                  <a:pos x="4" y="8"/>
                </a:cxn>
                <a:cxn ang="0">
                  <a:pos x="12" y="1"/>
                </a:cxn>
                <a:cxn ang="0">
                  <a:pos x="16" y="0"/>
                </a:cxn>
                <a:cxn ang="0">
                  <a:pos x="25" y="3"/>
                </a:cxn>
                <a:cxn ang="0">
                  <a:pos x="41" y="15"/>
                </a:cxn>
                <a:cxn ang="0">
                  <a:pos x="70" y="41"/>
                </a:cxn>
                <a:cxn ang="0">
                  <a:pos x="110" y="84"/>
                </a:cxn>
                <a:cxn ang="0">
                  <a:pos x="136" y="115"/>
                </a:cxn>
                <a:cxn ang="0">
                  <a:pos x="206" y="198"/>
                </a:cxn>
                <a:cxn ang="0">
                  <a:pos x="290" y="291"/>
                </a:cxn>
                <a:cxn ang="0">
                  <a:pos x="303" y="306"/>
                </a:cxn>
                <a:cxn ang="0">
                  <a:pos x="341" y="353"/>
                </a:cxn>
                <a:cxn ang="0">
                  <a:pos x="371" y="390"/>
                </a:cxn>
                <a:cxn ang="0">
                  <a:pos x="403" y="425"/>
                </a:cxn>
                <a:cxn ang="0">
                  <a:pos x="433" y="457"/>
                </a:cxn>
                <a:cxn ang="0">
                  <a:pos x="457" y="482"/>
                </a:cxn>
                <a:cxn ang="0">
                  <a:pos x="493" y="518"/>
                </a:cxn>
                <a:cxn ang="0">
                  <a:pos x="519" y="540"/>
                </a:cxn>
                <a:cxn ang="0">
                  <a:pos x="532" y="549"/>
                </a:cxn>
                <a:cxn ang="0">
                  <a:pos x="539" y="554"/>
                </a:cxn>
                <a:cxn ang="0">
                  <a:pos x="541" y="560"/>
                </a:cxn>
                <a:cxn ang="0">
                  <a:pos x="541" y="570"/>
                </a:cxn>
                <a:cxn ang="0">
                  <a:pos x="539" y="575"/>
                </a:cxn>
                <a:cxn ang="0">
                  <a:pos x="530" y="582"/>
                </a:cxn>
                <a:cxn ang="0">
                  <a:pos x="524" y="583"/>
                </a:cxn>
              </a:cxnLst>
              <a:rect l="0" t="0" r="r" b="b"/>
              <a:pathLst>
                <a:path w="541" h="583">
                  <a:moveTo>
                    <a:pt x="524" y="583"/>
                  </a:moveTo>
                  <a:lnTo>
                    <a:pt x="524" y="583"/>
                  </a:lnTo>
                  <a:lnTo>
                    <a:pt x="520" y="582"/>
                  </a:lnTo>
                  <a:lnTo>
                    <a:pt x="515" y="580"/>
                  </a:lnTo>
                  <a:lnTo>
                    <a:pt x="515" y="580"/>
                  </a:lnTo>
                  <a:lnTo>
                    <a:pt x="501" y="571"/>
                  </a:lnTo>
                  <a:lnTo>
                    <a:pt x="488" y="560"/>
                  </a:lnTo>
                  <a:lnTo>
                    <a:pt x="476" y="549"/>
                  </a:lnTo>
                  <a:lnTo>
                    <a:pt x="462" y="538"/>
                  </a:lnTo>
                  <a:lnTo>
                    <a:pt x="437" y="513"/>
                  </a:lnTo>
                  <a:lnTo>
                    <a:pt x="414" y="488"/>
                  </a:lnTo>
                  <a:lnTo>
                    <a:pt x="414" y="488"/>
                  </a:lnTo>
                  <a:lnTo>
                    <a:pt x="388" y="460"/>
                  </a:lnTo>
                  <a:lnTo>
                    <a:pt x="388" y="460"/>
                  </a:lnTo>
                  <a:lnTo>
                    <a:pt x="365" y="437"/>
                  </a:lnTo>
                  <a:lnTo>
                    <a:pt x="339" y="409"/>
                  </a:lnTo>
                  <a:lnTo>
                    <a:pt x="313" y="377"/>
                  </a:lnTo>
                  <a:lnTo>
                    <a:pt x="300" y="361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68" y="319"/>
                  </a:lnTo>
                  <a:lnTo>
                    <a:pt x="246" y="293"/>
                  </a:lnTo>
                  <a:lnTo>
                    <a:pt x="224" y="269"/>
                  </a:lnTo>
                  <a:lnTo>
                    <a:pt x="202" y="245"/>
                  </a:lnTo>
                  <a:lnTo>
                    <a:pt x="202" y="245"/>
                  </a:lnTo>
                  <a:lnTo>
                    <a:pt x="167" y="208"/>
                  </a:lnTo>
                  <a:lnTo>
                    <a:pt x="150" y="189"/>
                  </a:lnTo>
                  <a:lnTo>
                    <a:pt x="134" y="170"/>
                  </a:lnTo>
                  <a:lnTo>
                    <a:pt x="134" y="170"/>
                  </a:lnTo>
                  <a:lnTo>
                    <a:pt x="121" y="153"/>
                  </a:lnTo>
                  <a:lnTo>
                    <a:pt x="121" y="153"/>
                  </a:lnTo>
                  <a:lnTo>
                    <a:pt x="95" y="121"/>
                  </a:lnTo>
                  <a:lnTo>
                    <a:pt x="69" y="90"/>
                  </a:lnTo>
                  <a:lnTo>
                    <a:pt x="54" y="76"/>
                  </a:lnTo>
                  <a:lnTo>
                    <a:pt x="40" y="61"/>
                  </a:lnTo>
                  <a:lnTo>
                    <a:pt x="24" y="48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5" y="32"/>
                  </a:lnTo>
                  <a:lnTo>
                    <a:pt x="3" y="29"/>
                  </a:lnTo>
                  <a:lnTo>
                    <a:pt x="0" y="25"/>
                  </a:lnTo>
                  <a:lnTo>
                    <a:pt x="0" y="22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4" y="8"/>
                  </a:lnTo>
                  <a:lnTo>
                    <a:pt x="7" y="3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1" y="0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41" y="15"/>
                  </a:lnTo>
                  <a:lnTo>
                    <a:pt x="55" y="28"/>
                  </a:lnTo>
                  <a:lnTo>
                    <a:pt x="70" y="41"/>
                  </a:lnTo>
                  <a:lnTo>
                    <a:pt x="83" y="55"/>
                  </a:lnTo>
                  <a:lnTo>
                    <a:pt x="110" y="84"/>
                  </a:lnTo>
                  <a:lnTo>
                    <a:pt x="136" y="115"/>
                  </a:lnTo>
                  <a:lnTo>
                    <a:pt x="136" y="115"/>
                  </a:lnTo>
                  <a:lnTo>
                    <a:pt x="170" y="156"/>
                  </a:lnTo>
                  <a:lnTo>
                    <a:pt x="206" y="198"/>
                  </a:lnTo>
                  <a:lnTo>
                    <a:pt x="246" y="242"/>
                  </a:lnTo>
                  <a:lnTo>
                    <a:pt x="290" y="291"/>
                  </a:lnTo>
                  <a:lnTo>
                    <a:pt x="290" y="291"/>
                  </a:lnTo>
                  <a:lnTo>
                    <a:pt x="303" y="306"/>
                  </a:lnTo>
                  <a:lnTo>
                    <a:pt x="317" y="322"/>
                  </a:lnTo>
                  <a:lnTo>
                    <a:pt x="341" y="353"/>
                  </a:lnTo>
                  <a:lnTo>
                    <a:pt x="341" y="353"/>
                  </a:lnTo>
                  <a:lnTo>
                    <a:pt x="371" y="390"/>
                  </a:lnTo>
                  <a:lnTo>
                    <a:pt x="387" y="407"/>
                  </a:lnTo>
                  <a:lnTo>
                    <a:pt x="403" y="425"/>
                  </a:lnTo>
                  <a:lnTo>
                    <a:pt x="403" y="425"/>
                  </a:lnTo>
                  <a:lnTo>
                    <a:pt x="433" y="457"/>
                  </a:lnTo>
                  <a:lnTo>
                    <a:pt x="433" y="457"/>
                  </a:lnTo>
                  <a:lnTo>
                    <a:pt x="457" y="482"/>
                  </a:lnTo>
                  <a:lnTo>
                    <a:pt x="481" y="507"/>
                  </a:lnTo>
                  <a:lnTo>
                    <a:pt x="493" y="518"/>
                  </a:lnTo>
                  <a:lnTo>
                    <a:pt x="507" y="529"/>
                  </a:lnTo>
                  <a:lnTo>
                    <a:pt x="519" y="540"/>
                  </a:lnTo>
                  <a:lnTo>
                    <a:pt x="532" y="549"/>
                  </a:lnTo>
                  <a:lnTo>
                    <a:pt x="532" y="549"/>
                  </a:lnTo>
                  <a:lnTo>
                    <a:pt x="537" y="552"/>
                  </a:lnTo>
                  <a:lnTo>
                    <a:pt x="539" y="554"/>
                  </a:lnTo>
                  <a:lnTo>
                    <a:pt x="540" y="557"/>
                  </a:lnTo>
                  <a:lnTo>
                    <a:pt x="541" y="560"/>
                  </a:lnTo>
                  <a:lnTo>
                    <a:pt x="541" y="565"/>
                  </a:lnTo>
                  <a:lnTo>
                    <a:pt x="541" y="570"/>
                  </a:lnTo>
                  <a:lnTo>
                    <a:pt x="541" y="570"/>
                  </a:lnTo>
                  <a:lnTo>
                    <a:pt x="539" y="575"/>
                  </a:lnTo>
                  <a:lnTo>
                    <a:pt x="534" y="579"/>
                  </a:lnTo>
                  <a:lnTo>
                    <a:pt x="530" y="582"/>
                  </a:lnTo>
                  <a:lnTo>
                    <a:pt x="527" y="583"/>
                  </a:lnTo>
                  <a:lnTo>
                    <a:pt x="524" y="583"/>
                  </a:lnTo>
                  <a:lnTo>
                    <a:pt x="524" y="583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0" name="Freeform 210"/>
            <p:cNvSpPr/>
            <p:nvPr/>
          </p:nvSpPr>
          <p:spPr bwMode="auto">
            <a:xfrm>
              <a:off x="4349750" y="2435225"/>
              <a:ext cx="273050" cy="288925"/>
            </a:xfrm>
            <a:custGeom>
              <a:avLst/>
              <a:gdLst/>
              <a:ahLst/>
              <a:cxnLst>
                <a:cxn ang="0">
                  <a:pos x="493" y="546"/>
                </a:cxn>
                <a:cxn ang="0">
                  <a:pos x="481" y="537"/>
                </a:cxn>
                <a:cxn ang="0">
                  <a:pos x="475" y="524"/>
                </a:cxn>
                <a:cxn ang="0">
                  <a:pos x="457" y="505"/>
                </a:cxn>
                <a:cxn ang="0">
                  <a:pos x="444" y="490"/>
                </a:cxn>
                <a:cxn ang="0">
                  <a:pos x="436" y="479"/>
                </a:cxn>
                <a:cxn ang="0">
                  <a:pos x="411" y="452"/>
                </a:cxn>
                <a:cxn ang="0">
                  <a:pos x="402" y="443"/>
                </a:cxn>
                <a:cxn ang="0">
                  <a:pos x="387" y="420"/>
                </a:cxn>
                <a:cxn ang="0">
                  <a:pos x="376" y="410"/>
                </a:cxn>
                <a:cxn ang="0">
                  <a:pos x="345" y="378"/>
                </a:cxn>
                <a:cxn ang="0">
                  <a:pos x="321" y="352"/>
                </a:cxn>
                <a:cxn ang="0">
                  <a:pos x="280" y="313"/>
                </a:cxn>
                <a:cxn ang="0">
                  <a:pos x="252" y="285"/>
                </a:cxn>
                <a:cxn ang="0">
                  <a:pos x="151" y="183"/>
                </a:cxn>
                <a:cxn ang="0">
                  <a:pos x="106" y="136"/>
                </a:cxn>
                <a:cxn ang="0">
                  <a:pos x="64" y="92"/>
                </a:cxn>
                <a:cxn ang="0">
                  <a:pos x="33" y="58"/>
                </a:cxn>
                <a:cxn ang="0">
                  <a:pos x="13" y="39"/>
                </a:cxn>
                <a:cxn ang="0">
                  <a:pos x="3" y="26"/>
                </a:cxn>
                <a:cxn ang="0">
                  <a:pos x="0" y="14"/>
                </a:cxn>
                <a:cxn ang="0">
                  <a:pos x="5" y="6"/>
                </a:cxn>
                <a:cxn ang="0">
                  <a:pos x="19" y="0"/>
                </a:cxn>
                <a:cxn ang="0">
                  <a:pos x="26" y="2"/>
                </a:cxn>
                <a:cxn ang="0">
                  <a:pos x="34" y="8"/>
                </a:cxn>
                <a:cxn ang="0">
                  <a:pos x="72" y="47"/>
                </a:cxn>
                <a:cxn ang="0">
                  <a:pos x="94" y="67"/>
                </a:cxn>
                <a:cxn ang="0">
                  <a:pos x="151" y="133"/>
                </a:cxn>
                <a:cxn ang="0">
                  <a:pos x="191" y="176"/>
                </a:cxn>
                <a:cxn ang="0">
                  <a:pos x="275" y="260"/>
                </a:cxn>
                <a:cxn ang="0">
                  <a:pos x="311" y="293"/>
                </a:cxn>
                <a:cxn ang="0">
                  <a:pos x="364" y="343"/>
                </a:cxn>
                <a:cxn ang="0">
                  <a:pos x="407" y="387"/>
                </a:cxn>
                <a:cxn ang="0">
                  <a:pos x="423" y="411"/>
                </a:cxn>
                <a:cxn ang="0">
                  <a:pos x="440" y="429"/>
                </a:cxn>
                <a:cxn ang="0">
                  <a:pos x="452" y="440"/>
                </a:cxn>
                <a:cxn ang="0">
                  <a:pos x="460" y="452"/>
                </a:cxn>
                <a:cxn ang="0">
                  <a:pos x="481" y="478"/>
                </a:cxn>
                <a:cxn ang="0">
                  <a:pos x="496" y="493"/>
                </a:cxn>
                <a:cxn ang="0">
                  <a:pos x="508" y="510"/>
                </a:cxn>
                <a:cxn ang="0">
                  <a:pos x="512" y="513"/>
                </a:cxn>
                <a:cxn ang="0">
                  <a:pos x="515" y="524"/>
                </a:cxn>
                <a:cxn ang="0">
                  <a:pos x="515" y="533"/>
                </a:cxn>
                <a:cxn ang="0">
                  <a:pos x="510" y="542"/>
                </a:cxn>
                <a:cxn ang="0">
                  <a:pos x="499" y="546"/>
                </a:cxn>
              </a:cxnLst>
              <a:rect l="0" t="0" r="r" b="b"/>
              <a:pathLst>
                <a:path w="515" h="546">
                  <a:moveTo>
                    <a:pt x="499" y="546"/>
                  </a:moveTo>
                  <a:lnTo>
                    <a:pt x="499" y="546"/>
                  </a:lnTo>
                  <a:lnTo>
                    <a:pt x="493" y="546"/>
                  </a:lnTo>
                  <a:lnTo>
                    <a:pt x="488" y="543"/>
                  </a:lnTo>
                  <a:lnTo>
                    <a:pt x="483" y="540"/>
                  </a:lnTo>
                  <a:lnTo>
                    <a:pt x="481" y="537"/>
                  </a:lnTo>
                  <a:lnTo>
                    <a:pt x="480" y="534"/>
                  </a:lnTo>
                  <a:lnTo>
                    <a:pt x="480" y="534"/>
                  </a:lnTo>
                  <a:lnTo>
                    <a:pt x="475" y="524"/>
                  </a:lnTo>
                  <a:lnTo>
                    <a:pt x="470" y="517"/>
                  </a:lnTo>
                  <a:lnTo>
                    <a:pt x="463" y="511"/>
                  </a:lnTo>
                  <a:lnTo>
                    <a:pt x="457" y="505"/>
                  </a:lnTo>
                  <a:lnTo>
                    <a:pt x="457" y="505"/>
                  </a:lnTo>
                  <a:lnTo>
                    <a:pt x="450" y="498"/>
                  </a:lnTo>
                  <a:lnTo>
                    <a:pt x="444" y="490"/>
                  </a:lnTo>
                  <a:lnTo>
                    <a:pt x="444" y="490"/>
                  </a:lnTo>
                  <a:lnTo>
                    <a:pt x="436" y="479"/>
                  </a:lnTo>
                  <a:lnTo>
                    <a:pt x="436" y="479"/>
                  </a:lnTo>
                  <a:lnTo>
                    <a:pt x="425" y="466"/>
                  </a:lnTo>
                  <a:lnTo>
                    <a:pt x="419" y="458"/>
                  </a:lnTo>
                  <a:lnTo>
                    <a:pt x="411" y="452"/>
                  </a:lnTo>
                  <a:lnTo>
                    <a:pt x="411" y="452"/>
                  </a:lnTo>
                  <a:lnTo>
                    <a:pt x="407" y="448"/>
                  </a:lnTo>
                  <a:lnTo>
                    <a:pt x="402" y="443"/>
                  </a:lnTo>
                  <a:lnTo>
                    <a:pt x="395" y="433"/>
                  </a:lnTo>
                  <a:lnTo>
                    <a:pt x="395" y="433"/>
                  </a:lnTo>
                  <a:lnTo>
                    <a:pt x="387" y="420"/>
                  </a:lnTo>
                  <a:lnTo>
                    <a:pt x="382" y="415"/>
                  </a:lnTo>
                  <a:lnTo>
                    <a:pt x="376" y="410"/>
                  </a:lnTo>
                  <a:lnTo>
                    <a:pt x="376" y="410"/>
                  </a:lnTo>
                  <a:lnTo>
                    <a:pt x="367" y="404"/>
                  </a:lnTo>
                  <a:lnTo>
                    <a:pt x="360" y="395"/>
                  </a:lnTo>
                  <a:lnTo>
                    <a:pt x="345" y="378"/>
                  </a:lnTo>
                  <a:lnTo>
                    <a:pt x="345" y="378"/>
                  </a:lnTo>
                  <a:lnTo>
                    <a:pt x="333" y="364"/>
                  </a:lnTo>
                  <a:lnTo>
                    <a:pt x="321" y="352"/>
                  </a:lnTo>
                  <a:lnTo>
                    <a:pt x="321" y="352"/>
                  </a:lnTo>
                  <a:lnTo>
                    <a:pt x="299" y="332"/>
                  </a:lnTo>
                  <a:lnTo>
                    <a:pt x="280" y="313"/>
                  </a:lnTo>
                  <a:lnTo>
                    <a:pt x="280" y="313"/>
                  </a:lnTo>
                  <a:lnTo>
                    <a:pt x="252" y="285"/>
                  </a:lnTo>
                  <a:lnTo>
                    <a:pt x="252" y="285"/>
                  </a:lnTo>
                  <a:lnTo>
                    <a:pt x="225" y="260"/>
                  </a:lnTo>
                  <a:lnTo>
                    <a:pt x="200" y="234"/>
                  </a:lnTo>
                  <a:lnTo>
                    <a:pt x="151" y="183"/>
                  </a:lnTo>
                  <a:lnTo>
                    <a:pt x="151" y="183"/>
                  </a:lnTo>
                  <a:lnTo>
                    <a:pt x="106" y="136"/>
                  </a:lnTo>
                  <a:lnTo>
                    <a:pt x="106" y="136"/>
                  </a:lnTo>
                  <a:lnTo>
                    <a:pt x="87" y="116"/>
                  </a:lnTo>
                  <a:lnTo>
                    <a:pt x="87" y="116"/>
                  </a:lnTo>
                  <a:lnTo>
                    <a:pt x="64" y="92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33" y="58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13" y="39"/>
                  </a:lnTo>
                  <a:lnTo>
                    <a:pt x="8" y="33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1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6"/>
                  </a:lnTo>
                  <a:lnTo>
                    <a:pt x="9" y="3"/>
                  </a:lnTo>
                  <a:lnTo>
                    <a:pt x="14" y="1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2" y="1"/>
                  </a:lnTo>
                  <a:lnTo>
                    <a:pt x="26" y="2"/>
                  </a:lnTo>
                  <a:lnTo>
                    <a:pt x="31" y="4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42" y="18"/>
                  </a:lnTo>
                  <a:lnTo>
                    <a:pt x="51" y="29"/>
                  </a:lnTo>
                  <a:lnTo>
                    <a:pt x="72" y="47"/>
                  </a:lnTo>
                  <a:lnTo>
                    <a:pt x="72" y="47"/>
                  </a:lnTo>
                  <a:lnTo>
                    <a:pt x="83" y="57"/>
                  </a:lnTo>
                  <a:lnTo>
                    <a:pt x="94" y="67"/>
                  </a:lnTo>
                  <a:lnTo>
                    <a:pt x="94" y="67"/>
                  </a:lnTo>
                  <a:lnTo>
                    <a:pt x="124" y="100"/>
                  </a:lnTo>
                  <a:lnTo>
                    <a:pt x="151" y="133"/>
                  </a:lnTo>
                  <a:lnTo>
                    <a:pt x="164" y="146"/>
                  </a:lnTo>
                  <a:lnTo>
                    <a:pt x="164" y="146"/>
                  </a:lnTo>
                  <a:lnTo>
                    <a:pt x="191" y="176"/>
                  </a:lnTo>
                  <a:lnTo>
                    <a:pt x="219" y="205"/>
                  </a:lnTo>
                  <a:lnTo>
                    <a:pt x="247" y="232"/>
                  </a:lnTo>
                  <a:lnTo>
                    <a:pt x="275" y="260"/>
                  </a:lnTo>
                  <a:lnTo>
                    <a:pt x="275" y="260"/>
                  </a:lnTo>
                  <a:lnTo>
                    <a:pt x="311" y="293"/>
                  </a:lnTo>
                  <a:lnTo>
                    <a:pt x="311" y="293"/>
                  </a:lnTo>
                  <a:lnTo>
                    <a:pt x="342" y="321"/>
                  </a:lnTo>
                  <a:lnTo>
                    <a:pt x="342" y="321"/>
                  </a:lnTo>
                  <a:lnTo>
                    <a:pt x="364" y="343"/>
                  </a:lnTo>
                  <a:lnTo>
                    <a:pt x="386" y="363"/>
                  </a:lnTo>
                  <a:lnTo>
                    <a:pt x="396" y="375"/>
                  </a:lnTo>
                  <a:lnTo>
                    <a:pt x="407" y="387"/>
                  </a:lnTo>
                  <a:lnTo>
                    <a:pt x="415" y="398"/>
                  </a:lnTo>
                  <a:lnTo>
                    <a:pt x="423" y="411"/>
                  </a:lnTo>
                  <a:lnTo>
                    <a:pt x="423" y="411"/>
                  </a:lnTo>
                  <a:lnTo>
                    <a:pt x="426" y="416"/>
                  </a:lnTo>
                  <a:lnTo>
                    <a:pt x="430" y="421"/>
                  </a:lnTo>
                  <a:lnTo>
                    <a:pt x="440" y="429"/>
                  </a:lnTo>
                  <a:lnTo>
                    <a:pt x="440" y="429"/>
                  </a:lnTo>
                  <a:lnTo>
                    <a:pt x="446" y="435"/>
                  </a:lnTo>
                  <a:lnTo>
                    <a:pt x="452" y="440"/>
                  </a:lnTo>
                  <a:lnTo>
                    <a:pt x="452" y="440"/>
                  </a:lnTo>
                  <a:lnTo>
                    <a:pt x="460" y="452"/>
                  </a:lnTo>
                  <a:lnTo>
                    <a:pt x="460" y="452"/>
                  </a:lnTo>
                  <a:lnTo>
                    <a:pt x="470" y="466"/>
                  </a:lnTo>
                  <a:lnTo>
                    <a:pt x="475" y="472"/>
                  </a:lnTo>
                  <a:lnTo>
                    <a:pt x="481" y="478"/>
                  </a:lnTo>
                  <a:lnTo>
                    <a:pt x="481" y="478"/>
                  </a:lnTo>
                  <a:lnTo>
                    <a:pt x="489" y="486"/>
                  </a:lnTo>
                  <a:lnTo>
                    <a:pt x="496" y="493"/>
                  </a:lnTo>
                  <a:lnTo>
                    <a:pt x="502" y="501"/>
                  </a:lnTo>
                  <a:lnTo>
                    <a:pt x="507" y="509"/>
                  </a:lnTo>
                  <a:lnTo>
                    <a:pt x="508" y="510"/>
                  </a:lnTo>
                  <a:lnTo>
                    <a:pt x="509" y="511"/>
                  </a:lnTo>
                  <a:lnTo>
                    <a:pt x="509" y="511"/>
                  </a:lnTo>
                  <a:lnTo>
                    <a:pt x="512" y="513"/>
                  </a:lnTo>
                  <a:lnTo>
                    <a:pt x="514" y="516"/>
                  </a:lnTo>
                  <a:lnTo>
                    <a:pt x="515" y="520"/>
                  </a:lnTo>
                  <a:lnTo>
                    <a:pt x="515" y="524"/>
                  </a:lnTo>
                  <a:lnTo>
                    <a:pt x="515" y="530"/>
                  </a:lnTo>
                  <a:lnTo>
                    <a:pt x="515" y="530"/>
                  </a:lnTo>
                  <a:lnTo>
                    <a:pt x="515" y="533"/>
                  </a:lnTo>
                  <a:lnTo>
                    <a:pt x="514" y="537"/>
                  </a:lnTo>
                  <a:lnTo>
                    <a:pt x="513" y="540"/>
                  </a:lnTo>
                  <a:lnTo>
                    <a:pt x="510" y="542"/>
                  </a:lnTo>
                  <a:lnTo>
                    <a:pt x="510" y="542"/>
                  </a:lnTo>
                  <a:lnTo>
                    <a:pt x="506" y="545"/>
                  </a:lnTo>
                  <a:lnTo>
                    <a:pt x="499" y="546"/>
                  </a:lnTo>
                  <a:lnTo>
                    <a:pt x="499" y="546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1" name="Freeform 211"/>
            <p:cNvSpPr/>
            <p:nvPr/>
          </p:nvSpPr>
          <p:spPr bwMode="auto">
            <a:xfrm>
              <a:off x="4708525" y="2740025"/>
              <a:ext cx="77788" cy="74613"/>
            </a:xfrm>
            <a:custGeom>
              <a:avLst/>
              <a:gdLst/>
              <a:ahLst/>
              <a:cxnLst>
                <a:cxn ang="0">
                  <a:pos x="116" y="142"/>
                </a:cxn>
                <a:cxn ang="0">
                  <a:pos x="111" y="142"/>
                </a:cxn>
                <a:cxn ang="0">
                  <a:pos x="101" y="140"/>
                </a:cxn>
                <a:cxn ang="0">
                  <a:pos x="90" y="136"/>
                </a:cxn>
                <a:cxn ang="0">
                  <a:pos x="88" y="139"/>
                </a:cxn>
                <a:cxn ang="0">
                  <a:pos x="79" y="141"/>
                </a:cxn>
                <a:cxn ang="0">
                  <a:pos x="77" y="141"/>
                </a:cxn>
                <a:cxn ang="0">
                  <a:pos x="63" y="139"/>
                </a:cxn>
                <a:cxn ang="0">
                  <a:pos x="49" y="136"/>
                </a:cxn>
                <a:cxn ang="0">
                  <a:pos x="42" y="134"/>
                </a:cxn>
                <a:cxn ang="0">
                  <a:pos x="33" y="127"/>
                </a:cxn>
                <a:cxn ang="0">
                  <a:pos x="30" y="129"/>
                </a:cxn>
                <a:cxn ang="0">
                  <a:pos x="21" y="131"/>
                </a:cxn>
                <a:cxn ang="0">
                  <a:pos x="18" y="130"/>
                </a:cxn>
                <a:cxn ang="0">
                  <a:pos x="12" y="127"/>
                </a:cxn>
                <a:cxn ang="0">
                  <a:pos x="7" y="122"/>
                </a:cxn>
                <a:cxn ang="0">
                  <a:pos x="6" y="117"/>
                </a:cxn>
                <a:cxn ang="0">
                  <a:pos x="5" y="115"/>
                </a:cxn>
                <a:cxn ang="0">
                  <a:pos x="1" y="108"/>
                </a:cxn>
                <a:cxn ang="0">
                  <a:pos x="1" y="101"/>
                </a:cxn>
                <a:cxn ang="0">
                  <a:pos x="3" y="95"/>
                </a:cxn>
                <a:cxn ang="0">
                  <a:pos x="13" y="83"/>
                </a:cxn>
                <a:cxn ang="0">
                  <a:pos x="31" y="62"/>
                </a:cxn>
                <a:cxn ang="0">
                  <a:pos x="63" y="34"/>
                </a:cxn>
                <a:cxn ang="0">
                  <a:pos x="92" y="13"/>
                </a:cxn>
                <a:cxn ang="0">
                  <a:pos x="98" y="8"/>
                </a:cxn>
                <a:cxn ang="0">
                  <a:pos x="113" y="1"/>
                </a:cxn>
                <a:cxn ang="0">
                  <a:pos x="121" y="0"/>
                </a:cxn>
                <a:cxn ang="0">
                  <a:pos x="131" y="2"/>
                </a:cxn>
                <a:cxn ang="0">
                  <a:pos x="137" y="5"/>
                </a:cxn>
                <a:cxn ang="0">
                  <a:pos x="143" y="15"/>
                </a:cxn>
                <a:cxn ang="0">
                  <a:pos x="147" y="29"/>
                </a:cxn>
                <a:cxn ang="0">
                  <a:pos x="148" y="35"/>
                </a:cxn>
                <a:cxn ang="0">
                  <a:pos x="147" y="53"/>
                </a:cxn>
                <a:cxn ang="0">
                  <a:pos x="148" y="84"/>
                </a:cxn>
                <a:cxn ang="0">
                  <a:pos x="148" y="100"/>
                </a:cxn>
                <a:cxn ang="0">
                  <a:pos x="146" y="116"/>
                </a:cxn>
                <a:cxn ang="0">
                  <a:pos x="145" y="125"/>
                </a:cxn>
                <a:cxn ang="0">
                  <a:pos x="141" y="132"/>
                </a:cxn>
                <a:cxn ang="0">
                  <a:pos x="136" y="136"/>
                </a:cxn>
                <a:cxn ang="0">
                  <a:pos x="128" y="141"/>
                </a:cxn>
                <a:cxn ang="0">
                  <a:pos x="126" y="141"/>
                </a:cxn>
                <a:cxn ang="0">
                  <a:pos x="121" y="142"/>
                </a:cxn>
                <a:cxn ang="0">
                  <a:pos x="116" y="142"/>
                </a:cxn>
              </a:cxnLst>
              <a:rect l="0" t="0" r="r" b="b"/>
              <a:pathLst>
                <a:path w="148" h="142">
                  <a:moveTo>
                    <a:pt x="116" y="142"/>
                  </a:moveTo>
                  <a:lnTo>
                    <a:pt x="116" y="142"/>
                  </a:lnTo>
                  <a:lnTo>
                    <a:pt x="111" y="142"/>
                  </a:lnTo>
                  <a:lnTo>
                    <a:pt x="111" y="142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93" y="136"/>
                  </a:lnTo>
                  <a:lnTo>
                    <a:pt x="90" y="136"/>
                  </a:lnTo>
                  <a:lnTo>
                    <a:pt x="88" y="139"/>
                  </a:lnTo>
                  <a:lnTo>
                    <a:pt x="88" y="139"/>
                  </a:lnTo>
                  <a:lnTo>
                    <a:pt x="84" y="141"/>
                  </a:lnTo>
                  <a:lnTo>
                    <a:pt x="79" y="141"/>
                  </a:lnTo>
                  <a:lnTo>
                    <a:pt x="79" y="141"/>
                  </a:lnTo>
                  <a:lnTo>
                    <a:pt x="77" y="141"/>
                  </a:lnTo>
                  <a:lnTo>
                    <a:pt x="77" y="141"/>
                  </a:lnTo>
                  <a:lnTo>
                    <a:pt x="63" y="139"/>
                  </a:lnTo>
                  <a:lnTo>
                    <a:pt x="63" y="139"/>
                  </a:lnTo>
                  <a:lnTo>
                    <a:pt x="49" y="136"/>
                  </a:lnTo>
                  <a:lnTo>
                    <a:pt x="49" y="136"/>
                  </a:lnTo>
                  <a:lnTo>
                    <a:pt x="42" y="134"/>
                  </a:lnTo>
                  <a:lnTo>
                    <a:pt x="36" y="130"/>
                  </a:lnTo>
                  <a:lnTo>
                    <a:pt x="33" y="127"/>
                  </a:lnTo>
                  <a:lnTo>
                    <a:pt x="30" y="129"/>
                  </a:lnTo>
                  <a:lnTo>
                    <a:pt x="30" y="129"/>
                  </a:lnTo>
                  <a:lnTo>
                    <a:pt x="25" y="130"/>
                  </a:lnTo>
                  <a:lnTo>
                    <a:pt x="21" y="131"/>
                  </a:lnTo>
                  <a:lnTo>
                    <a:pt x="21" y="131"/>
                  </a:lnTo>
                  <a:lnTo>
                    <a:pt x="18" y="130"/>
                  </a:lnTo>
                  <a:lnTo>
                    <a:pt x="13" y="129"/>
                  </a:lnTo>
                  <a:lnTo>
                    <a:pt x="12" y="127"/>
                  </a:lnTo>
                  <a:lnTo>
                    <a:pt x="10" y="125"/>
                  </a:lnTo>
                  <a:lnTo>
                    <a:pt x="7" y="122"/>
                  </a:lnTo>
                  <a:lnTo>
                    <a:pt x="6" y="119"/>
                  </a:lnTo>
                  <a:lnTo>
                    <a:pt x="6" y="117"/>
                  </a:lnTo>
                  <a:lnTo>
                    <a:pt x="5" y="115"/>
                  </a:lnTo>
                  <a:lnTo>
                    <a:pt x="5" y="115"/>
                  </a:lnTo>
                  <a:lnTo>
                    <a:pt x="2" y="112"/>
                  </a:lnTo>
                  <a:lnTo>
                    <a:pt x="1" y="108"/>
                  </a:lnTo>
                  <a:lnTo>
                    <a:pt x="0" y="104"/>
                  </a:lnTo>
                  <a:lnTo>
                    <a:pt x="1" y="101"/>
                  </a:lnTo>
                  <a:lnTo>
                    <a:pt x="2" y="98"/>
                  </a:lnTo>
                  <a:lnTo>
                    <a:pt x="3" y="95"/>
                  </a:lnTo>
                  <a:lnTo>
                    <a:pt x="3" y="95"/>
                  </a:lnTo>
                  <a:lnTo>
                    <a:pt x="13" y="83"/>
                  </a:lnTo>
                  <a:lnTo>
                    <a:pt x="22" y="72"/>
                  </a:lnTo>
                  <a:lnTo>
                    <a:pt x="31" y="62"/>
                  </a:lnTo>
                  <a:lnTo>
                    <a:pt x="42" y="52"/>
                  </a:lnTo>
                  <a:lnTo>
                    <a:pt x="63" y="34"/>
                  </a:lnTo>
                  <a:lnTo>
                    <a:pt x="87" y="17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8" y="8"/>
                  </a:lnTo>
                  <a:lnTo>
                    <a:pt x="105" y="4"/>
                  </a:lnTo>
                  <a:lnTo>
                    <a:pt x="113" y="1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6" y="1"/>
                  </a:lnTo>
                  <a:lnTo>
                    <a:pt x="131" y="2"/>
                  </a:lnTo>
                  <a:lnTo>
                    <a:pt x="131" y="2"/>
                  </a:lnTo>
                  <a:lnTo>
                    <a:pt x="137" y="5"/>
                  </a:lnTo>
                  <a:lnTo>
                    <a:pt x="141" y="9"/>
                  </a:lnTo>
                  <a:lnTo>
                    <a:pt x="143" y="15"/>
                  </a:lnTo>
                  <a:lnTo>
                    <a:pt x="145" y="20"/>
                  </a:lnTo>
                  <a:lnTo>
                    <a:pt x="147" y="29"/>
                  </a:lnTo>
                  <a:lnTo>
                    <a:pt x="148" y="35"/>
                  </a:lnTo>
                  <a:lnTo>
                    <a:pt x="148" y="35"/>
                  </a:lnTo>
                  <a:lnTo>
                    <a:pt x="147" y="53"/>
                  </a:lnTo>
                  <a:lnTo>
                    <a:pt x="147" y="53"/>
                  </a:lnTo>
                  <a:lnTo>
                    <a:pt x="147" y="81"/>
                  </a:lnTo>
                  <a:lnTo>
                    <a:pt x="148" y="84"/>
                  </a:lnTo>
                  <a:lnTo>
                    <a:pt x="148" y="84"/>
                  </a:lnTo>
                  <a:lnTo>
                    <a:pt x="148" y="100"/>
                  </a:lnTo>
                  <a:lnTo>
                    <a:pt x="147" y="108"/>
                  </a:lnTo>
                  <a:lnTo>
                    <a:pt x="146" y="116"/>
                  </a:lnTo>
                  <a:lnTo>
                    <a:pt x="146" y="116"/>
                  </a:lnTo>
                  <a:lnTo>
                    <a:pt x="145" y="125"/>
                  </a:lnTo>
                  <a:lnTo>
                    <a:pt x="143" y="128"/>
                  </a:lnTo>
                  <a:lnTo>
                    <a:pt x="141" y="132"/>
                  </a:lnTo>
                  <a:lnTo>
                    <a:pt x="139" y="134"/>
                  </a:lnTo>
                  <a:lnTo>
                    <a:pt x="136" y="136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7" y="141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1" y="142"/>
                  </a:lnTo>
                  <a:lnTo>
                    <a:pt x="116" y="142"/>
                  </a:lnTo>
                  <a:lnTo>
                    <a:pt x="116" y="142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  <p:sp>
          <p:nvSpPr>
            <p:cNvPr id="52" name="Freeform 212"/>
            <p:cNvSpPr/>
            <p:nvPr/>
          </p:nvSpPr>
          <p:spPr bwMode="auto">
            <a:xfrm>
              <a:off x="4197350" y="2182813"/>
              <a:ext cx="260350" cy="244475"/>
            </a:xfrm>
            <a:custGeom>
              <a:avLst/>
              <a:gdLst/>
              <a:ahLst/>
              <a:cxnLst>
                <a:cxn ang="0">
                  <a:pos x="106" y="462"/>
                </a:cxn>
                <a:cxn ang="0">
                  <a:pos x="96" y="455"/>
                </a:cxn>
                <a:cxn ang="0">
                  <a:pos x="94" y="452"/>
                </a:cxn>
                <a:cxn ang="0">
                  <a:pos x="85" y="442"/>
                </a:cxn>
                <a:cxn ang="0">
                  <a:pos x="76" y="430"/>
                </a:cxn>
                <a:cxn ang="0">
                  <a:pos x="53" y="411"/>
                </a:cxn>
                <a:cxn ang="0">
                  <a:pos x="35" y="386"/>
                </a:cxn>
                <a:cxn ang="0">
                  <a:pos x="15" y="339"/>
                </a:cxn>
                <a:cxn ang="0">
                  <a:pos x="5" y="299"/>
                </a:cxn>
                <a:cxn ang="0">
                  <a:pos x="0" y="253"/>
                </a:cxn>
                <a:cxn ang="0">
                  <a:pos x="3" y="202"/>
                </a:cxn>
                <a:cxn ang="0">
                  <a:pos x="8" y="172"/>
                </a:cxn>
                <a:cxn ang="0">
                  <a:pos x="24" y="124"/>
                </a:cxn>
                <a:cxn ang="0">
                  <a:pos x="48" y="85"/>
                </a:cxn>
                <a:cxn ang="0">
                  <a:pos x="68" y="64"/>
                </a:cxn>
                <a:cxn ang="0">
                  <a:pos x="124" y="25"/>
                </a:cxn>
                <a:cxn ang="0">
                  <a:pos x="193" y="4"/>
                </a:cxn>
                <a:cxn ang="0">
                  <a:pos x="241" y="0"/>
                </a:cxn>
                <a:cxn ang="0">
                  <a:pos x="298" y="5"/>
                </a:cxn>
                <a:cxn ang="0">
                  <a:pos x="352" y="20"/>
                </a:cxn>
                <a:cxn ang="0">
                  <a:pos x="401" y="44"/>
                </a:cxn>
                <a:cxn ang="0">
                  <a:pos x="445" y="76"/>
                </a:cxn>
                <a:cxn ang="0">
                  <a:pos x="480" y="115"/>
                </a:cxn>
                <a:cxn ang="0">
                  <a:pos x="492" y="135"/>
                </a:cxn>
                <a:cxn ang="0">
                  <a:pos x="491" y="146"/>
                </a:cxn>
                <a:cxn ang="0">
                  <a:pos x="483" y="153"/>
                </a:cxn>
                <a:cxn ang="0">
                  <a:pos x="473" y="157"/>
                </a:cxn>
                <a:cxn ang="0">
                  <a:pos x="465" y="154"/>
                </a:cxn>
                <a:cxn ang="0">
                  <a:pos x="458" y="147"/>
                </a:cxn>
                <a:cxn ang="0">
                  <a:pos x="429" y="112"/>
                </a:cxn>
                <a:cxn ang="0">
                  <a:pos x="395" y="85"/>
                </a:cxn>
                <a:cxn ang="0">
                  <a:pos x="356" y="65"/>
                </a:cxn>
                <a:cxn ang="0">
                  <a:pos x="289" y="42"/>
                </a:cxn>
                <a:cxn ang="0">
                  <a:pos x="247" y="34"/>
                </a:cxn>
                <a:cxn ang="0">
                  <a:pos x="219" y="34"/>
                </a:cxn>
                <a:cxn ang="0">
                  <a:pos x="182" y="40"/>
                </a:cxn>
                <a:cxn ang="0">
                  <a:pos x="144" y="53"/>
                </a:cxn>
                <a:cxn ang="0">
                  <a:pos x="109" y="74"/>
                </a:cxn>
                <a:cxn ang="0">
                  <a:pos x="80" y="100"/>
                </a:cxn>
                <a:cxn ang="0">
                  <a:pos x="59" y="133"/>
                </a:cxn>
                <a:cxn ang="0">
                  <a:pos x="48" y="163"/>
                </a:cxn>
                <a:cxn ang="0">
                  <a:pos x="39" y="210"/>
                </a:cxn>
                <a:cxn ang="0">
                  <a:pos x="38" y="259"/>
                </a:cxn>
                <a:cxn ang="0">
                  <a:pos x="45" y="304"/>
                </a:cxn>
                <a:cxn ang="0">
                  <a:pos x="60" y="348"/>
                </a:cxn>
                <a:cxn ang="0">
                  <a:pos x="76" y="373"/>
                </a:cxn>
                <a:cxn ang="0">
                  <a:pos x="101" y="402"/>
                </a:cxn>
                <a:cxn ang="0">
                  <a:pos x="122" y="429"/>
                </a:cxn>
                <a:cxn ang="0">
                  <a:pos x="125" y="431"/>
                </a:cxn>
                <a:cxn ang="0">
                  <a:pos x="131" y="446"/>
                </a:cxn>
                <a:cxn ang="0">
                  <a:pos x="129" y="455"/>
                </a:cxn>
                <a:cxn ang="0">
                  <a:pos x="121" y="462"/>
                </a:cxn>
                <a:cxn ang="0">
                  <a:pos x="110" y="463"/>
                </a:cxn>
              </a:cxnLst>
              <a:rect l="0" t="0" r="r" b="b"/>
              <a:pathLst>
                <a:path w="492" h="462">
                  <a:moveTo>
                    <a:pt x="110" y="463"/>
                  </a:moveTo>
                  <a:lnTo>
                    <a:pt x="110" y="463"/>
                  </a:lnTo>
                  <a:lnTo>
                    <a:pt x="106" y="462"/>
                  </a:lnTo>
                  <a:lnTo>
                    <a:pt x="102" y="461"/>
                  </a:lnTo>
                  <a:lnTo>
                    <a:pt x="98" y="458"/>
                  </a:lnTo>
                  <a:lnTo>
                    <a:pt x="96" y="455"/>
                  </a:lnTo>
                  <a:lnTo>
                    <a:pt x="96" y="455"/>
                  </a:lnTo>
                  <a:lnTo>
                    <a:pt x="94" y="453"/>
                  </a:lnTo>
                  <a:lnTo>
                    <a:pt x="94" y="452"/>
                  </a:lnTo>
                  <a:lnTo>
                    <a:pt x="91" y="450"/>
                  </a:lnTo>
                  <a:lnTo>
                    <a:pt x="91" y="450"/>
                  </a:lnTo>
                  <a:lnTo>
                    <a:pt x="85" y="442"/>
                  </a:lnTo>
                  <a:lnTo>
                    <a:pt x="85" y="442"/>
                  </a:lnTo>
                  <a:lnTo>
                    <a:pt x="80" y="435"/>
                  </a:lnTo>
                  <a:lnTo>
                    <a:pt x="76" y="430"/>
                  </a:lnTo>
                  <a:lnTo>
                    <a:pt x="65" y="421"/>
                  </a:lnTo>
                  <a:lnTo>
                    <a:pt x="65" y="421"/>
                  </a:lnTo>
                  <a:lnTo>
                    <a:pt x="53" y="411"/>
                  </a:lnTo>
                  <a:lnTo>
                    <a:pt x="53" y="411"/>
                  </a:lnTo>
                  <a:lnTo>
                    <a:pt x="44" y="399"/>
                  </a:lnTo>
                  <a:lnTo>
                    <a:pt x="35" y="386"/>
                  </a:lnTo>
                  <a:lnTo>
                    <a:pt x="27" y="370"/>
                  </a:lnTo>
                  <a:lnTo>
                    <a:pt x="21" y="355"/>
                  </a:lnTo>
                  <a:lnTo>
                    <a:pt x="15" y="339"/>
                  </a:lnTo>
                  <a:lnTo>
                    <a:pt x="11" y="325"/>
                  </a:lnTo>
                  <a:lnTo>
                    <a:pt x="5" y="299"/>
                  </a:lnTo>
                  <a:lnTo>
                    <a:pt x="5" y="299"/>
                  </a:lnTo>
                  <a:lnTo>
                    <a:pt x="3" y="285"/>
                  </a:lnTo>
                  <a:lnTo>
                    <a:pt x="0" y="269"/>
                  </a:lnTo>
                  <a:lnTo>
                    <a:pt x="0" y="253"/>
                  </a:lnTo>
                  <a:lnTo>
                    <a:pt x="0" y="235"/>
                  </a:lnTo>
                  <a:lnTo>
                    <a:pt x="0" y="218"/>
                  </a:lnTo>
                  <a:lnTo>
                    <a:pt x="3" y="202"/>
                  </a:lnTo>
                  <a:lnTo>
                    <a:pt x="5" y="186"/>
                  </a:lnTo>
                  <a:lnTo>
                    <a:pt x="8" y="172"/>
                  </a:lnTo>
                  <a:lnTo>
                    <a:pt x="8" y="172"/>
                  </a:lnTo>
                  <a:lnTo>
                    <a:pt x="13" y="154"/>
                  </a:lnTo>
                  <a:lnTo>
                    <a:pt x="18" y="139"/>
                  </a:lnTo>
                  <a:lnTo>
                    <a:pt x="24" y="124"/>
                  </a:lnTo>
                  <a:lnTo>
                    <a:pt x="31" y="110"/>
                  </a:lnTo>
                  <a:lnTo>
                    <a:pt x="39" y="98"/>
                  </a:lnTo>
                  <a:lnTo>
                    <a:pt x="48" y="85"/>
                  </a:lnTo>
                  <a:lnTo>
                    <a:pt x="57" y="7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85" y="49"/>
                  </a:lnTo>
                  <a:lnTo>
                    <a:pt x="105" y="36"/>
                  </a:lnTo>
                  <a:lnTo>
                    <a:pt x="124" y="25"/>
                  </a:lnTo>
                  <a:lnTo>
                    <a:pt x="146" y="16"/>
                  </a:lnTo>
                  <a:lnTo>
                    <a:pt x="169" y="9"/>
                  </a:lnTo>
                  <a:lnTo>
                    <a:pt x="193" y="4"/>
                  </a:lnTo>
                  <a:lnTo>
                    <a:pt x="216" y="1"/>
                  </a:lnTo>
                  <a:lnTo>
                    <a:pt x="241" y="0"/>
                  </a:lnTo>
                  <a:lnTo>
                    <a:pt x="241" y="0"/>
                  </a:lnTo>
                  <a:lnTo>
                    <a:pt x="260" y="1"/>
                  </a:lnTo>
                  <a:lnTo>
                    <a:pt x="279" y="2"/>
                  </a:lnTo>
                  <a:lnTo>
                    <a:pt x="298" y="5"/>
                  </a:lnTo>
                  <a:lnTo>
                    <a:pt x="316" y="9"/>
                  </a:lnTo>
                  <a:lnTo>
                    <a:pt x="334" y="14"/>
                  </a:lnTo>
                  <a:lnTo>
                    <a:pt x="352" y="20"/>
                  </a:lnTo>
                  <a:lnTo>
                    <a:pt x="368" y="27"/>
                  </a:lnTo>
                  <a:lnTo>
                    <a:pt x="385" y="35"/>
                  </a:lnTo>
                  <a:lnTo>
                    <a:pt x="401" y="44"/>
                  </a:lnTo>
                  <a:lnTo>
                    <a:pt x="416" y="54"/>
                  </a:lnTo>
                  <a:lnTo>
                    <a:pt x="430" y="65"/>
                  </a:lnTo>
                  <a:lnTo>
                    <a:pt x="445" y="76"/>
                  </a:lnTo>
                  <a:lnTo>
                    <a:pt x="457" y="88"/>
                  </a:lnTo>
                  <a:lnTo>
                    <a:pt x="469" y="102"/>
                  </a:lnTo>
                  <a:lnTo>
                    <a:pt x="480" y="115"/>
                  </a:lnTo>
                  <a:lnTo>
                    <a:pt x="490" y="130"/>
                  </a:lnTo>
                  <a:lnTo>
                    <a:pt x="490" y="130"/>
                  </a:lnTo>
                  <a:lnTo>
                    <a:pt x="492" y="135"/>
                  </a:lnTo>
                  <a:lnTo>
                    <a:pt x="492" y="139"/>
                  </a:lnTo>
                  <a:lnTo>
                    <a:pt x="492" y="143"/>
                  </a:lnTo>
                  <a:lnTo>
                    <a:pt x="491" y="146"/>
                  </a:lnTo>
                  <a:lnTo>
                    <a:pt x="491" y="146"/>
                  </a:lnTo>
                  <a:lnTo>
                    <a:pt x="487" y="150"/>
                  </a:lnTo>
                  <a:lnTo>
                    <a:pt x="483" y="153"/>
                  </a:lnTo>
                  <a:lnTo>
                    <a:pt x="478" y="155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73" y="157"/>
                  </a:lnTo>
                  <a:lnTo>
                    <a:pt x="469" y="155"/>
                  </a:lnTo>
                  <a:lnTo>
                    <a:pt x="465" y="154"/>
                  </a:lnTo>
                  <a:lnTo>
                    <a:pt x="462" y="151"/>
                  </a:lnTo>
                  <a:lnTo>
                    <a:pt x="458" y="147"/>
                  </a:lnTo>
                  <a:lnTo>
                    <a:pt x="458" y="147"/>
                  </a:lnTo>
                  <a:lnTo>
                    <a:pt x="450" y="135"/>
                  </a:lnTo>
                  <a:lnTo>
                    <a:pt x="439" y="123"/>
                  </a:lnTo>
                  <a:lnTo>
                    <a:pt x="429" y="112"/>
                  </a:lnTo>
                  <a:lnTo>
                    <a:pt x="419" y="102"/>
                  </a:lnTo>
                  <a:lnTo>
                    <a:pt x="407" y="94"/>
                  </a:lnTo>
                  <a:lnTo>
                    <a:pt x="395" y="85"/>
                  </a:lnTo>
                  <a:lnTo>
                    <a:pt x="383" y="77"/>
                  </a:lnTo>
                  <a:lnTo>
                    <a:pt x="369" y="71"/>
                  </a:lnTo>
                  <a:lnTo>
                    <a:pt x="356" y="65"/>
                  </a:lnTo>
                  <a:lnTo>
                    <a:pt x="342" y="59"/>
                  </a:lnTo>
                  <a:lnTo>
                    <a:pt x="316" y="50"/>
                  </a:lnTo>
                  <a:lnTo>
                    <a:pt x="289" y="42"/>
                  </a:lnTo>
                  <a:lnTo>
                    <a:pt x="263" y="36"/>
                  </a:lnTo>
                  <a:lnTo>
                    <a:pt x="263" y="36"/>
                  </a:lnTo>
                  <a:lnTo>
                    <a:pt x="247" y="34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19" y="34"/>
                  </a:lnTo>
                  <a:lnTo>
                    <a:pt x="207" y="35"/>
                  </a:lnTo>
                  <a:lnTo>
                    <a:pt x="195" y="37"/>
                  </a:lnTo>
                  <a:lnTo>
                    <a:pt x="182" y="40"/>
                  </a:lnTo>
                  <a:lnTo>
                    <a:pt x="169" y="44"/>
                  </a:lnTo>
                  <a:lnTo>
                    <a:pt x="156" y="48"/>
                  </a:lnTo>
                  <a:lnTo>
                    <a:pt x="144" y="53"/>
                  </a:lnTo>
                  <a:lnTo>
                    <a:pt x="133" y="59"/>
                  </a:lnTo>
                  <a:lnTo>
                    <a:pt x="120" y="66"/>
                  </a:lnTo>
                  <a:lnTo>
                    <a:pt x="109" y="74"/>
                  </a:lnTo>
                  <a:lnTo>
                    <a:pt x="99" y="82"/>
                  </a:lnTo>
                  <a:lnTo>
                    <a:pt x="89" y="90"/>
                  </a:lnTo>
                  <a:lnTo>
                    <a:pt x="80" y="100"/>
                  </a:lnTo>
                  <a:lnTo>
                    <a:pt x="72" y="110"/>
                  </a:lnTo>
                  <a:lnTo>
                    <a:pt x="66" y="121"/>
                  </a:lnTo>
                  <a:lnTo>
                    <a:pt x="59" y="133"/>
                  </a:lnTo>
                  <a:lnTo>
                    <a:pt x="59" y="133"/>
                  </a:lnTo>
                  <a:lnTo>
                    <a:pt x="53" y="147"/>
                  </a:lnTo>
                  <a:lnTo>
                    <a:pt x="48" y="163"/>
                  </a:lnTo>
                  <a:lnTo>
                    <a:pt x="44" y="178"/>
                  </a:lnTo>
                  <a:lnTo>
                    <a:pt x="41" y="195"/>
                  </a:lnTo>
                  <a:lnTo>
                    <a:pt x="39" y="210"/>
                  </a:lnTo>
                  <a:lnTo>
                    <a:pt x="38" y="227"/>
                  </a:lnTo>
                  <a:lnTo>
                    <a:pt x="37" y="242"/>
                  </a:lnTo>
                  <a:lnTo>
                    <a:pt x="38" y="259"/>
                  </a:lnTo>
                  <a:lnTo>
                    <a:pt x="39" y="274"/>
                  </a:lnTo>
                  <a:lnTo>
                    <a:pt x="42" y="290"/>
                  </a:lnTo>
                  <a:lnTo>
                    <a:pt x="45" y="304"/>
                  </a:lnTo>
                  <a:lnTo>
                    <a:pt x="49" y="320"/>
                  </a:lnTo>
                  <a:lnTo>
                    <a:pt x="54" y="334"/>
                  </a:lnTo>
                  <a:lnTo>
                    <a:pt x="60" y="348"/>
                  </a:lnTo>
                  <a:lnTo>
                    <a:pt x="68" y="361"/>
                  </a:lnTo>
                  <a:lnTo>
                    <a:pt x="76" y="373"/>
                  </a:lnTo>
                  <a:lnTo>
                    <a:pt x="76" y="373"/>
                  </a:lnTo>
                  <a:lnTo>
                    <a:pt x="87" y="389"/>
                  </a:lnTo>
                  <a:lnTo>
                    <a:pt x="101" y="402"/>
                  </a:lnTo>
                  <a:lnTo>
                    <a:pt x="101" y="402"/>
                  </a:lnTo>
                  <a:lnTo>
                    <a:pt x="112" y="416"/>
                  </a:lnTo>
                  <a:lnTo>
                    <a:pt x="121" y="428"/>
                  </a:lnTo>
                  <a:lnTo>
                    <a:pt x="122" y="429"/>
                  </a:lnTo>
                  <a:lnTo>
                    <a:pt x="123" y="430"/>
                  </a:lnTo>
                  <a:lnTo>
                    <a:pt x="123" y="430"/>
                  </a:lnTo>
                  <a:lnTo>
                    <a:pt x="125" y="431"/>
                  </a:lnTo>
                  <a:lnTo>
                    <a:pt x="128" y="434"/>
                  </a:lnTo>
                  <a:lnTo>
                    <a:pt x="130" y="440"/>
                  </a:lnTo>
                  <a:lnTo>
                    <a:pt x="131" y="446"/>
                  </a:lnTo>
                  <a:lnTo>
                    <a:pt x="130" y="451"/>
                  </a:lnTo>
                  <a:lnTo>
                    <a:pt x="130" y="451"/>
                  </a:lnTo>
                  <a:lnTo>
                    <a:pt x="129" y="455"/>
                  </a:lnTo>
                  <a:lnTo>
                    <a:pt x="125" y="458"/>
                  </a:lnTo>
                  <a:lnTo>
                    <a:pt x="123" y="460"/>
                  </a:lnTo>
                  <a:lnTo>
                    <a:pt x="121" y="462"/>
                  </a:lnTo>
                  <a:lnTo>
                    <a:pt x="117" y="463"/>
                  </a:lnTo>
                  <a:lnTo>
                    <a:pt x="114" y="463"/>
                  </a:lnTo>
                  <a:lnTo>
                    <a:pt x="110" y="463"/>
                  </a:lnTo>
                  <a:close/>
                </a:path>
              </a:pathLst>
            </a:custGeom>
            <a:grpFill/>
            <a:ln w="9525">
              <a:solidFill>
                <a:schemeClr val="accent4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00">
                <a:solidFill>
                  <a:srgbClr val="605448"/>
                </a:solidFill>
              </a:endParaRPr>
            </a:p>
          </p:txBody>
        </p:sp>
      </p:grpSp>
      <p:sp>
        <p:nvSpPr>
          <p:cNvPr id="53" name="TextBox 52"/>
          <p:cNvSpPr txBox="1"/>
          <p:nvPr userDrawn="1"/>
        </p:nvSpPr>
        <p:spPr>
          <a:xfrm>
            <a:off x="647564" y="253770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单击此处添加标题</a:t>
            </a:r>
          </a:p>
        </p:txBody>
      </p:sp>
    </p:spTree>
  </p:cSld>
  <p:clrMapOvr>
    <a:masterClrMapping/>
  </p:clrMapOvr>
  <p:transition spd="slow" advTm="2000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66EDB-73EE-494B-92B4-4CBBFE595A9B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B34BD-6193-4953-A267-E415AD680D0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24" y="0"/>
            <a:ext cx="9146824" cy="51450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4" r:id="rId13"/>
    <p:sldLayoutId id="2147483665" r:id="rId14"/>
    <p:sldLayoutId id="2147483667" r:id="rId15"/>
    <p:sldLayoutId id="2147483669" r:id="rId16"/>
    <p:sldLayoutId id="2147483670" r:id="rId17"/>
    <p:sldLayoutId id="2147483671" r:id="rId18"/>
    <p:sldLayoutId id="2147483673" r:id="rId19"/>
    <p:sldLayoutId id="2147483674" r:id="rId20"/>
    <p:sldLayoutId id="2147483676" r:id="rId21"/>
    <p:sldLayoutId id="2147483677" r:id="rId22"/>
  </p:sldLayoutIdLst>
  <p:transition spd="slow" advTm="2000">
    <p:random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8.jpe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tags" Target="../tags/tag11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tags" Target="../tags/tag5.xml"/><Relationship Id="rId7" Type="http://schemas.openxmlformats.org/officeDocument/2006/relationships/image" Target="../media/image9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>
          <a:xfrm>
            <a:off x="552919" y="553586"/>
            <a:ext cx="1565672" cy="2155697"/>
            <a:chOff x="1558" y="1280"/>
            <a:chExt cx="1315" cy="1810"/>
          </a:xfrm>
          <a:solidFill>
            <a:srgbClr val="4A67AA"/>
          </a:solidFill>
        </p:grpSpPr>
        <p:sp>
          <p:nvSpPr>
            <p:cNvPr id="3" name="Freeform 5"/>
            <p:cNvSpPr/>
            <p:nvPr/>
          </p:nvSpPr>
          <p:spPr bwMode="auto">
            <a:xfrm>
              <a:off x="1838" y="1280"/>
              <a:ext cx="1035" cy="922"/>
            </a:xfrm>
            <a:custGeom>
              <a:avLst/>
              <a:gdLst>
                <a:gd name="T0" fmla="*/ 9 w 244"/>
                <a:gd name="T1" fmla="*/ 127 h 218"/>
                <a:gd name="T2" fmla="*/ 53 w 244"/>
                <a:gd name="T3" fmla="*/ 203 h 218"/>
                <a:gd name="T4" fmla="*/ 141 w 244"/>
                <a:gd name="T5" fmla="*/ 212 h 218"/>
                <a:gd name="T6" fmla="*/ 209 w 244"/>
                <a:gd name="T7" fmla="*/ 84 h 218"/>
                <a:gd name="T8" fmla="*/ 45 w 244"/>
                <a:gd name="T9" fmla="*/ 42 h 218"/>
                <a:gd name="T10" fmla="*/ 2 w 244"/>
                <a:gd name="T11" fmla="*/ 115 h 218"/>
                <a:gd name="T12" fmla="*/ 44 w 244"/>
                <a:gd name="T13" fmla="*/ 188 h 218"/>
                <a:gd name="T14" fmla="*/ 48 w 244"/>
                <a:gd name="T15" fmla="*/ 181 h 218"/>
                <a:gd name="T16" fmla="*/ 9 w 244"/>
                <a:gd name="T17" fmla="*/ 129 h 218"/>
                <a:gd name="T18" fmla="*/ 53 w 244"/>
                <a:gd name="T19" fmla="*/ 44 h 218"/>
                <a:gd name="T20" fmla="*/ 196 w 244"/>
                <a:gd name="T21" fmla="*/ 80 h 218"/>
                <a:gd name="T22" fmla="*/ 210 w 244"/>
                <a:gd name="T23" fmla="*/ 155 h 218"/>
                <a:gd name="T24" fmla="*/ 141 w 244"/>
                <a:gd name="T25" fmla="*/ 205 h 218"/>
                <a:gd name="T26" fmla="*/ 63 w 244"/>
                <a:gd name="T27" fmla="*/ 199 h 218"/>
                <a:gd name="T28" fmla="*/ 16 w 244"/>
                <a:gd name="T29" fmla="*/ 125 h 218"/>
                <a:gd name="T30" fmla="*/ 9 w 244"/>
                <a:gd name="T31" fmla="*/ 12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4" h="218">
                  <a:moveTo>
                    <a:pt x="9" y="127"/>
                  </a:moveTo>
                  <a:cubicBezTo>
                    <a:pt x="6" y="163"/>
                    <a:pt x="21" y="188"/>
                    <a:pt x="53" y="203"/>
                  </a:cubicBezTo>
                  <a:cubicBezTo>
                    <a:pt x="80" y="216"/>
                    <a:pt x="112" y="218"/>
                    <a:pt x="141" y="212"/>
                  </a:cubicBezTo>
                  <a:cubicBezTo>
                    <a:pt x="201" y="200"/>
                    <a:pt x="244" y="141"/>
                    <a:pt x="209" y="84"/>
                  </a:cubicBezTo>
                  <a:cubicBezTo>
                    <a:pt x="177" y="33"/>
                    <a:pt x="97" y="0"/>
                    <a:pt x="45" y="42"/>
                  </a:cubicBezTo>
                  <a:cubicBezTo>
                    <a:pt x="24" y="59"/>
                    <a:pt x="2" y="86"/>
                    <a:pt x="2" y="115"/>
                  </a:cubicBezTo>
                  <a:cubicBezTo>
                    <a:pt x="1" y="147"/>
                    <a:pt x="21" y="168"/>
                    <a:pt x="44" y="188"/>
                  </a:cubicBezTo>
                  <a:cubicBezTo>
                    <a:pt x="47" y="190"/>
                    <a:pt x="51" y="184"/>
                    <a:pt x="48" y="181"/>
                  </a:cubicBezTo>
                  <a:cubicBezTo>
                    <a:pt x="32" y="166"/>
                    <a:pt x="16" y="151"/>
                    <a:pt x="9" y="129"/>
                  </a:cubicBezTo>
                  <a:cubicBezTo>
                    <a:pt x="0" y="96"/>
                    <a:pt x="28" y="62"/>
                    <a:pt x="53" y="44"/>
                  </a:cubicBezTo>
                  <a:cubicBezTo>
                    <a:pt x="100" y="10"/>
                    <a:pt x="163" y="41"/>
                    <a:pt x="196" y="80"/>
                  </a:cubicBezTo>
                  <a:cubicBezTo>
                    <a:pt x="215" y="101"/>
                    <a:pt x="221" y="129"/>
                    <a:pt x="210" y="155"/>
                  </a:cubicBezTo>
                  <a:cubicBezTo>
                    <a:pt x="199" y="183"/>
                    <a:pt x="168" y="198"/>
                    <a:pt x="141" y="205"/>
                  </a:cubicBezTo>
                  <a:cubicBezTo>
                    <a:pt x="115" y="211"/>
                    <a:pt x="88" y="207"/>
                    <a:pt x="63" y="199"/>
                  </a:cubicBezTo>
                  <a:cubicBezTo>
                    <a:pt x="30" y="187"/>
                    <a:pt x="13" y="160"/>
                    <a:pt x="16" y="125"/>
                  </a:cubicBezTo>
                  <a:cubicBezTo>
                    <a:pt x="16" y="120"/>
                    <a:pt x="9" y="124"/>
                    <a:pt x="9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1775" y="2126"/>
              <a:ext cx="670" cy="537"/>
            </a:xfrm>
            <a:custGeom>
              <a:avLst/>
              <a:gdLst>
                <a:gd name="T0" fmla="*/ 64 w 158"/>
                <a:gd name="T1" fmla="*/ 3 h 127"/>
                <a:gd name="T2" fmla="*/ 32 w 158"/>
                <a:gd name="T3" fmla="*/ 38 h 127"/>
                <a:gd name="T4" fmla="*/ 7 w 158"/>
                <a:gd name="T5" fmla="*/ 76 h 127"/>
                <a:gd name="T6" fmla="*/ 60 w 158"/>
                <a:gd name="T7" fmla="*/ 115 h 127"/>
                <a:gd name="T8" fmla="*/ 139 w 158"/>
                <a:gd name="T9" fmla="*/ 103 h 127"/>
                <a:gd name="T10" fmla="*/ 153 w 158"/>
                <a:gd name="T11" fmla="*/ 5 h 127"/>
                <a:gd name="T12" fmla="*/ 146 w 158"/>
                <a:gd name="T13" fmla="*/ 8 h 127"/>
                <a:gd name="T14" fmla="*/ 142 w 158"/>
                <a:gd name="T15" fmla="*/ 76 h 127"/>
                <a:gd name="T16" fmla="*/ 100 w 158"/>
                <a:gd name="T17" fmla="*/ 111 h 127"/>
                <a:gd name="T18" fmla="*/ 75 w 158"/>
                <a:gd name="T19" fmla="*/ 109 h 127"/>
                <a:gd name="T20" fmla="*/ 15 w 158"/>
                <a:gd name="T21" fmla="*/ 84 h 127"/>
                <a:gd name="T22" fmla="*/ 37 w 158"/>
                <a:gd name="T23" fmla="*/ 41 h 127"/>
                <a:gd name="T24" fmla="*/ 66 w 158"/>
                <a:gd name="T25" fmla="*/ 10 h 127"/>
                <a:gd name="T26" fmla="*/ 64 w 158"/>
                <a:gd name="T27" fmla="*/ 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8" h="127">
                  <a:moveTo>
                    <a:pt x="64" y="3"/>
                  </a:moveTo>
                  <a:cubicBezTo>
                    <a:pt x="51" y="12"/>
                    <a:pt x="42" y="26"/>
                    <a:pt x="32" y="38"/>
                  </a:cubicBezTo>
                  <a:cubicBezTo>
                    <a:pt x="22" y="50"/>
                    <a:pt x="12" y="61"/>
                    <a:pt x="7" y="76"/>
                  </a:cubicBezTo>
                  <a:cubicBezTo>
                    <a:pt x="0" y="104"/>
                    <a:pt x="42" y="113"/>
                    <a:pt x="60" y="115"/>
                  </a:cubicBezTo>
                  <a:cubicBezTo>
                    <a:pt x="86" y="118"/>
                    <a:pt x="121" y="127"/>
                    <a:pt x="139" y="103"/>
                  </a:cubicBezTo>
                  <a:cubicBezTo>
                    <a:pt x="158" y="77"/>
                    <a:pt x="151" y="35"/>
                    <a:pt x="153" y="5"/>
                  </a:cubicBezTo>
                  <a:cubicBezTo>
                    <a:pt x="153" y="0"/>
                    <a:pt x="146" y="4"/>
                    <a:pt x="146" y="8"/>
                  </a:cubicBezTo>
                  <a:cubicBezTo>
                    <a:pt x="145" y="30"/>
                    <a:pt x="147" y="54"/>
                    <a:pt x="142" y="76"/>
                  </a:cubicBezTo>
                  <a:cubicBezTo>
                    <a:pt x="138" y="97"/>
                    <a:pt x="125" y="113"/>
                    <a:pt x="100" y="111"/>
                  </a:cubicBezTo>
                  <a:cubicBezTo>
                    <a:pt x="92" y="110"/>
                    <a:pt x="83" y="110"/>
                    <a:pt x="75" y="109"/>
                  </a:cubicBezTo>
                  <a:cubicBezTo>
                    <a:pt x="54" y="108"/>
                    <a:pt x="24" y="106"/>
                    <a:pt x="15" y="84"/>
                  </a:cubicBezTo>
                  <a:cubicBezTo>
                    <a:pt x="9" y="70"/>
                    <a:pt x="29" y="51"/>
                    <a:pt x="37" y="41"/>
                  </a:cubicBezTo>
                  <a:cubicBezTo>
                    <a:pt x="46" y="30"/>
                    <a:pt x="54" y="18"/>
                    <a:pt x="66" y="10"/>
                  </a:cubicBezTo>
                  <a:cubicBezTo>
                    <a:pt x="70" y="7"/>
                    <a:pt x="69" y="0"/>
                    <a:pt x="6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7"/>
            <p:cNvSpPr/>
            <p:nvPr/>
          </p:nvSpPr>
          <p:spPr bwMode="auto">
            <a:xfrm>
              <a:off x="1787" y="2562"/>
              <a:ext cx="365" cy="528"/>
            </a:xfrm>
            <a:custGeom>
              <a:avLst/>
              <a:gdLst>
                <a:gd name="T0" fmla="*/ 35 w 86"/>
                <a:gd name="T1" fmla="*/ 8 h 125"/>
                <a:gd name="T2" fmla="*/ 35 w 86"/>
                <a:gd name="T3" fmla="*/ 5 h 125"/>
                <a:gd name="T4" fmla="*/ 28 w 86"/>
                <a:gd name="T5" fmla="*/ 8 h 125"/>
                <a:gd name="T6" fmla="*/ 52 w 86"/>
                <a:gd name="T7" fmla="*/ 54 h 125"/>
                <a:gd name="T8" fmla="*/ 67 w 86"/>
                <a:gd name="T9" fmla="*/ 80 h 125"/>
                <a:gd name="T10" fmla="*/ 46 w 86"/>
                <a:gd name="T11" fmla="*/ 88 h 125"/>
                <a:gd name="T12" fmla="*/ 10 w 86"/>
                <a:gd name="T13" fmla="*/ 111 h 125"/>
                <a:gd name="T14" fmla="*/ 68 w 86"/>
                <a:gd name="T15" fmla="*/ 110 h 125"/>
                <a:gd name="T16" fmla="*/ 86 w 86"/>
                <a:gd name="T17" fmla="*/ 95 h 125"/>
                <a:gd name="T18" fmla="*/ 60 w 86"/>
                <a:gd name="T19" fmla="*/ 84 h 125"/>
                <a:gd name="T20" fmla="*/ 59 w 86"/>
                <a:gd name="T21" fmla="*/ 91 h 125"/>
                <a:gd name="T22" fmla="*/ 63 w 86"/>
                <a:gd name="T23" fmla="*/ 91 h 125"/>
                <a:gd name="T24" fmla="*/ 68 w 86"/>
                <a:gd name="T25" fmla="*/ 103 h 125"/>
                <a:gd name="T26" fmla="*/ 52 w 86"/>
                <a:gd name="T27" fmla="*/ 107 h 125"/>
                <a:gd name="T28" fmla="*/ 28 w 86"/>
                <a:gd name="T29" fmla="*/ 109 h 125"/>
                <a:gd name="T30" fmla="*/ 21 w 86"/>
                <a:gd name="T31" fmla="*/ 98 h 125"/>
                <a:gd name="T32" fmla="*/ 37 w 86"/>
                <a:gd name="T33" fmla="*/ 95 h 125"/>
                <a:gd name="T34" fmla="*/ 70 w 86"/>
                <a:gd name="T35" fmla="*/ 95 h 125"/>
                <a:gd name="T36" fmla="*/ 73 w 86"/>
                <a:gd name="T37" fmla="*/ 74 h 125"/>
                <a:gd name="T38" fmla="*/ 35 w 86"/>
                <a:gd name="T39" fmla="*/ 4 h 125"/>
                <a:gd name="T40" fmla="*/ 28 w 86"/>
                <a:gd name="T41" fmla="*/ 7 h 125"/>
                <a:gd name="T42" fmla="*/ 28 w 86"/>
                <a:gd name="T43" fmla="*/ 10 h 125"/>
                <a:gd name="T44" fmla="*/ 35 w 86"/>
                <a:gd name="T45" fmla="*/ 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6" h="125">
                  <a:moveTo>
                    <a:pt x="35" y="8"/>
                  </a:moveTo>
                  <a:cubicBezTo>
                    <a:pt x="35" y="7"/>
                    <a:pt x="35" y="6"/>
                    <a:pt x="35" y="5"/>
                  </a:cubicBezTo>
                  <a:cubicBezTo>
                    <a:pt x="33" y="6"/>
                    <a:pt x="31" y="7"/>
                    <a:pt x="28" y="8"/>
                  </a:cubicBezTo>
                  <a:cubicBezTo>
                    <a:pt x="32" y="23"/>
                    <a:pt x="44" y="40"/>
                    <a:pt x="52" y="54"/>
                  </a:cubicBezTo>
                  <a:cubicBezTo>
                    <a:pt x="57" y="62"/>
                    <a:pt x="61" y="72"/>
                    <a:pt x="67" y="80"/>
                  </a:cubicBezTo>
                  <a:cubicBezTo>
                    <a:pt x="77" y="92"/>
                    <a:pt x="51" y="88"/>
                    <a:pt x="46" y="88"/>
                  </a:cubicBezTo>
                  <a:cubicBezTo>
                    <a:pt x="34" y="88"/>
                    <a:pt x="0" y="91"/>
                    <a:pt x="10" y="111"/>
                  </a:cubicBezTo>
                  <a:cubicBezTo>
                    <a:pt x="17" y="125"/>
                    <a:pt x="57" y="113"/>
                    <a:pt x="68" y="110"/>
                  </a:cubicBezTo>
                  <a:cubicBezTo>
                    <a:pt x="74" y="109"/>
                    <a:pt x="86" y="102"/>
                    <a:pt x="86" y="95"/>
                  </a:cubicBezTo>
                  <a:cubicBezTo>
                    <a:pt x="85" y="83"/>
                    <a:pt x="69" y="84"/>
                    <a:pt x="60" y="84"/>
                  </a:cubicBezTo>
                  <a:cubicBezTo>
                    <a:pt x="57" y="84"/>
                    <a:pt x="54" y="91"/>
                    <a:pt x="59" y="91"/>
                  </a:cubicBezTo>
                  <a:cubicBezTo>
                    <a:pt x="60" y="91"/>
                    <a:pt x="62" y="91"/>
                    <a:pt x="63" y="91"/>
                  </a:cubicBezTo>
                  <a:cubicBezTo>
                    <a:pt x="74" y="89"/>
                    <a:pt x="75" y="93"/>
                    <a:pt x="68" y="103"/>
                  </a:cubicBezTo>
                  <a:cubicBezTo>
                    <a:pt x="63" y="105"/>
                    <a:pt x="57" y="106"/>
                    <a:pt x="52" y="107"/>
                  </a:cubicBezTo>
                  <a:cubicBezTo>
                    <a:pt x="44" y="108"/>
                    <a:pt x="36" y="109"/>
                    <a:pt x="28" y="109"/>
                  </a:cubicBezTo>
                  <a:cubicBezTo>
                    <a:pt x="26" y="109"/>
                    <a:pt x="4" y="105"/>
                    <a:pt x="21" y="98"/>
                  </a:cubicBezTo>
                  <a:cubicBezTo>
                    <a:pt x="26" y="96"/>
                    <a:pt x="32" y="96"/>
                    <a:pt x="37" y="95"/>
                  </a:cubicBezTo>
                  <a:cubicBezTo>
                    <a:pt x="48" y="94"/>
                    <a:pt x="59" y="96"/>
                    <a:pt x="70" y="95"/>
                  </a:cubicBezTo>
                  <a:cubicBezTo>
                    <a:pt x="82" y="94"/>
                    <a:pt x="76" y="80"/>
                    <a:pt x="73" y="74"/>
                  </a:cubicBezTo>
                  <a:cubicBezTo>
                    <a:pt x="60" y="54"/>
                    <a:pt x="40" y="28"/>
                    <a:pt x="35" y="4"/>
                  </a:cubicBezTo>
                  <a:cubicBezTo>
                    <a:pt x="34" y="0"/>
                    <a:pt x="28" y="4"/>
                    <a:pt x="28" y="7"/>
                  </a:cubicBezTo>
                  <a:cubicBezTo>
                    <a:pt x="28" y="8"/>
                    <a:pt x="28" y="9"/>
                    <a:pt x="28" y="10"/>
                  </a:cubicBezTo>
                  <a:cubicBezTo>
                    <a:pt x="28" y="15"/>
                    <a:pt x="35" y="11"/>
                    <a:pt x="3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8"/>
            <p:cNvSpPr/>
            <p:nvPr/>
          </p:nvSpPr>
          <p:spPr bwMode="auto">
            <a:xfrm>
              <a:off x="2228" y="2591"/>
              <a:ext cx="276" cy="474"/>
            </a:xfrm>
            <a:custGeom>
              <a:avLst/>
              <a:gdLst>
                <a:gd name="T0" fmla="*/ 2 w 65"/>
                <a:gd name="T1" fmla="*/ 8 h 112"/>
                <a:gd name="T2" fmla="*/ 26 w 65"/>
                <a:gd name="T3" fmla="*/ 44 h 112"/>
                <a:gd name="T4" fmla="*/ 50 w 65"/>
                <a:gd name="T5" fmla="*/ 85 h 112"/>
                <a:gd name="T6" fmla="*/ 55 w 65"/>
                <a:gd name="T7" fmla="*/ 79 h 112"/>
                <a:gd name="T8" fmla="*/ 12 w 65"/>
                <a:gd name="T9" fmla="*/ 85 h 112"/>
                <a:gd name="T10" fmla="*/ 18 w 65"/>
                <a:gd name="T11" fmla="*/ 103 h 112"/>
                <a:gd name="T12" fmla="*/ 64 w 65"/>
                <a:gd name="T13" fmla="*/ 79 h 112"/>
                <a:gd name="T14" fmla="*/ 58 w 65"/>
                <a:gd name="T15" fmla="*/ 79 h 112"/>
                <a:gd name="T16" fmla="*/ 32 w 65"/>
                <a:gd name="T17" fmla="*/ 98 h 112"/>
                <a:gd name="T18" fmla="*/ 25 w 65"/>
                <a:gd name="T19" fmla="*/ 97 h 112"/>
                <a:gd name="T20" fmla="*/ 27 w 65"/>
                <a:gd name="T21" fmla="*/ 86 h 112"/>
                <a:gd name="T22" fmla="*/ 51 w 65"/>
                <a:gd name="T23" fmla="*/ 87 h 112"/>
                <a:gd name="T24" fmla="*/ 56 w 65"/>
                <a:gd name="T25" fmla="*/ 81 h 112"/>
                <a:gd name="T26" fmla="*/ 38 w 65"/>
                <a:gd name="T27" fmla="*/ 49 h 112"/>
                <a:gd name="T28" fmla="*/ 8 w 65"/>
                <a:gd name="T29" fmla="*/ 3 h 112"/>
                <a:gd name="T30" fmla="*/ 2 w 65"/>
                <a:gd name="T31" fmla="*/ 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5" h="112">
                  <a:moveTo>
                    <a:pt x="2" y="8"/>
                  </a:moveTo>
                  <a:cubicBezTo>
                    <a:pt x="10" y="20"/>
                    <a:pt x="18" y="32"/>
                    <a:pt x="26" y="44"/>
                  </a:cubicBezTo>
                  <a:cubicBezTo>
                    <a:pt x="34" y="56"/>
                    <a:pt x="46" y="71"/>
                    <a:pt x="50" y="85"/>
                  </a:cubicBezTo>
                  <a:cubicBezTo>
                    <a:pt x="51" y="83"/>
                    <a:pt x="53" y="81"/>
                    <a:pt x="55" y="79"/>
                  </a:cubicBezTo>
                  <a:cubicBezTo>
                    <a:pt x="40" y="78"/>
                    <a:pt x="23" y="75"/>
                    <a:pt x="12" y="85"/>
                  </a:cubicBezTo>
                  <a:cubicBezTo>
                    <a:pt x="5" y="92"/>
                    <a:pt x="12" y="100"/>
                    <a:pt x="18" y="103"/>
                  </a:cubicBezTo>
                  <a:cubicBezTo>
                    <a:pt x="36" y="112"/>
                    <a:pt x="61" y="99"/>
                    <a:pt x="64" y="79"/>
                  </a:cubicBezTo>
                  <a:cubicBezTo>
                    <a:pt x="65" y="74"/>
                    <a:pt x="58" y="75"/>
                    <a:pt x="58" y="79"/>
                  </a:cubicBezTo>
                  <a:cubicBezTo>
                    <a:pt x="56" y="93"/>
                    <a:pt x="44" y="98"/>
                    <a:pt x="32" y="98"/>
                  </a:cubicBezTo>
                  <a:cubicBezTo>
                    <a:pt x="29" y="98"/>
                    <a:pt x="27" y="97"/>
                    <a:pt x="25" y="97"/>
                  </a:cubicBezTo>
                  <a:cubicBezTo>
                    <a:pt x="16" y="95"/>
                    <a:pt x="17" y="92"/>
                    <a:pt x="27" y="86"/>
                  </a:cubicBezTo>
                  <a:cubicBezTo>
                    <a:pt x="34" y="84"/>
                    <a:pt x="44" y="86"/>
                    <a:pt x="51" y="87"/>
                  </a:cubicBezTo>
                  <a:cubicBezTo>
                    <a:pt x="54" y="87"/>
                    <a:pt x="57" y="84"/>
                    <a:pt x="56" y="81"/>
                  </a:cubicBezTo>
                  <a:cubicBezTo>
                    <a:pt x="53" y="70"/>
                    <a:pt x="44" y="59"/>
                    <a:pt x="38" y="49"/>
                  </a:cubicBezTo>
                  <a:cubicBezTo>
                    <a:pt x="29" y="33"/>
                    <a:pt x="18" y="18"/>
                    <a:pt x="8" y="3"/>
                  </a:cubicBezTo>
                  <a:cubicBezTo>
                    <a:pt x="5" y="0"/>
                    <a:pt x="0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9"/>
            <p:cNvSpPr/>
            <p:nvPr/>
          </p:nvSpPr>
          <p:spPr bwMode="auto">
            <a:xfrm>
              <a:off x="1783" y="2164"/>
              <a:ext cx="598" cy="355"/>
            </a:xfrm>
            <a:custGeom>
              <a:avLst/>
              <a:gdLst>
                <a:gd name="T0" fmla="*/ 50 w 141"/>
                <a:gd name="T1" fmla="*/ 10 h 84"/>
                <a:gd name="T2" fmla="*/ 52 w 141"/>
                <a:gd name="T3" fmla="*/ 6 h 84"/>
                <a:gd name="T4" fmla="*/ 48 w 141"/>
                <a:gd name="T5" fmla="*/ 2 h 84"/>
                <a:gd name="T6" fmla="*/ 13 w 141"/>
                <a:gd name="T7" fmla="*/ 25 h 84"/>
                <a:gd name="T8" fmla="*/ 1 w 141"/>
                <a:gd name="T9" fmla="*/ 35 h 84"/>
                <a:gd name="T10" fmla="*/ 2 w 141"/>
                <a:gd name="T11" fmla="*/ 39 h 84"/>
                <a:gd name="T12" fmla="*/ 82 w 141"/>
                <a:gd name="T13" fmla="*/ 65 h 84"/>
                <a:gd name="T14" fmla="*/ 120 w 141"/>
                <a:gd name="T15" fmla="*/ 66 h 84"/>
                <a:gd name="T16" fmla="*/ 85 w 141"/>
                <a:gd name="T17" fmla="*/ 61 h 84"/>
                <a:gd name="T18" fmla="*/ 92 w 141"/>
                <a:gd name="T19" fmla="*/ 57 h 84"/>
                <a:gd name="T20" fmla="*/ 106 w 141"/>
                <a:gd name="T21" fmla="*/ 54 h 84"/>
                <a:gd name="T22" fmla="*/ 89 w 141"/>
                <a:gd name="T23" fmla="*/ 60 h 84"/>
                <a:gd name="T24" fmla="*/ 87 w 141"/>
                <a:gd name="T25" fmla="*/ 56 h 84"/>
                <a:gd name="T26" fmla="*/ 25 w 141"/>
                <a:gd name="T27" fmla="*/ 41 h 84"/>
                <a:gd name="T28" fmla="*/ 11 w 141"/>
                <a:gd name="T29" fmla="*/ 35 h 84"/>
                <a:gd name="T30" fmla="*/ 15 w 141"/>
                <a:gd name="T31" fmla="*/ 31 h 84"/>
                <a:gd name="T32" fmla="*/ 50 w 141"/>
                <a:gd name="T33" fmla="*/ 9 h 84"/>
                <a:gd name="T34" fmla="*/ 46 w 141"/>
                <a:gd name="T35" fmla="*/ 5 h 84"/>
                <a:gd name="T36" fmla="*/ 44 w 141"/>
                <a:gd name="T37" fmla="*/ 9 h 84"/>
                <a:gd name="T38" fmla="*/ 50 w 141"/>
                <a:gd name="T39" fmla="*/ 1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1" h="84">
                  <a:moveTo>
                    <a:pt x="50" y="10"/>
                  </a:moveTo>
                  <a:cubicBezTo>
                    <a:pt x="51" y="9"/>
                    <a:pt x="51" y="8"/>
                    <a:pt x="52" y="6"/>
                  </a:cubicBezTo>
                  <a:cubicBezTo>
                    <a:pt x="52" y="4"/>
                    <a:pt x="51" y="0"/>
                    <a:pt x="48" y="2"/>
                  </a:cubicBezTo>
                  <a:cubicBezTo>
                    <a:pt x="36" y="10"/>
                    <a:pt x="25" y="18"/>
                    <a:pt x="13" y="25"/>
                  </a:cubicBezTo>
                  <a:cubicBezTo>
                    <a:pt x="8" y="28"/>
                    <a:pt x="3" y="29"/>
                    <a:pt x="1" y="35"/>
                  </a:cubicBezTo>
                  <a:cubicBezTo>
                    <a:pt x="0" y="36"/>
                    <a:pt x="0" y="38"/>
                    <a:pt x="2" y="39"/>
                  </a:cubicBezTo>
                  <a:cubicBezTo>
                    <a:pt x="10" y="46"/>
                    <a:pt x="82" y="64"/>
                    <a:pt x="82" y="65"/>
                  </a:cubicBezTo>
                  <a:cubicBezTo>
                    <a:pt x="77" y="84"/>
                    <a:pt x="115" y="73"/>
                    <a:pt x="120" y="66"/>
                  </a:cubicBezTo>
                  <a:cubicBezTo>
                    <a:pt x="141" y="41"/>
                    <a:pt x="80" y="41"/>
                    <a:pt x="85" y="61"/>
                  </a:cubicBezTo>
                  <a:cubicBezTo>
                    <a:pt x="87" y="65"/>
                    <a:pt x="93" y="60"/>
                    <a:pt x="92" y="57"/>
                  </a:cubicBezTo>
                  <a:cubicBezTo>
                    <a:pt x="91" y="55"/>
                    <a:pt x="104" y="54"/>
                    <a:pt x="106" y="54"/>
                  </a:cubicBezTo>
                  <a:cubicBezTo>
                    <a:pt x="138" y="53"/>
                    <a:pt x="84" y="81"/>
                    <a:pt x="89" y="60"/>
                  </a:cubicBezTo>
                  <a:cubicBezTo>
                    <a:pt x="90" y="58"/>
                    <a:pt x="89" y="56"/>
                    <a:pt x="87" y="56"/>
                  </a:cubicBezTo>
                  <a:cubicBezTo>
                    <a:pt x="66" y="56"/>
                    <a:pt x="46" y="45"/>
                    <a:pt x="25" y="41"/>
                  </a:cubicBezTo>
                  <a:cubicBezTo>
                    <a:pt x="20" y="40"/>
                    <a:pt x="15" y="38"/>
                    <a:pt x="11" y="35"/>
                  </a:cubicBezTo>
                  <a:cubicBezTo>
                    <a:pt x="7" y="33"/>
                    <a:pt x="10" y="34"/>
                    <a:pt x="15" y="31"/>
                  </a:cubicBezTo>
                  <a:cubicBezTo>
                    <a:pt x="27" y="24"/>
                    <a:pt x="38" y="16"/>
                    <a:pt x="50" y="9"/>
                  </a:cubicBezTo>
                  <a:cubicBezTo>
                    <a:pt x="48" y="7"/>
                    <a:pt x="47" y="6"/>
                    <a:pt x="46" y="5"/>
                  </a:cubicBezTo>
                  <a:cubicBezTo>
                    <a:pt x="45" y="6"/>
                    <a:pt x="45" y="7"/>
                    <a:pt x="44" y="9"/>
                  </a:cubicBezTo>
                  <a:cubicBezTo>
                    <a:pt x="43" y="14"/>
                    <a:pt x="49" y="15"/>
                    <a:pt x="5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10"/>
            <p:cNvSpPr/>
            <p:nvPr/>
          </p:nvSpPr>
          <p:spPr bwMode="auto">
            <a:xfrm>
              <a:off x="2347" y="2227"/>
              <a:ext cx="496" cy="267"/>
            </a:xfrm>
            <a:custGeom>
              <a:avLst/>
              <a:gdLst>
                <a:gd name="T0" fmla="*/ 14 w 117"/>
                <a:gd name="T1" fmla="*/ 9 h 63"/>
                <a:gd name="T2" fmla="*/ 14 w 117"/>
                <a:gd name="T3" fmla="*/ 5 h 63"/>
                <a:gd name="T4" fmla="*/ 7 w 117"/>
                <a:gd name="T5" fmla="*/ 8 h 63"/>
                <a:gd name="T6" fmla="*/ 16 w 117"/>
                <a:gd name="T7" fmla="*/ 42 h 63"/>
                <a:gd name="T8" fmla="*/ 80 w 117"/>
                <a:gd name="T9" fmla="*/ 55 h 63"/>
                <a:gd name="T10" fmla="*/ 82 w 117"/>
                <a:gd name="T11" fmla="*/ 48 h 63"/>
                <a:gd name="T12" fmla="*/ 80 w 117"/>
                <a:gd name="T13" fmla="*/ 48 h 63"/>
                <a:gd name="T14" fmla="*/ 77 w 117"/>
                <a:gd name="T15" fmla="*/ 55 h 63"/>
                <a:gd name="T16" fmla="*/ 116 w 117"/>
                <a:gd name="T17" fmla="*/ 43 h 63"/>
                <a:gd name="T18" fmla="*/ 116 w 117"/>
                <a:gd name="T19" fmla="*/ 40 h 63"/>
                <a:gd name="T20" fmla="*/ 76 w 117"/>
                <a:gd name="T21" fmla="*/ 48 h 63"/>
                <a:gd name="T22" fmla="*/ 109 w 117"/>
                <a:gd name="T23" fmla="*/ 51 h 63"/>
                <a:gd name="T24" fmla="*/ 109 w 117"/>
                <a:gd name="T25" fmla="*/ 44 h 63"/>
                <a:gd name="T26" fmla="*/ 102 w 117"/>
                <a:gd name="T27" fmla="*/ 46 h 63"/>
                <a:gd name="T28" fmla="*/ 91 w 117"/>
                <a:gd name="T29" fmla="*/ 48 h 63"/>
                <a:gd name="T30" fmla="*/ 91 w 117"/>
                <a:gd name="T31" fmla="*/ 45 h 63"/>
                <a:gd name="T32" fmla="*/ 82 w 117"/>
                <a:gd name="T33" fmla="*/ 48 h 63"/>
                <a:gd name="T34" fmla="*/ 79 w 117"/>
                <a:gd name="T35" fmla="*/ 55 h 63"/>
                <a:gd name="T36" fmla="*/ 80 w 117"/>
                <a:gd name="T37" fmla="*/ 55 h 63"/>
                <a:gd name="T38" fmla="*/ 82 w 117"/>
                <a:gd name="T39" fmla="*/ 48 h 63"/>
                <a:gd name="T40" fmla="*/ 35 w 117"/>
                <a:gd name="T41" fmla="*/ 40 h 63"/>
                <a:gd name="T42" fmla="*/ 12 w 117"/>
                <a:gd name="T43" fmla="*/ 23 h 63"/>
                <a:gd name="T44" fmla="*/ 14 w 117"/>
                <a:gd name="T45" fmla="*/ 5 h 63"/>
                <a:gd name="T46" fmla="*/ 7 w 117"/>
                <a:gd name="T47" fmla="*/ 8 h 63"/>
                <a:gd name="T48" fmla="*/ 7 w 117"/>
                <a:gd name="T49" fmla="*/ 12 h 63"/>
                <a:gd name="T50" fmla="*/ 14 w 117"/>
                <a:gd name="T51" fmla="*/ 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7" h="62">
                  <a:moveTo>
                    <a:pt x="14" y="9"/>
                  </a:moveTo>
                  <a:cubicBezTo>
                    <a:pt x="14" y="8"/>
                    <a:pt x="14" y="7"/>
                    <a:pt x="14" y="5"/>
                  </a:cubicBezTo>
                  <a:cubicBezTo>
                    <a:pt x="14" y="0"/>
                    <a:pt x="7" y="4"/>
                    <a:pt x="7" y="8"/>
                  </a:cubicBezTo>
                  <a:cubicBezTo>
                    <a:pt x="7" y="20"/>
                    <a:pt x="0" y="36"/>
                    <a:pt x="16" y="42"/>
                  </a:cubicBezTo>
                  <a:cubicBezTo>
                    <a:pt x="38" y="49"/>
                    <a:pt x="58" y="55"/>
                    <a:pt x="80" y="55"/>
                  </a:cubicBezTo>
                  <a:cubicBezTo>
                    <a:pt x="84" y="55"/>
                    <a:pt x="86" y="48"/>
                    <a:pt x="82" y="48"/>
                  </a:cubicBezTo>
                  <a:cubicBezTo>
                    <a:pt x="81" y="48"/>
                    <a:pt x="81" y="48"/>
                    <a:pt x="80" y="48"/>
                  </a:cubicBezTo>
                  <a:cubicBezTo>
                    <a:pt x="78" y="48"/>
                    <a:pt x="74" y="53"/>
                    <a:pt x="77" y="55"/>
                  </a:cubicBezTo>
                  <a:cubicBezTo>
                    <a:pt x="87" y="62"/>
                    <a:pt x="111" y="54"/>
                    <a:pt x="116" y="43"/>
                  </a:cubicBezTo>
                  <a:cubicBezTo>
                    <a:pt x="116" y="42"/>
                    <a:pt x="116" y="40"/>
                    <a:pt x="116" y="40"/>
                  </a:cubicBezTo>
                  <a:cubicBezTo>
                    <a:pt x="108" y="32"/>
                    <a:pt x="79" y="35"/>
                    <a:pt x="76" y="48"/>
                  </a:cubicBezTo>
                  <a:cubicBezTo>
                    <a:pt x="73" y="63"/>
                    <a:pt x="103" y="53"/>
                    <a:pt x="109" y="51"/>
                  </a:cubicBezTo>
                  <a:cubicBezTo>
                    <a:pt x="113" y="50"/>
                    <a:pt x="114" y="43"/>
                    <a:pt x="109" y="44"/>
                  </a:cubicBezTo>
                  <a:cubicBezTo>
                    <a:pt x="106" y="45"/>
                    <a:pt x="104" y="46"/>
                    <a:pt x="102" y="46"/>
                  </a:cubicBezTo>
                  <a:cubicBezTo>
                    <a:pt x="98" y="47"/>
                    <a:pt x="95" y="48"/>
                    <a:pt x="91" y="48"/>
                  </a:cubicBezTo>
                  <a:cubicBezTo>
                    <a:pt x="86" y="49"/>
                    <a:pt x="86" y="48"/>
                    <a:pt x="91" y="45"/>
                  </a:cubicBezTo>
                  <a:cubicBezTo>
                    <a:pt x="117" y="41"/>
                    <a:pt x="91" y="54"/>
                    <a:pt x="82" y="48"/>
                  </a:cubicBezTo>
                  <a:cubicBezTo>
                    <a:pt x="81" y="51"/>
                    <a:pt x="80" y="53"/>
                    <a:pt x="79" y="55"/>
                  </a:cubicBezTo>
                  <a:cubicBezTo>
                    <a:pt x="79" y="55"/>
                    <a:pt x="80" y="55"/>
                    <a:pt x="80" y="55"/>
                  </a:cubicBezTo>
                  <a:cubicBezTo>
                    <a:pt x="84" y="55"/>
                    <a:pt x="86" y="48"/>
                    <a:pt x="82" y="48"/>
                  </a:cubicBezTo>
                  <a:cubicBezTo>
                    <a:pt x="65" y="48"/>
                    <a:pt x="50" y="44"/>
                    <a:pt x="35" y="40"/>
                  </a:cubicBezTo>
                  <a:cubicBezTo>
                    <a:pt x="26" y="38"/>
                    <a:pt x="12" y="34"/>
                    <a:pt x="12" y="23"/>
                  </a:cubicBezTo>
                  <a:cubicBezTo>
                    <a:pt x="13" y="17"/>
                    <a:pt x="14" y="11"/>
                    <a:pt x="14" y="5"/>
                  </a:cubicBezTo>
                  <a:cubicBezTo>
                    <a:pt x="14" y="0"/>
                    <a:pt x="7" y="4"/>
                    <a:pt x="7" y="8"/>
                  </a:cubicBezTo>
                  <a:cubicBezTo>
                    <a:pt x="7" y="9"/>
                    <a:pt x="7" y="10"/>
                    <a:pt x="7" y="12"/>
                  </a:cubicBezTo>
                  <a:cubicBezTo>
                    <a:pt x="7" y="17"/>
                    <a:pt x="14" y="13"/>
                    <a:pt x="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11"/>
            <p:cNvSpPr/>
            <p:nvPr/>
          </p:nvSpPr>
          <p:spPr bwMode="auto">
            <a:xfrm>
              <a:off x="2665" y="1808"/>
              <a:ext cx="55" cy="60"/>
            </a:xfrm>
            <a:custGeom>
              <a:avLst/>
              <a:gdLst>
                <a:gd name="T0" fmla="*/ 8 w 13"/>
                <a:gd name="T1" fmla="*/ 3 h 14"/>
                <a:gd name="T2" fmla="*/ 1 w 13"/>
                <a:gd name="T3" fmla="*/ 8 h 14"/>
                <a:gd name="T4" fmla="*/ 4 w 13"/>
                <a:gd name="T5" fmla="*/ 12 h 14"/>
                <a:gd name="T6" fmla="*/ 9 w 13"/>
                <a:gd name="T7" fmla="*/ 4 h 14"/>
                <a:gd name="T8" fmla="*/ 7 w 13"/>
                <a:gd name="T9" fmla="*/ 2 h 14"/>
                <a:gd name="T10" fmla="*/ 0 w 13"/>
                <a:gd name="T11" fmla="*/ 11 h 14"/>
                <a:gd name="T12" fmla="*/ 5 w 13"/>
                <a:gd name="T13" fmla="*/ 12 h 14"/>
                <a:gd name="T14" fmla="*/ 9 w 13"/>
                <a:gd name="T15" fmla="*/ 5 h 14"/>
                <a:gd name="T16" fmla="*/ 3 w 13"/>
                <a:gd name="T17" fmla="*/ 6 h 14"/>
                <a:gd name="T18" fmla="*/ 2 w 13"/>
                <a:gd name="T19" fmla="*/ 7 h 14"/>
                <a:gd name="T20" fmla="*/ 7 w 13"/>
                <a:gd name="T21" fmla="*/ 8 h 14"/>
                <a:gd name="T22" fmla="*/ 7 w 13"/>
                <a:gd name="T23" fmla="*/ 9 h 14"/>
                <a:gd name="T24" fmla="*/ 5 w 13"/>
                <a:gd name="T25" fmla="*/ 9 h 14"/>
                <a:gd name="T26" fmla="*/ 3 w 13"/>
                <a:gd name="T27" fmla="*/ 7 h 14"/>
                <a:gd name="T28" fmla="*/ 3 w 13"/>
                <a:gd name="T29" fmla="*/ 7 h 14"/>
                <a:gd name="T30" fmla="*/ 4 w 13"/>
                <a:gd name="T31" fmla="*/ 5 h 14"/>
                <a:gd name="T32" fmla="*/ 4 w 13"/>
                <a:gd name="T33" fmla="*/ 5 h 14"/>
                <a:gd name="T34" fmla="*/ 6 w 13"/>
                <a:gd name="T35" fmla="*/ 4 h 14"/>
                <a:gd name="T36" fmla="*/ 5 w 13"/>
                <a:gd name="T37" fmla="*/ 4 h 14"/>
                <a:gd name="T38" fmla="*/ 8 w 13"/>
                <a:gd name="T39" fmla="*/ 8 h 14"/>
                <a:gd name="T40" fmla="*/ 8 w 13"/>
                <a:gd name="T41" fmla="*/ 8 h 14"/>
                <a:gd name="T42" fmla="*/ 7 w 13"/>
                <a:gd name="T43" fmla="*/ 10 h 14"/>
                <a:gd name="T44" fmla="*/ 7 w 13"/>
                <a:gd name="T45" fmla="*/ 10 h 14"/>
                <a:gd name="T46" fmla="*/ 5 w 13"/>
                <a:gd name="T47" fmla="*/ 11 h 14"/>
                <a:gd name="T48" fmla="*/ 7 w 13"/>
                <a:gd name="T49" fmla="*/ 10 h 14"/>
                <a:gd name="T50" fmla="*/ 8 w 13"/>
                <a:gd name="T51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" h="14">
                  <a:moveTo>
                    <a:pt x="8" y="3"/>
                  </a:moveTo>
                  <a:cubicBezTo>
                    <a:pt x="5" y="3"/>
                    <a:pt x="2" y="5"/>
                    <a:pt x="1" y="8"/>
                  </a:cubicBezTo>
                  <a:cubicBezTo>
                    <a:pt x="1" y="10"/>
                    <a:pt x="2" y="12"/>
                    <a:pt x="4" y="12"/>
                  </a:cubicBezTo>
                  <a:cubicBezTo>
                    <a:pt x="8" y="11"/>
                    <a:pt x="9" y="8"/>
                    <a:pt x="9" y="4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3" y="2"/>
                    <a:pt x="0" y="7"/>
                    <a:pt x="0" y="11"/>
                  </a:cubicBezTo>
                  <a:cubicBezTo>
                    <a:pt x="0" y="14"/>
                    <a:pt x="3" y="14"/>
                    <a:pt x="5" y="12"/>
                  </a:cubicBezTo>
                  <a:cubicBezTo>
                    <a:pt x="7" y="10"/>
                    <a:pt x="9" y="8"/>
                    <a:pt x="9" y="5"/>
                  </a:cubicBezTo>
                  <a:cubicBezTo>
                    <a:pt x="10" y="0"/>
                    <a:pt x="3" y="2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3" y="7"/>
                    <a:pt x="5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9"/>
                    <a:pt x="5" y="9"/>
                  </a:cubicBezTo>
                  <a:cubicBezTo>
                    <a:pt x="4" y="8"/>
                    <a:pt x="4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6" y="4"/>
                  </a:cubicBezTo>
                  <a:cubicBezTo>
                    <a:pt x="6" y="4"/>
                    <a:pt x="6" y="4"/>
                    <a:pt x="5" y="4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9"/>
                    <a:pt x="7" y="9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0"/>
                    <a:pt x="6" y="10"/>
                    <a:pt x="5" y="11"/>
                  </a:cubicBezTo>
                  <a:cubicBezTo>
                    <a:pt x="6" y="10"/>
                    <a:pt x="6" y="10"/>
                    <a:pt x="7" y="10"/>
                  </a:cubicBezTo>
                  <a:cubicBezTo>
                    <a:pt x="10" y="10"/>
                    <a:pt x="13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2"/>
            <p:cNvSpPr/>
            <p:nvPr/>
          </p:nvSpPr>
          <p:spPr bwMode="auto">
            <a:xfrm>
              <a:off x="2648" y="1770"/>
              <a:ext cx="144" cy="195"/>
            </a:xfrm>
            <a:custGeom>
              <a:avLst/>
              <a:gdLst>
                <a:gd name="T0" fmla="*/ 7 w 34"/>
                <a:gd name="T1" fmla="*/ 39 h 46"/>
                <a:gd name="T2" fmla="*/ 7 w 34"/>
                <a:gd name="T3" fmla="*/ 37 h 46"/>
                <a:gd name="T4" fmla="*/ 3 w 34"/>
                <a:gd name="T5" fmla="*/ 42 h 46"/>
                <a:gd name="T6" fmla="*/ 12 w 34"/>
                <a:gd name="T7" fmla="*/ 38 h 46"/>
                <a:gd name="T8" fmla="*/ 18 w 34"/>
                <a:gd name="T9" fmla="*/ 32 h 46"/>
                <a:gd name="T10" fmla="*/ 25 w 34"/>
                <a:gd name="T11" fmla="*/ 26 h 46"/>
                <a:gd name="T12" fmla="*/ 33 w 34"/>
                <a:gd name="T13" fmla="*/ 13 h 46"/>
                <a:gd name="T14" fmla="*/ 30 w 34"/>
                <a:gd name="T15" fmla="*/ 4 h 46"/>
                <a:gd name="T16" fmla="*/ 24 w 34"/>
                <a:gd name="T17" fmla="*/ 9 h 46"/>
                <a:gd name="T18" fmla="*/ 25 w 34"/>
                <a:gd name="T19" fmla="*/ 15 h 46"/>
                <a:gd name="T20" fmla="*/ 20 w 34"/>
                <a:gd name="T21" fmla="*/ 22 h 46"/>
                <a:gd name="T22" fmla="*/ 4 w 34"/>
                <a:gd name="T23" fmla="*/ 35 h 46"/>
                <a:gd name="T24" fmla="*/ 0 w 34"/>
                <a:gd name="T25" fmla="*/ 40 h 46"/>
                <a:gd name="T26" fmla="*/ 0 w 34"/>
                <a:gd name="T27" fmla="*/ 41 h 46"/>
                <a:gd name="T28" fmla="*/ 7 w 34"/>
                <a:gd name="T29" fmla="*/ 3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46">
                  <a:moveTo>
                    <a:pt x="7" y="39"/>
                  </a:moveTo>
                  <a:cubicBezTo>
                    <a:pt x="7" y="38"/>
                    <a:pt x="7" y="38"/>
                    <a:pt x="7" y="37"/>
                  </a:cubicBezTo>
                  <a:cubicBezTo>
                    <a:pt x="5" y="39"/>
                    <a:pt x="4" y="41"/>
                    <a:pt x="3" y="42"/>
                  </a:cubicBezTo>
                  <a:cubicBezTo>
                    <a:pt x="6" y="41"/>
                    <a:pt x="9" y="39"/>
                    <a:pt x="12" y="38"/>
                  </a:cubicBezTo>
                  <a:cubicBezTo>
                    <a:pt x="14" y="36"/>
                    <a:pt x="16" y="34"/>
                    <a:pt x="18" y="32"/>
                  </a:cubicBezTo>
                  <a:cubicBezTo>
                    <a:pt x="20" y="30"/>
                    <a:pt x="23" y="28"/>
                    <a:pt x="25" y="26"/>
                  </a:cubicBezTo>
                  <a:cubicBezTo>
                    <a:pt x="29" y="23"/>
                    <a:pt x="31" y="17"/>
                    <a:pt x="33" y="13"/>
                  </a:cubicBezTo>
                  <a:cubicBezTo>
                    <a:pt x="34" y="9"/>
                    <a:pt x="32" y="6"/>
                    <a:pt x="30" y="4"/>
                  </a:cubicBezTo>
                  <a:cubicBezTo>
                    <a:pt x="28" y="0"/>
                    <a:pt x="22" y="6"/>
                    <a:pt x="24" y="9"/>
                  </a:cubicBezTo>
                  <a:cubicBezTo>
                    <a:pt x="26" y="12"/>
                    <a:pt x="27" y="12"/>
                    <a:pt x="25" y="15"/>
                  </a:cubicBezTo>
                  <a:cubicBezTo>
                    <a:pt x="24" y="18"/>
                    <a:pt x="22" y="21"/>
                    <a:pt x="20" y="22"/>
                  </a:cubicBezTo>
                  <a:cubicBezTo>
                    <a:pt x="15" y="26"/>
                    <a:pt x="10" y="34"/>
                    <a:pt x="4" y="35"/>
                  </a:cubicBezTo>
                  <a:cubicBezTo>
                    <a:pt x="2" y="35"/>
                    <a:pt x="0" y="37"/>
                    <a:pt x="0" y="40"/>
                  </a:cubicBezTo>
                  <a:cubicBezTo>
                    <a:pt x="0" y="40"/>
                    <a:pt x="0" y="40"/>
                    <a:pt x="0" y="41"/>
                  </a:cubicBezTo>
                  <a:cubicBezTo>
                    <a:pt x="0" y="46"/>
                    <a:pt x="7" y="42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3"/>
            <p:cNvSpPr/>
            <p:nvPr/>
          </p:nvSpPr>
          <p:spPr bwMode="auto">
            <a:xfrm>
              <a:off x="2466" y="1635"/>
              <a:ext cx="182" cy="114"/>
            </a:xfrm>
            <a:custGeom>
              <a:avLst/>
              <a:gdLst>
                <a:gd name="T0" fmla="*/ 3 w 43"/>
                <a:gd name="T1" fmla="*/ 23 h 27"/>
                <a:gd name="T2" fmla="*/ 21 w 43"/>
                <a:gd name="T3" fmla="*/ 22 h 27"/>
                <a:gd name="T4" fmla="*/ 31 w 43"/>
                <a:gd name="T5" fmla="*/ 18 h 27"/>
                <a:gd name="T6" fmla="*/ 41 w 43"/>
                <a:gd name="T7" fmla="*/ 8 h 27"/>
                <a:gd name="T8" fmla="*/ 36 w 43"/>
                <a:gd name="T9" fmla="*/ 5 h 27"/>
                <a:gd name="T10" fmla="*/ 21 w 43"/>
                <a:gd name="T11" fmla="*/ 15 h 27"/>
                <a:gd name="T12" fmla="*/ 16 w 43"/>
                <a:gd name="T13" fmla="*/ 17 h 27"/>
                <a:gd name="T14" fmla="*/ 7 w 43"/>
                <a:gd name="T15" fmla="*/ 16 h 27"/>
                <a:gd name="T16" fmla="*/ 3 w 43"/>
                <a:gd name="T17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7">
                  <a:moveTo>
                    <a:pt x="3" y="23"/>
                  </a:moveTo>
                  <a:cubicBezTo>
                    <a:pt x="8" y="27"/>
                    <a:pt x="16" y="26"/>
                    <a:pt x="21" y="22"/>
                  </a:cubicBezTo>
                  <a:cubicBezTo>
                    <a:pt x="24" y="20"/>
                    <a:pt x="28" y="20"/>
                    <a:pt x="31" y="18"/>
                  </a:cubicBezTo>
                  <a:cubicBezTo>
                    <a:pt x="35" y="15"/>
                    <a:pt x="38" y="12"/>
                    <a:pt x="41" y="8"/>
                  </a:cubicBezTo>
                  <a:cubicBezTo>
                    <a:pt x="43" y="4"/>
                    <a:pt x="38" y="0"/>
                    <a:pt x="36" y="5"/>
                  </a:cubicBezTo>
                  <a:cubicBezTo>
                    <a:pt x="33" y="10"/>
                    <a:pt x="27" y="13"/>
                    <a:pt x="21" y="15"/>
                  </a:cubicBezTo>
                  <a:cubicBezTo>
                    <a:pt x="19" y="15"/>
                    <a:pt x="18" y="17"/>
                    <a:pt x="16" y="17"/>
                  </a:cubicBezTo>
                  <a:cubicBezTo>
                    <a:pt x="13" y="19"/>
                    <a:pt x="10" y="19"/>
                    <a:pt x="7" y="16"/>
                  </a:cubicBezTo>
                  <a:cubicBezTo>
                    <a:pt x="4" y="14"/>
                    <a:pt x="0" y="21"/>
                    <a:pt x="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2330" y="1580"/>
              <a:ext cx="127" cy="63"/>
            </a:xfrm>
            <a:custGeom>
              <a:avLst/>
              <a:gdLst>
                <a:gd name="T0" fmla="*/ 25 w 30"/>
                <a:gd name="T1" fmla="*/ 1 h 15"/>
                <a:gd name="T2" fmla="*/ 5 w 30"/>
                <a:gd name="T3" fmla="*/ 8 h 15"/>
                <a:gd name="T4" fmla="*/ 4 w 30"/>
                <a:gd name="T5" fmla="*/ 15 h 15"/>
                <a:gd name="T6" fmla="*/ 6 w 30"/>
                <a:gd name="T7" fmla="*/ 15 h 15"/>
                <a:gd name="T8" fmla="*/ 7 w 30"/>
                <a:gd name="T9" fmla="*/ 8 h 15"/>
                <a:gd name="T10" fmla="*/ 6 w 30"/>
                <a:gd name="T11" fmla="*/ 8 h 15"/>
                <a:gd name="T12" fmla="*/ 5 w 30"/>
                <a:gd name="T13" fmla="*/ 15 h 15"/>
                <a:gd name="T14" fmla="*/ 25 w 30"/>
                <a:gd name="T15" fmla="*/ 8 h 15"/>
                <a:gd name="T16" fmla="*/ 25 w 30"/>
                <a:gd name="T17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5">
                  <a:moveTo>
                    <a:pt x="25" y="1"/>
                  </a:moveTo>
                  <a:cubicBezTo>
                    <a:pt x="18" y="3"/>
                    <a:pt x="11" y="5"/>
                    <a:pt x="5" y="8"/>
                  </a:cubicBezTo>
                  <a:cubicBezTo>
                    <a:pt x="2" y="9"/>
                    <a:pt x="0" y="15"/>
                    <a:pt x="4" y="15"/>
                  </a:cubicBezTo>
                  <a:cubicBezTo>
                    <a:pt x="5" y="15"/>
                    <a:pt x="5" y="15"/>
                    <a:pt x="6" y="15"/>
                  </a:cubicBezTo>
                  <a:cubicBezTo>
                    <a:pt x="9" y="15"/>
                    <a:pt x="12" y="8"/>
                    <a:pt x="7" y="8"/>
                  </a:cubicBezTo>
                  <a:cubicBezTo>
                    <a:pt x="7" y="8"/>
                    <a:pt x="6" y="8"/>
                    <a:pt x="6" y="8"/>
                  </a:cubicBezTo>
                  <a:cubicBezTo>
                    <a:pt x="6" y="10"/>
                    <a:pt x="5" y="13"/>
                    <a:pt x="5" y="15"/>
                  </a:cubicBezTo>
                  <a:cubicBezTo>
                    <a:pt x="12" y="12"/>
                    <a:pt x="18" y="10"/>
                    <a:pt x="25" y="8"/>
                  </a:cubicBezTo>
                  <a:cubicBezTo>
                    <a:pt x="29" y="7"/>
                    <a:pt x="30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2500" y="1546"/>
              <a:ext cx="102" cy="47"/>
            </a:xfrm>
            <a:custGeom>
              <a:avLst/>
              <a:gdLst>
                <a:gd name="T0" fmla="*/ 7 w 24"/>
                <a:gd name="T1" fmla="*/ 7 h 11"/>
                <a:gd name="T2" fmla="*/ 7 w 24"/>
                <a:gd name="T3" fmla="*/ 7 h 11"/>
                <a:gd name="T4" fmla="*/ 6 w 24"/>
                <a:gd name="T5" fmla="*/ 9 h 11"/>
                <a:gd name="T6" fmla="*/ 6 w 24"/>
                <a:gd name="T7" fmla="*/ 10 h 11"/>
                <a:gd name="T8" fmla="*/ 11 w 24"/>
                <a:gd name="T9" fmla="*/ 10 h 11"/>
                <a:gd name="T10" fmla="*/ 20 w 24"/>
                <a:gd name="T11" fmla="*/ 8 h 11"/>
                <a:gd name="T12" fmla="*/ 20 w 24"/>
                <a:gd name="T13" fmla="*/ 1 h 11"/>
                <a:gd name="T14" fmla="*/ 7 w 24"/>
                <a:gd name="T15" fmla="*/ 2 h 11"/>
                <a:gd name="T16" fmla="*/ 0 w 24"/>
                <a:gd name="T17" fmla="*/ 8 h 11"/>
                <a:gd name="T18" fmla="*/ 3 w 24"/>
                <a:gd name="T19" fmla="*/ 11 h 11"/>
                <a:gd name="T20" fmla="*/ 7 w 24"/>
                <a:gd name="T21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11">
                  <a:moveTo>
                    <a:pt x="7" y="7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6" y="9"/>
                    <a:pt x="6" y="9"/>
                  </a:cubicBezTo>
                  <a:cubicBezTo>
                    <a:pt x="5" y="10"/>
                    <a:pt x="5" y="10"/>
                    <a:pt x="6" y="10"/>
                  </a:cubicBezTo>
                  <a:cubicBezTo>
                    <a:pt x="8" y="10"/>
                    <a:pt x="9" y="10"/>
                    <a:pt x="11" y="10"/>
                  </a:cubicBezTo>
                  <a:cubicBezTo>
                    <a:pt x="14" y="10"/>
                    <a:pt x="17" y="9"/>
                    <a:pt x="20" y="8"/>
                  </a:cubicBezTo>
                  <a:cubicBezTo>
                    <a:pt x="23" y="7"/>
                    <a:pt x="24" y="0"/>
                    <a:pt x="20" y="1"/>
                  </a:cubicBezTo>
                  <a:cubicBezTo>
                    <a:pt x="15" y="3"/>
                    <a:pt x="11" y="2"/>
                    <a:pt x="7" y="2"/>
                  </a:cubicBezTo>
                  <a:cubicBezTo>
                    <a:pt x="4" y="3"/>
                    <a:pt x="1" y="4"/>
                    <a:pt x="0" y="8"/>
                  </a:cubicBezTo>
                  <a:cubicBezTo>
                    <a:pt x="0" y="9"/>
                    <a:pt x="1" y="11"/>
                    <a:pt x="3" y="11"/>
                  </a:cubicBezTo>
                  <a:cubicBezTo>
                    <a:pt x="5" y="11"/>
                    <a:pt x="6" y="9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1613" y="2430"/>
              <a:ext cx="106" cy="165"/>
            </a:xfrm>
            <a:custGeom>
              <a:avLst/>
              <a:gdLst>
                <a:gd name="T0" fmla="*/ 20 w 25"/>
                <a:gd name="T1" fmla="*/ 0 h 39"/>
                <a:gd name="T2" fmla="*/ 8 w 25"/>
                <a:gd name="T3" fmla="*/ 36 h 39"/>
                <a:gd name="T4" fmla="*/ 14 w 25"/>
                <a:gd name="T5" fmla="*/ 30 h 39"/>
                <a:gd name="T6" fmla="*/ 19 w 25"/>
                <a:gd name="T7" fmla="*/ 7 h 39"/>
                <a:gd name="T8" fmla="*/ 20 w 25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39">
                  <a:moveTo>
                    <a:pt x="20" y="0"/>
                  </a:moveTo>
                  <a:cubicBezTo>
                    <a:pt x="6" y="2"/>
                    <a:pt x="0" y="26"/>
                    <a:pt x="8" y="36"/>
                  </a:cubicBezTo>
                  <a:cubicBezTo>
                    <a:pt x="11" y="39"/>
                    <a:pt x="17" y="33"/>
                    <a:pt x="14" y="30"/>
                  </a:cubicBezTo>
                  <a:cubicBezTo>
                    <a:pt x="10" y="26"/>
                    <a:pt x="10" y="8"/>
                    <a:pt x="19" y="7"/>
                  </a:cubicBezTo>
                  <a:cubicBezTo>
                    <a:pt x="22" y="7"/>
                    <a:pt x="25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1558" y="2418"/>
              <a:ext cx="60" cy="156"/>
            </a:xfrm>
            <a:custGeom>
              <a:avLst/>
              <a:gdLst>
                <a:gd name="T0" fmla="*/ 6 w 14"/>
                <a:gd name="T1" fmla="*/ 6 h 37"/>
                <a:gd name="T2" fmla="*/ 4 w 14"/>
                <a:gd name="T3" fmla="*/ 11 h 37"/>
                <a:gd name="T4" fmla="*/ 2 w 14"/>
                <a:gd name="T5" fmla="*/ 18 h 37"/>
                <a:gd name="T6" fmla="*/ 0 w 14"/>
                <a:gd name="T7" fmla="*/ 32 h 37"/>
                <a:gd name="T8" fmla="*/ 6 w 14"/>
                <a:gd name="T9" fmla="*/ 30 h 37"/>
                <a:gd name="T10" fmla="*/ 7 w 14"/>
                <a:gd name="T11" fmla="*/ 21 h 37"/>
                <a:gd name="T12" fmla="*/ 10 w 14"/>
                <a:gd name="T13" fmla="*/ 15 h 37"/>
                <a:gd name="T14" fmla="*/ 10 w 14"/>
                <a:gd name="T15" fmla="*/ 12 h 37"/>
                <a:gd name="T16" fmla="*/ 11 w 14"/>
                <a:gd name="T17" fmla="*/ 10 h 37"/>
                <a:gd name="T18" fmla="*/ 13 w 14"/>
                <a:gd name="T19" fmla="*/ 5 h 37"/>
                <a:gd name="T20" fmla="*/ 6 w 14"/>
                <a:gd name="T21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37">
                  <a:moveTo>
                    <a:pt x="6" y="6"/>
                  </a:moveTo>
                  <a:cubicBezTo>
                    <a:pt x="6" y="8"/>
                    <a:pt x="4" y="9"/>
                    <a:pt x="4" y="11"/>
                  </a:cubicBezTo>
                  <a:cubicBezTo>
                    <a:pt x="3" y="14"/>
                    <a:pt x="3" y="16"/>
                    <a:pt x="2" y="18"/>
                  </a:cubicBezTo>
                  <a:cubicBezTo>
                    <a:pt x="0" y="23"/>
                    <a:pt x="0" y="27"/>
                    <a:pt x="0" y="32"/>
                  </a:cubicBezTo>
                  <a:cubicBezTo>
                    <a:pt x="0" y="37"/>
                    <a:pt x="6" y="33"/>
                    <a:pt x="6" y="30"/>
                  </a:cubicBezTo>
                  <a:cubicBezTo>
                    <a:pt x="6" y="27"/>
                    <a:pt x="6" y="24"/>
                    <a:pt x="7" y="21"/>
                  </a:cubicBezTo>
                  <a:cubicBezTo>
                    <a:pt x="8" y="19"/>
                    <a:pt x="9" y="17"/>
                    <a:pt x="10" y="15"/>
                  </a:cubicBezTo>
                  <a:cubicBezTo>
                    <a:pt x="10" y="14"/>
                    <a:pt x="10" y="13"/>
                    <a:pt x="10" y="12"/>
                  </a:cubicBezTo>
                  <a:cubicBezTo>
                    <a:pt x="10" y="10"/>
                    <a:pt x="10" y="12"/>
                    <a:pt x="11" y="10"/>
                  </a:cubicBezTo>
                  <a:cubicBezTo>
                    <a:pt x="12" y="9"/>
                    <a:pt x="13" y="7"/>
                    <a:pt x="13" y="5"/>
                  </a:cubicBezTo>
                  <a:cubicBezTo>
                    <a:pt x="14" y="0"/>
                    <a:pt x="7" y="2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6" name="文本框 29"/>
          <p:cNvSpPr txBox="1"/>
          <p:nvPr/>
        </p:nvSpPr>
        <p:spPr>
          <a:xfrm>
            <a:off x="2172922" y="1065255"/>
            <a:ext cx="4571144" cy="126957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5400" dirty="0">
                <a:ln>
                  <a:solidFill>
                    <a:srgbClr val="4A67AA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Impact" panose="020B0806030902050204" pitchFamily="34" charset="0"/>
              </a:rPr>
              <a:t>British</a:t>
            </a:r>
            <a:r>
              <a:rPr lang="zh-CN" altLang="en-US" sz="5400" dirty="0">
                <a:ln>
                  <a:solidFill>
                    <a:srgbClr val="4A67AA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Impact" panose="020B0806030902050204" pitchFamily="34" charset="0"/>
              </a:rPr>
              <a:t> </a:t>
            </a:r>
            <a:r>
              <a:rPr lang="en-US" altLang="zh-CN" sz="5400" dirty="0">
                <a:ln>
                  <a:solidFill>
                    <a:srgbClr val="4A67AA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Impact" panose="020B0806030902050204" pitchFamily="34" charset="0"/>
              </a:rPr>
              <a:t>Telecom</a:t>
            </a:r>
          </a:p>
          <a:p>
            <a:pPr algn="r"/>
            <a:r>
              <a:rPr lang="en-US" altLang="zh-CN" sz="2400" dirty="0">
                <a:ln>
                  <a:solidFill>
                    <a:srgbClr val="4A67AA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Impact" panose="020B0806030902050204" pitchFamily="34" charset="0"/>
              </a:rPr>
              <a:t>——</a:t>
            </a:r>
            <a:r>
              <a:rPr lang="zh-CN" altLang="en-US" sz="2400" dirty="0">
                <a:ln>
                  <a:solidFill>
                    <a:srgbClr val="4A67AA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Impact" panose="020B0806030902050204" pitchFamily="34" charset="0"/>
              </a:rPr>
              <a:t> </a:t>
            </a:r>
            <a:r>
              <a:rPr lang="en-US" altLang="zh-CN" sz="2400" dirty="0">
                <a:ln>
                  <a:solidFill>
                    <a:srgbClr val="4A67AA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Impact" panose="020B0806030902050204" pitchFamily="34" charset="0"/>
              </a:rPr>
              <a:t>Success</a:t>
            </a:r>
            <a:r>
              <a:rPr lang="zh-CN" altLang="en-US" sz="2400" dirty="0">
                <a:ln>
                  <a:solidFill>
                    <a:srgbClr val="4A67AA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Impact" panose="020B0806030902050204" pitchFamily="34" charset="0"/>
              </a:rPr>
              <a:t> </a:t>
            </a:r>
            <a:r>
              <a:rPr lang="en-US" altLang="zh-CN" sz="2400" dirty="0">
                <a:ln>
                  <a:solidFill>
                    <a:srgbClr val="4A67AA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Impact" panose="020B0806030902050204" pitchFamily="34" charset="0"/>
              </a:rPr>
              <a:t>Transformation</a:t>
            </a:r>
            <a:endParaRPr lang="zh-CN" altLang="en-US" sz="2400" dirty="0">
              <a:ln>
                <a:solidFill>
                  <a:srgbClr val="4A67AA"/>
                </a:solidFill>
              </a:ln>
              <a:blipFill>
                <a:blip r:embed="rId6"/>
                <a:stretch>
                  <a:fillRect/>
                </a:stretch>
              </a:blipFill>
              <a:latin typeface="Impact" panose="020B0806030902050204" pitchFamily="34" charset="0"/>
            </a:endParaRPr>
          </a:p>
        </p:txBody>
      </p:sp>
      <p:sp>
        <p:nvSpPr>
          <p:cNvPr id="17" name="Freeform 21"/>
          <p:cNvSpPr/>
          <p:nvPr/>
        </p:nvSpPr>
        <p:spPr bwMode="auto">
          <a:xfrm>
            <a:off x="1930959" y="2443355"/>
            <a:ext cx="5506640" cy="265928"/>
          </a:xfrm>
          <a:custGeom>
            <a:avLst/>
            <a:gdLst>
              <a:gd name="T0" fmla="*/ 3 w 764"/>
              <a:gd name="T1" fmla="*/ 1 h 70"/>
              <a:gd name="T2" fmla="*/ 0 w 764"/>
              <a:gd name="T3" fmla="*/ 4 h 70"/>
              <a:gd name="T4" fmla="*/ 3 w 764"/>
              <a:gd name="T5" fmla="*/ 8 h 70"/>
              <a:gd name="T6" fmla="*/ 183 w 764"/>
              <a:gd name="T7" fmla="*/ 7 h 70"/>
              <a:gd name="T8" fmla="*/ 625 w 764"/>
              <a:gd name="T9" fmla="*/ 9 h 70"/>
              <a:gd name="T10" fmla="*/ 638 w 764"/>
              <a:gd name="T11" fmla="*/ 9 h 70"/>
              <a:gd name="T12" fmla="*/ 517 w 764"/>
              <a:gd name="T13" fmla="*/ 13 h 70"/>
              <a:gd name="T14" fmla="*/ 241 w 764"/>
              <a:gd name="T15" fmla="*/ 22 h 70"/>
              <a:gd name="T16" fmla="*/ 47 w 764"/>
              <a:gd name="T17" fmla="*/ 33 h 70"/>
              <a:gd name="T18" fmla="*/ 47 w 764"/>
              <a:gd name="T19" fmla="*/ 39 h 70"/>
              <a:gd name="T20" fmla="*/ 215 w 764"/>
              <a:gd name="T21" fmla="*/ 33 h 70"/>
              <a:gd name="T22" fmla="*/ 539 w 764"/>
              <a:gd name="T23" fmla="*/ 40 h 70"/>
              <a:gd name="T24" fmla="*/ 530 w 764"/>
              <a:gd name="T25" fmla="*/ 40 h 70"/>
              <a:gd name="T26" fmla="*/ 236 w 764"/>
              <a:gd name="T27" fmla="*/ 60 h 70"/>
              <a:gd name="T28" fmla="*/ 217 w 764"/>
              <a:gd name="T29" fmla="*/ 63 h 70"/>
              <a:gd name="T30" fmla="*/ 215 w 764"/>
              <a:gd name="T31" fmla="*/ 67 h 70"/>
              <a:gd name="T32" fmla="*/ 218 w 764"/>
              <a:gd name="T33" fmla="*/ 70 h 70"/>
              <a:gd name="T34" fmla="*/ 237 w 764"/>
              <a:gd name="T35" fmla="*/ 67 h 70"/>
              <a:gd name="T36" fmla="*/ 530 w 764"/>
              <a:gd name="T37" fmla="*/ 47 h 70"/>
              <a:gd name="T38" fmla="*/ 575 w 764"/>
              <a:gd name="T39" fmla="*/ 47 h 70"/>
              <a:gd name="T40" fmla="*/ 575 w 764"/>
              <a:gd name="T41" fmla="*/ 41 h 70"/>
              <a:gd name="T42" fmla="*/ 573 w 764"/>
              <a:gd name="T43" fmla="*/ 40 h 70"/>
              <a:gd name="T44" fmla="*/ 560 w 764"/>
              <a:gd name="T45" fmla="*/ 37 h 70"/>
              <a:gd name="T46" fmla="*/ 321 w 764"/>
              <a:gd name="T47" fmla="*/ 22 h 70"/>
              <a:gd name="T48" fmla="*/ 517 w 764"/>
              <a:gd name="T49" fmla="*/ 19 h 70"/>
              <a:gd name="T50" fmla="*/ 668 w 764"/>
              <a:gd name="T51" fmla="*/ 14 h 70"/>
              <a:gd name="T52" fmla="*/ 761 w 764"/>
              <a:gd name="T53" fmla="*/ 8 h 70"/>
              <a:gd name="T54" fmla="*/ 763 w 764"/>
              <a:gd name="T55" fmla="*/ 7 h 70"/>
              <a:gd name="T56" fmla="*/ 763 w 764"/>
              <a:gd name="T57" fmla="*/ 2 h 70"/>
              <a:gd name="T58" fmla="*/ 763 w 764"/>
              <a:gd name="T59" fmla="*/ 2 h 70"/>
              <a:gd name="T60" fmla="*/ 759 w 764"/>
              <a:gd name="T61" fmla="*/ 2 h 70"/>
              <a:gd name="T62" fmla="*/ 759 w 764"/>
              <a:gd name="T63" fmla="*/ 2 h 70"/>
              <a:gd name="T64" fmla="*/ 759 w 764"/>
              <a:gd name="T65" fmla="*/ 2 h 70"/>
              <a:gd name="T66" fmla="*/ 682 w 764"/>
              <a:gd name="T67" fmla="*/ 2 h 70"/>
              <a:gd name="T68" fmla="*/ 625 w 764"/>
              <a:gd name="T69" fmla="*/ 2 h 70"/>
              <a:gd name="T70" fmla="*/ 183 w 764"/>
              <a:gd name="T71" fmla="*/ 1 h 70"/>
              <a:gd name="T72" fmla="*/ 3 w 764"/>
              <a:gd name="T73" fmla="*/ 1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64" h="70">
                <a:moveTo>
                  <a:pt x="3" y="1"/>
                </a:moveTo>
                <a:cubicBezTo>
                  <a:pt x="1" y="1"/>
                  <a:pt x="0" y="3"/>
                  <a:pt x="0" y="4"/>
                </a:cubicBezTo>
                <a:cubicBezTo>
                  <a:pt x="0" y="6"/>
                  <a:pt x="1" y="8"/>
                  <a:pt x="3" y="8"/>
                </a:cubicBezTo>
                <a:cubicBezTo>
                  <a:pt x="59" y="8"/>
                  <a:pt x="121" y="8"/>
                  <a:pt x="183" y="7"/>
                </a:cubicBezTo>
                <a:cubicBezTo>
                  <a:pt x="330" y="7"/>
                  <a:pt x="473" y="7"/>
                  <a:pt x="625" y="9"/>
                </a:cubicBezTo>
                <a:cubicBezTo>
                  <a:pt x="627" y="9"/>
                  <a:pt x="632" y="9"/>
                  <a:pt x="638" y="9"/>
                </a:cubicBezTo>
                <a:cubicBezTo>
                  <a:pt x="581" y="11"/>
                  <a:pt x="523" y="13"/>
                  <a:pt x="517" y="13"/>
                </a:cubicBezTo>
                <a:cubicBezTo>
                  <a:pt x="414" y="7"/>
                  <a:pt x="327" y="15"/>
                  <a:pt x="241" y="22"/>
                </a:cubicBezTo>
                <a:cubicBezTo>
                  <a:pt x="178" y="28"/>
                  <a:pt x="115" y="33"/>
                  <a:pt x="47" y="33"/>
                </a:cubicBezTo>
                <a:cubicBezTo>
                  <a:pt x="47" y="39"/>
                  <a:pt x="47" y="39"/>
                  <a:pt x="47" y="39"/>
                </a:cubicBezTo>
                <a:cubicBezTo>
                  <a:pt x="108" y="39"/>
                  <a:pt x="162" y="36"/>
                  <a:pt x="215" y="33"/>
                </a:cubicBezTo>
                <a:cubicBezTo>
                  <a:pt x="316" y="28"/>
                  <a:pt x="411" y="22"/>
                  <a:pt x="539" y="40"/>
                </a:cubicBezTo>
                <a:cubicBezTo>
                  <a:pt x="530" y="40"/>
                  <a:pt x="530" y="40"/>
                  <a:pt x="530" y="40"/>
                </a:cubicBezTo>
                <a:cubicBezTo>
                  <a:pt x="427" y="40"/>
                  <a:pt x="355" y="40"/>
                  <a:pt x="236" y="60"/>
                </a:cubicBezTo>
                <a:cubicBezTo>
                  <a:pt x="217" y="63"/>
                  <a:pt x="217" y="63"/>
                  <a:pt x="217" y="63"/>
                </a:cubicBezTo>
                <a:cubicBezTo>
                  <a:pt x="216" y="64"/>
                  <a:pt x="214" y="65"/>
                  <a:pt x="215" y="67"/>
                </a:cubicBezTo>
                <a:cubicBezTo>
                  <a:pt x="215" y="69"/>
                  <a:pt x="217" y="70"/>
                  <a:pt x="218" y="70"/>
                </a:cubicBezTo>
                <a:cubicBezTo>
                  <a:pt x="237" y="67"/>
                  <a:pt x="237" y="67"/>
                  <a:pt x="237" y="67"/>
                </a:cubicBezTo>
                <a:cubicBezTo>
                  <a:pt x="356" y="46"/>
                  <a:pt x="427" y="47"/>
                  <a:pt x="530" y="47"/>
                </a:cubicBezTo>
                <a:cubicBezTo>
                  <a:pt x="546" y="47"/>
                  <a:pt x="563" y="47"/>
                  <a:pt x="575" y="47"/>
                </a:cubicBezTo>
                <a:cubicBezTo>
                  <a:pt x="575" y="41"/>
                  <a:pt x="575" y="41"/>
                  <a:pt x="575" y="41"/>
                </a:cubicBezTo>
                <a:cubicBezTo>
                  <a:pt x="574" y="41"/>
                  <a:pt x="574" y="40"/>
                  <a:pt x="573" y="40"/>
                </a:cubicBezTo>
                <a:cubicBezTo>
                  <a:pt x="569" y="39"/>
                  <a:pt x="561" y="37"/>
                  <a:pt x="560" y="37"/>
                </a:cubicBezTo>
                <a:cubicBezTo>
                  <a:pt x="467" y="23"/>
                  <a:pt x="392" y="20"/>
                  <a:pt x="321" y="22"/>
                </a:cubicBezTo>
                <a:cubicBezTo>
                  <a:pt x="382" y="18"/>
                  <a:pt x="446" y="15"/>
                  <a:pt x="517" y="19"/>
                </a:cubicBezTo>
                <a:cubicBezTo>
                  <a:pt x="524" y="20"/>
                  <a:pt x="602" y="17"/>
                  <a:pt x="668" y="14"/>
                </a:cubicBezTo>
                <a:cubicBezTo>
                  <a:pt x="713" y="12"/>
                  <a:pt x="753" y="10"/>
                  <a:pt x="761" y="8"/>
                </a:cubicBezTo>
                <a:cubicBezTo>
                  <a:pt x="762" y="8"/>
                  <a:pt x="763" y="8"/>
                  <a:pt x="763" y="7"/>
                </a:cubicBezTo>
                <a:cubicBezTo>
                  <a:pt x="764" y="6"/>
                  <a:pt x="764" y="4"/>
                  <a:pt x="763" y="2"/>
                </a:cubicBezTo>
                <a:cubicBezTo>
                  <a:pt x="763" y="2"/>
                  <a:pt x="763" y="2"/>
                  <a:pt x="763" y="2"/>
                </a:cubicBezTo>
                <a:cubicBezTo>
                  <a:pt x="763" y="2"/>
                  <a:pt x="761" y="2"/>
                  <a:pt x="759" y="2"/>
                </a:cubicBezTo>
                <a:cubicBezTo>
                  <a:pt x="759" y="2"/>
                  <a:pt x="759" y="2"/>
                  <a:pt x="759" y="2"/>
                </a:cubicBezTo>
                <a:cubicBezTo>
                  <a:pt x="759" y="2"/>
                  <a:pt x="759" y="2"/>
                  <a:pt x="759" y="2"/>
                </a:cubicBezTo>
                <a:cubicBezTo>
                  <a:pt x="748" y="2"/>
                  <a:pt x="713" y="2"/>
                  <a:pt x="682" y="2"/>
                </a:cubicBezTo>
                <a:cubicBezTo>
                  <a:pt x="655" y="2"/>
                  <a:pt x="631" y="2"/>
                  <a:pt x="625" y="2"/>
                </a:cubicBezTo>
                <a:cubicBezTo>
                  <a:pt x="474" y="0"/>
                  <a:pt x="330" y="1"/>
                  <a:pt x="183" y="1"/>
                </a:cubicBezTo>
                <a:cubicBezTo>
                  <a:pt x="126" y="1"/>
                  <a:pt x="68" y="1"/>
                  <a:pt x="3" y="1"/>
                </a:cubicBezTo>
                <a:close/>
              </a:path>
            </a:pathLst>
          </a:custGeom>
          <a:solidFill>
            <a:srgbClr val="4A67AA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8" name="Group 4"/>
          <p:cNvGrpSpPr>
            <a:grpSpLocks noChangeAspect="1"/>
          </p:cNvGrpSpPr>
          <p:nvPr/>
        </p:nvGrpSpPr>
        <p:grpSpPr>
          <a:xfrm rot="459736">
            <a:off x="6861937" y="1156409"/>
            <a:ext cx="901870" cy="1053896"/>
            <a:chOff x="3082" y="1214"/>
            <a:chExt cx="1623" cy="1896"/>
          </a:xfrm>
          <a:solidFill>
            <a:schemeClr val="accent1"/>
          </a:solidFill>
        </p:grpSpPr>
        <p:grpSp>
          <p:nvGrpSpPr>
            <p:cNvPr id="19" name="Group 205"/>
            <p:cNvGrpSpPr/>
            <p:nvPr/>
          </p:nvGrpSpPr>
          <p:grpSpPr>
            <a:xfrm>
              <a:off x="3082" y="1214"/>
              <a:ext cx="1623" cy="1603"/>
              <a:chOff x="3082" y="1214"/>
              <a:chExt cx="1623" cy="1603"/>
            </a:xfrm>
            <a:grpFill/>
          </p:grpSpPr>
          <p:sp>
            <p:nvSpPr>
              <p:cNvPr id="267" name="Freeform 5"/>
              <p:cNvSpPr/>
              <p:nvPr/>
            </p:nvSpPr>
            <p:spPr bwMode="auto">
              <a:xfrm>
                <a:off x="3608" y="2103"/>
                <a:ext cx="13" cy="0"/>
              </a:xfrm>
              <a:custGeom>
                <a:avLst/>
                <a:gdLst>
                  <a:gd name="T0" fmla="*/ 0 w 6"/>
                  <a:gd name="T1" fmla="*/ 6 w 6"/>
                  <a:gd name="T2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cubicBezTo>
                      <a:pt x="1" y="0"/>
                      <a:pt x="3" y="0"/>
                      <a:pt x="6" y="0"/>
                    </a:cubicBezTo>
                    <a:cubicBezTo>
                      <a:pt x="3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8" name="Freeform 6"/>
              <p:cNvSpPr/>
              <p:nvPr/>
            </p:nvSpPr>
            <p:spPr bwMode="auto">
              <a:xfrm>
                <a:off x="3576" y="1893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  <a:gd name="T6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9" name="Freeform 7"/>
              <p:cNvSpPr/>
              <p:nvPr/>
            </p:nvSpPr>
            <p:spPr bwMode="auto">
              <a:xfrm flipH="1">
                <a:off x="3615" y="1903"/>
                <a:ext cx="0" cy="5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0" name="Freeform 8"/>
              <p:cNvSpPr/>
              <p:nvPr/>
            </p:nvSpPr>
            <p:spPr bwMode="auto">
              <a:xfrm>
                <a:off x="3566" y="1893"/>
                <a:ext cx="6" cy="0"/>
              </a:xfrm>
              <a:custGeom>
                <a:avLst/>
                <a:gdLst>
                  <a:gd name="T0" fmla="*/ 3 w 3"/>
                  <a:gd name="T1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1" name="Freeform 9"/>
              <p:cNvSpPr/>
              <p:nvPr/>
            </p:nvSpPr>
            <p:spPr bwMode="auto">
              <a:xfrm>
                <a:off x="3820" y="23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2" name="Freeform 10"/>
              <p:cNvSpPr/>
              <p:nvPr/>
            </p:nvSpPr>
            <p:spPr bwMode="auto">
              <a:xfrm>
                <a:off x="3642" y="2209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3" name="Freeform 11"/>
              <p:cNvSpPr/>
              <p:nvPr/>
            </p:nvSpPr>
            <p:spPr bwMode="auto">
              <a:xfrm>
                <a:off x="3549" y="215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4" name="Freeform 12"/>
              <p:cNvSpPr/>
              <p:nvPr/>
            </p:nvSpPr>
            <p:spPr bwMode="auto">
              <a:xfrm>
                <a:off x="3610" y="1895"/>
                <a:ext cx="9" cy="8"/>
              </a:xfrm>
              <a:custGeom>
                <a:avLst/>
                <a:gdLst>
                  <a:gd name="T0" fmla="*/ 1 w 4"/>
                  <a:gd name="T1" fmla="*/ 1 h 4"/>
                  <a:gd name="T2" fmla="*/ 1 w 4"/>
                  <a:gd name="T3" fmla="*/ 2 h 4"/>
                  <a:gd name="T4" fmla="*/ 0 w 4"/>
                  <a:gd name="T5" fmla="*/ 2 h 4"/>
                  <a:gd name="T6" fmla="*/ 2 w 4"/>
                  <a:gd name="T7" fmla="*/ 4 h 4"/>
                  <a:gd name="T8" fmla="*/ 2 w 4"/>
                  <a:gd name="T9" fmla="*/ 2 h 4"/>
                  <a:gd name="T10" fmla="*/ 3 w 4"/>
                  <a:gd name="T11" fmla="*/ 1 h 4"/>
                  <a:gd name="T12" fmla="*/ 4 w 4"/>
                  <a:gd name="T13" fmla="*/ 0 h 4"/>
                  <a:gd name="T14" fmla="*/ 4 w 4"/>
                  <a:gd name="T15" fmla="*/ 0 h 4"/>
                  <a:gd name="T16" fmla="*/ 4 w 4"/>
                  <a:gd name="T17" fmla="*/ 0 h 4"/>
                  <a:gd name="T18" fmla="*/ 2 w 4"/>
                  <a:gd name="T19" fmla="*/ 0 h 4"/>
                  <a:gd name="T20" fmla="*/ 2 w 4"/>
                  <a:gd name="T21" fmla="*/ 0 h 4"/>
                  <a:gd name="T22" fmla="*/ 1 w 4"/>
                  <a:gd name="T2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5" name="Freeform 13"/>
              <p:cNvSpPr/>
              <p:nvPr/>
            </p:nvSpPr>
            <p:spPr bwMode="auto">
              <a:xfrm flipH="1">
                <a:off x="3926" y="191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6" name="Freeform 14"/>
              <p:cNvSpPr/>
              <p:nvPr/>
            </p:nvSpPr>
            <p:spPr bwMode="auto">
              <a:xfrm>
                <a:off x="3810" y="177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7" name="Freeform 15"/>
              <p:cNvSpPr/>
              <p:nvPr/>
            </p:nvSpPr>
            <p:spPr bwMode="auto">
              <a:xfrm flipH="1">
                <a:off x="3846" y="247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8" name="Freeform 16"/>
              <p:cNvSpPr/>
              <p:nvPr/>
            </p:nvSpPr>
            <p:spPr bwMode="auto">
              <a:xfrm flipH="1">
                <a:off x="3943" y="2546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9" name="Freeform 17"/>
              <p:cNvSpPr/>
              <p:nvPr/>
            </p:nvSpPr>
            <p:spPr bwMode="auto">
              <a:xfrm>
                <a:off x="3846" y="247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0" name="Freeform 18"/>
              <p:cNvSpPr/>
              <p:nvPr/>
            </p:nvSpPr>
            <p:spPr bwMode="auto">
              <a:xfrm flipH="1">
                <a:off x="4156" y="22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1" name="Freeform 19"/>
              <p:cNvSpPr/>
              <p:nvPr/>
            </p:nvSpPr>
            <p:spPr bwMode="auto">
              <a:xfrm>
                <a:off x="4056" y="221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2" name="Freeform 20"/>
              <p:cNvSpPr/>
              <p:nvPr/>
            </p:nvSpPr>
            <p:spPr bwMode="auto">
              <a:xfrm>
                <a:off x="3837" y="2470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3" name="Freeform 21"/>
              <p:cNvSpPr/>
              <p:nvPr/>
            </p:nvSpPr>
            <p:spPr bwMode="auto">
              <a:xfrm flipH="1">
                <a:off x="3954" y="2311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4" name="Freeform 22"/>
              <p:cNvSpPr/>
              <p:nvPr/>
            </p:nvSpPr>
            <p:spPr bwMode="auto">
              <a:xfrm flipH="1">
                <a:off x="3576" y="18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5" name="Freeform 23"/>
              <p:cNvSpPr/>
              <p:nvPr/>
            </p:nvSpPr>
            <p:spPr bwMode="auto">
              <a:xfrm flipH="1">
                <a:off x="3281" y="254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6" name="Freeform 24"/>
              <p:cNvSpPr/>
              <p:nvPr/>
            </p:nvSpPr>
            <p:spPr bwMode="auto">
              <a:xfrm>
                <a:off x="3364" y="2470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7" name="Freeform 25"/>
              <p:cNvSpPr/>
              <p:nvPr/>
            </p:nvSpPr>
            <p:spPr bwMode="auto">
              <a:xfrm>
                <a:off x="3360" y="2470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8" name="Freeform 26"/>
              <p:cNvSpPr/>
              <p:nvPr/>
            </p:nvSpPr>
            <p:spPr bwMode="auto">
              <a:xfrm>
                <a:off x="3353" y="2470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0" y="0"/>
                      <a:pt x="1" y="1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9" name="Freeform 27"/>
              <p:cNvSpPr/>
              <p:nvPr/>
            </p:nvSpPr>
            <p:spPr bwMode="auto">
              <a:xfrm>
                <a:off x="3392" y="2482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0" name="Freeform 28"/>
              <p:cNvSpPr/>
              <p:nvPr/>
            </p:nvSpPr>
            <p:spPr bwMode="auto">
              <a:xfrm>
                <a:off x="3390" y="2480"/>
                <a:ext cx="2" cy="7"/>
              </a:xfrm>
              <a:custGeom>
                <a:avLst/>
                <a:gdLst>
                  <a:gd name="T0" fmla="*/ 1 w 1"/>
                  <a:gd name="T1" fmla="*/ 3 h 3"/>
                  <a:gd name="T2" fmla="*/ 0 w 1"/>
                  <a:gd name="T3" fmla="*/ 0 h 3"/>
                  <a:gd name="T4" fmla="*/ 1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1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1" name="Freeform 29"/>
              <p:cNvSpPr/>
              <p:nvPr/>
            </p:nvSpPr>
            <p:spPr bwMode="auto">
              <a:xfrm>
                <a:off x="3341" y="247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2" name="Freeform 30"/>
              <p:cNvSpPr/>
              <p:nvPr/>
            </p:nvSpPr>
            <p:spPr bwMode="auto">
              <a:xfrm>
                <a:off x="3822" y="2279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3" name="Freeform 31"/>
              <p:cNvSpPr/>
              <p:nvPr/>
            </p:nvSpPr>
            <p:spPr bwMode="auto">
              <a:xfrm>
                <a:off x="3292" y="252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4" name="Freeform 32"/>
              <p:cNvSpPr/>
              <p:nvPr/>
            </p:nvSpPr>
            <p:spPr bwMode="auto">
              <a:xfrm>
                <a:off x="3699" y="2796"/>
                <a:ext cx="7" cy="5"/>
              </a:xfrm>
              <a:custGeom>
                <a:avLst/>
                <a:gdLst>
                  <a:gd name="T0" fmla="*/ 2 w 3"/>
                  <a:gd name="T1" fmla="*/ 2 h 2"/>
                  <a:gd name="T2" fmla="*/ 2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3" y="1"/>
                      <a:pt x="2" y="0"/>
                      <a:pt x="2" y="0"/>
                    </a:cubicBezTo>
                    <a:cubicBezTo>
                      <a:pt x="0" y="0"/>
                      <a:pt x="3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5" name="Freeform 33"/>
              <p:cNvSpPr/>
              <p:nvPr/>
            </p:nvSpPr>
            <p:spPr bwMode="auto">
              <a:xfrm>
                <a:off x="4616" y="18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6" name="Freeform 34"/>
              <p:cNvSpPr/>
              <p:nvPr/>
            </p:nvSpPr>
            <p:spPr bwMode="auto">
              <a:xfrm>
                <a:off x="3262" y="2567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4 w 4"/>
                  <a:gd name="T3" fmla="*/ 4 h 4"/>
                  <a:gd name="T4" fmla="*/ 0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4" y="4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7" name="Freeform 35"/>
              <p:cNvSpPr/>
              <p:nvPr/>
            </p:nvSpPr>
            <p:spPr bwMode="auto">
              <a:xfrm>
                <a:off x="3570" y="1893"/>
                <a:ext cx="6" cy="6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0 h 3"/>
                  <a:gd name="T4" fmla="*/ 1 w 3"/>
                  <a:gd name="T5" fmla="*/ 0 h 3"/>
                  <a:gd name="T6" fmla="*/ 1 w 3"/>
                  <a:gd name="T7" fmla="*/ 0 h 3"/>
                  <a:gd name="T8" fmla="*/ 1 w 3"/>
                  <a:gd name="T9" fmla="*/ 0 h 3"/>
                  <a:gd name="T10" fmla="*/ 2 w 3"/>
                  <a:gd name="T11" fmla="*/ 1 h 3"/>
                  <a:gd name="T12" fmla="*/ 0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0" y="0"/>
                      <a:pt x="0" y="2"/>
                    </a:cubicBezTo>
                    <a:cubicBezTo>
                      <a:pt x="0" y="3"/>
                      <a:pt x="1" y="3"/>
                      <a:pt x="2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8" name="Freeform 36"/>
              <p:cNvSpPr/>
              <p:nvPr/>
            </p:nvSpPr>
            <p:spPr bwMode="auto">
              <a:xfrm>
                <a:off x="3207" y="2465"/>
                <a:ext cx="183" cy="174"/>
              </a:xfrm>
              <a:custGeom>
                <a:avLst/>
                <a:gdLst>
                  <a:gd name="T0" fmla="*/ 83 w 86"/>
                  <a:gd name="T1" fmla="*/ 5 h 82"/>
                  <a:gd name="T2" fmla="*/ 80 w 86"/>
                  <a:gd name="T3" fmla="*/ 4 h 82"/>
                  <a:gd name="T4" fmla="*/ 77 w 86"/>
                  <a:gd name="T5" fmla="*/ 8 h 82"/>
                  <a:gd name="T6" fmla="*/ 76 w 86"/>
                  <a:gd name="T7" fmla="*/ 6 h 82"/>
                  <a:gd name="T8" fmla="*/ 72 w 86"/>
                  <a:gd name="T9" fmla="*/ 7 h 82"/>
                  <a:gd name="T10" fmla="*/ 70 w 86"/>
                  <a:gd name="T11" fmla="*/ 4 h 82"/>
                  <a:gd name="T12" fmla="*/ 67 w 86"/>
                  <a:gd name="T13" fmla="*/ 1 h 82"/>
                  <a:gd name="T14" fmla="*/ 68 w 86"/>
                  <a:gd name="T15" fmla="*/ 6 h 82"/>
                  <a:gd name="T16" fmla="*/ 70 w 86"/>
                  <a:gd name="T17" fmla="*/ 10 h 82"/>
                  <a:gd name="T18" fmla="*/ 65 w 86"/>
                  <a:gd name="T19" fmla="*/ 6 h 82"/>
                  <a:gd name="T20" fmla="*/ 65 w 86"/>
                  <a:gd name="T21" fmla="*/ 8 h 82"/>
                  <a:gd name="T22" fmla="*/ 62 w 86"/>
                  <a:gd name="T23" fmla="*/ 6 h 82"/>
                  <a:gd name="T24" fmla="*/ 61 w 86"/>
                  <a:gd name="T25" fmla="*/ 8 h 82"/>
                  <a:gd name="T26" fmla="*/ 59 w 86"/>
                  <a:gd name="T27" fmla="*/ 9 h 82"/>
                  <a:gd name="T28" fmla="*/ 62 w 86"/>
                  <a:gd name="T29" fmla="*/ 15 h 82"/>
                  <a:gd name="T30" fmla="*/ 58 w 86"/>
                  <a:gd name="T31" fmla="*/ 10 h 82"/>
                  <a:gd name="T32" fmla="*/ 57 w 86"/>
                  <a:gd name="T33" fmla="*/ 12 h 82"/>
                  <a:gd name="T34" fmla="*/ 53 w 86"/>
                  <a:gd name="T35" fmla="*/ 17 h 82"/>
                  <a:gd name="T36" fmla="*/ 51 w 86"/>
                  <a:gd name="T37" fmla="*/ 19 h 82"/>
                  <a:gd name="T38" fmla="*/ 48 w 86"/>
                  <a:gd name="T39" fmla="*/ 22 h 82"/>
                  <a:gd name="T40" fmla="*/ 48 w 86"/>
                  <a:gd name="T41" fmla="*/ 24 h 82"/>
                  <a:gd name="T42" fmla="*/ 46 w 86"/>
                  <a:gd name="T43" fmla="*/ 24 h 82"/>
                  <a:gd name="T44" fmla="*/ 45 w 86"/>
                  <a:gd name="T45" fmla="*/ 25 h 82"/>
                  <a:gd name="T46" fmla="*/ 46 w 86"/>
                  <a:gd name="T47" fmla="*/ 27 h 82"/>
                  <a:gd name="T48" fmla="*/ 43 w 86"/>
                  <a:gd name="T49" fmla="*/ 28 h 82"/>
                  <a:gd name="T50" fmla="*/ 40 w 86"/>
                  <a:gd name="T51" fmla="*/ 30 h 82"/>
                  <a:gd name="T52" fmla="*/ 38 w 86"/>
                  <a:gd name="T53" fmla="*/ 32 h 82"/>
                  <a:gd name="T54" fmla="*/ 36 w 86"/>
                  <a:gd name="T55" fmla="*/ 34 h 82"/>
                  <a:gd name="T56" fmla="*/ 36 w 86"/>
                  <a:gd name="T57" fmla="*/ 37 h 82"/>
                  <a:gd name="T58" fmla="*/ 34 w 86"/>
                  <a:gd name="T59" fmla="*/ 36 h 82"/>
                  <a:gd name="T60" fmla="*/ 34 w 86"/>
                  <a:gd name="T61" fmla="*/ 37 h 82"/>
                  <a:gd name="T62" fmla="*/ 31 w 86"/>
                  <a:gd name="T63" fmla="*/ 41 h 82"/>
                  <a:gd name="T64" fmla="*/ 32 w 86"/>
                  <a:gd name="T65" fmla="*/ 45 h 82"/>
                  <a:gd name="T66" fmla="*/ 31 w 86"/>
                  <a:gd name="T67" fmla="*/ 48 h 82"/>
                  <a:gd name="T68" fmla="*/ 28 w 86"/>
                  <a:gd name="T69" fmla="*/ 47 h 82"/>
                  <a:gd name="T70" fmla="*/ 25 w 86"/>
                  <a:gd name="T71" fmla="*/ 53 h 82"/>
                  <a:gd name="T72" fmla="*/ 24 w 86"/>
                  <a:gd name="T73" fmla="*/ 55 h 82"/>
                  <a:gd name="T74" fmla="*/ 18 w 86"/>
                  <a:gd name="T75" fmla="*/ 59 h 82"/>
                  <a:gd name="T76" fmla="*/ 15 w 86"/>
                  <a:gd name="T77" fmla="*/ 59 h 82"/>
                  <a:gd name="T78" fmla="*/ 14 w 86"/>
                  <a:gd name="T79" fmla="*/ 60 h 82"/>
                  <a:gd name="T80" fmla="*/ 11 w 86"/>
                  <a:gd name="T81" fmla="*/ 69 h 82"/>
                  <a:gd name="T82" fmla="*/ 2 w 86"/>
                  <a:gd name="T83" fmla="*/ 75 h 82"/>
                  <a:gd name="T84" fmla="*/ 23 w 86"/>
                  <a:gd name="T85" fmla="*/ 72 h 82"/>
                  <a:gd name="T86" fmla="*/ 28 w 86"/>
                  <a:gd name="T87" fmla="*/ 68 h 82"/>
                  <a:gd name="T88" fmla="*/ 42 w 86"/>
                  <a:gd name="T89" fmla="*/ 48 h 82"/>
                  <a:gd name="T90" fmla="*/ 49 w 86"/>
                  <a:gd name="T91" fmla="*/ 45 h 82"/>
                  <a:gd name="T92" fmla="*/ 55 w 86"/>
                  <a:gd name="T93" fmla="*/ 43 h 82"/>
                  <a:gd name="T94" fmla="*/ 63 w 86"/>
                  <a:gd name="T95" fmla="*/ 35 h 82"/>
                  <a:gd name="T96" fmla="*/ 68 w 86"/>
                  <a:gd name="T97" fmla="*/ 31 h 82"/>
                  <a:gd name="T98" fmla="*/ 74 w 86"/>
                  <a:gd name="T99" fmla="*/ 23 h 82"/>
                  <a:gd name="T100" fmla="*/ 75 w 86"/>
                  <a:gd name="T101" fmla="*/ 16 h 82"/>
                  <a:gd name="T102" fmla="*/ 82 w 86"/>
                  <a:gd name="T103" fmla="*/ 14 h 82"/>
                  <a:gd name="T104" fmla="*/ 84 w 86"/>
                  <a:gd name="T105" fmla="*/ 13 h 82"/>
                  <a:gd name="T106" fmla="*/ 84 w 86"/>
                  <a:gd name="T107" fmla="*/ 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" h="82">
                    <a:moveTo>
                      <a:pt x="84" y="7"/>
                    </a:moveTo>
                    <a:cubicBezTo>
                      <a:pt x="85" y="8"/>
                      <a:pt x="85" y="9"/>
                      <a:pt x="86" y="10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5" y="7"/>
                      <a:pt x="85" y="6"/>
                      <a:pt x="84" y="5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3" y="5"/>
                      <a:pt x="83" y="5"/>
                      <a:pt x="83" y="5"/>
                    </a:cubicBezTo>
                    <a:cubicBezTo>
                      <a:pt x="83" y="5"/>
                      <a:pt x="82" y="4"/>
                      <a:pt x="82" y="6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4" y="9"/>
                      <a:pt x="83" y="8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82" y="7"/>
                      <a:pt x="80" y="5"/>
                      <a:pt x="81" y="6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79" y="5"/>
                      <a:pt x="81" y="7"/>
                      <a:pt x="81" y="7"/>
                    </a:cubicBezTo>
                    <a:cubicBezTo>
                      <a:pt x="80" y="7"/>
                      <a:pt x="79" y="5"/>
                      <a:pt x="79" y="4"/>
                    </a:cubicBezTo>
                    <a:cubicBezTo>
                      <a:pt x="78" y="4"/>
                      <a:pt x="79" y="6"/>
                      <a:pt x="77" y="5"/>
                    </a:cubicBezTo>
                    <a:cubicBezTo>
                      <a:pt x="77" y="5"/>
                      <a:pt x="77" y="6"/>
                      <a:pt x="77" y="8"/>
                    </a:cubicBezTo>
                    <a:cubicBezTo>
                      <a:pt x="77" y="8"/>
                      <a:pt x="76" y="5"/>
                      <a:pt x="76" y="6"/>
                    </a:cubicBezTo>
                    <a:cubicBezTo>
                      <a:pt x="75" y="5"/>
                      <a:pt x="74" y="3"/>
                      <a:pt x="74" y="2"/>
                    </a:cubicBezTo>
                    <a:cubicBezTo>
                      <a:pt x="74" y="2"/>
                      <a:pt x="73" y="1"/>
                      <a:pt x="73" y="2"/>
                    </a:cubicBezTo>
                    <a:cubicBezTo>
                      <a:pt x="73" y="1"/>
                      <a:pt x="72" y="0"/>
                      <a:pt x="72" y="0"/>
                    </a:cubicBezTo>
                    <a:cubicBezTo>
                      <a:pt x="73" y="1"/>
                      <a:pt x="74" y="3"/>
                      <a:pt x="74" y="3"/>
                    </a:cubicBezTo>
                    <a:cubicBezTo>
                      <a:pt x="76" y="5"/>
                      <a:pt x="74" y="4"/>
                      <a:pt x="76" y="6"/>
                    </a:cubicBezTo>
                    <a:cubicBezTo>
                      <a:pt x="75" y="6"/>
                      <a:pt x="74" y="6"/>
                      <a:pt x="74" y="7"/>
                    </a:cubicBezTo>
                    <a:cubicBezTo>
                      <a:pt x="74" y="7"/>
                      <a:pt x="73" y="5"/>
                      <a:pt x="73" y="4"/>
                    </a:cubicBezTo>
                    <a:cubicBezTo>
                      <a:pt x="73" y="6"/>
                      <a:pt x="73" y="7"/>
                      <a:pt x="73" y="7"/>
                    </a:cubicBezTo>
                    <a:cubicBezTo>
                      <a:pt x="74" y="8"/>
                      <a:pt x="74" y="8"/>
                      <a:pt x="75" y="10"/>
                    </a:cubicBezTo>
                    <a:cubicBezTo>
                      <a:pt x="75" y="10"/>
                      <a:pt x="75" y="11"/>
                      <a:pt x="75" y="11"/>
                    </a:cubicBezTo>
                    <a:cubicBezTo>
                      <a:pt x="74" y="9"/>
                      <a:pt x="72" y="7"/>
                      <a:pt x="72" y="7"/>
                    </a:cubicBezTo>
                    <a:cubicBezTo>
                      <a:pt x="71" y="5"/>
                      <a:pt x="73" y="7"/>
                      <a:pt x="71" y="5"/>
                    </a:cubicBezTo>
                    <a:cubicBezTo>
                      <a:pt x="70" y="3"/>
                      <a:pt x="71" y="2"/>
                      <a:pt x="72" y="3"/>
                    </a:cubicBezTo>
                    <a:cubicBezTo>
                      <a:pt x="71" y="1"/>
                      <a:pt x="71" y="3"/>
                      <a:pt x="70" y="1"/>
                    </a:cubicBezTo>
                    <a:cubicBezTo>
                      <a:pt x="70" y="1"/>
                      <a:pt x="70" y="3"/>
                      <a:pt x="70" y="3"/>
                    </a:cubicBezTo>
                    <a:cubicBezTo>
                      <a:pt x="71" y="4"/>
                      <a:pt x="71" y="4"/>
                      <a:pt x="71" y="5"/>
                    </a:cubicBezTo>
                    <a:cubicBezTo>
                      <a:pt x="72" y="8"/>
                      <a:pt x="70" y="4"/>
                      <a:pt x="70" y="4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9" y="3"/>
                      <a:pt x="69" y="4"/>
                      <a:pt x="69" y="4"/>
                    </a:cubicBezTo>
                    <a:cubicBezTo>
                      <a:pt x="67" y="2"/>
                      <a:pt x="69" y="4"/>
                      <a:pt x="68" y="2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6" y="0"/>
                      <a:pt x="68" y="2"/>
                      <a:pt x="67" y="2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8" y="3"/>
                      <a:pt x="69" y="4"/>
                      <a:pt x="69" y="4"/>
                    </a:cubicBezTo>
                    <a:cubicBezTo>
                      <a:pt x="70" y="7"/>
                      <a:pt x="69" y="4"/>
                      <a:pt x="69" y="5"/>
                    </a:cubicBezTo>
                    <a:cubicBezTo>
                      <a:pt x="69" y="7"/>
                      <a:pt x="69" y="5"/>
                      <a:pt x="70" y="6"/>
                    </a:cubicBezTo>
                    <a:cubicBezTo>
                      <a:pt x="71" y="8"/>
                      <a:pt x="70" y="8"/>
                      <a:pt x="70" y="8"/>
                    </a:cubicBezTo>
                    <a:cubicBezTo>
                      <a:pt x="70" y="9"/>
                      <a:pt x="69" y="7"/>
                      <a:pt x="68" y="6"/>
                    </a:cubicBezTo>
                    <a:cubicBezTo>
                      <a:pt x="68" y="6"/>
                      <a:pt x="68" y="5"/>
                      <a:pt x="69" y="6"/>
                    </a:cubicBezTo>
                    <a:cubicBezTo>
                      <a:pt x="68" y="4"/>
                      <a:pt x="67" y="3"/>
                      <a:pt x="66" y="2"/>
                    </a:cubicBezTo>
                    <a:cubicBezTo>
                      <a:pt x="65" y="1"/>
                      <a:pt x="67" y="4"/>
                      <a:pt x="67" y="4"/>
                    </a:cubicBezTo>
                    <a:cubicBezTo>
                      <a:pt x="67" y="3"/>
                      <a:pt x="68" y="5"/>
                      <a:pt x="68" y="6"/>
                    </a:cubicBezTo>
                    <a:cubicBezTo>
                      <a:pt x="70" y="10"/>
                      <a:pt x="66" y="3"/>
                      <a:pt x="66" y="4"/>
                    </a:cubicBezTo>
                    <a:cubicBezTo>
                      <a:pt x="68" y="6"/>
                      <a:pt x="67" y="8"/>
                      <a:pt x="70" y="10"/>
                    </a:cubicBezTo>
                    <a:cubicBezTo>
                      <a:pt x="70" y="11"/>
                      <a:pt x="70" y="12"/>
                      <a:pt x="70" y="12"/>
                    </a:cubicBezTo>
                    <a:cubicBezTo>
                      <a:pt x="69" y="10"/>
                      <a:pt x="69" y="10"/>
                      <a:pt x="68" y="8"/>
                    </a:cubicBezTo>
                    <a:cubicBezTo>
                      <a:pt x="68" y="9"/>
                      <a:pt x="68" y="9"/>
                      <a:pt x="68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4"/>
                      <a:pt x="65" y="5"/>
                      <a:pt x="65" y="6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5"/>
                      <a:pt x="65" y="7"/>
                      <a:pt x="65" y="7"/>
                    </a:cubicBezTo>
                    <a:cubicBezTo>
                      <a:pt x="65" y="7"/>
                      <a:pt x="64" y="6"/>
                      <a:pt x="63" y="5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5"/>
                      <a:pt x="62" y="3"/>
                      <a:pt x="62" y="4"/>
                    </a:cubicBezTo>
                    <a:cubicBezTo>
                      <a:pt x="63" y="5"/>
                      <a:pt x="64" y="6"/>
                      <a:pt x="65" y="8"/>
                    </a:cubicBezTo>
                    <a:cubicBezTo>
                      <a:pt x="65" y="8"/>
                      <a:pt x="64" y="7"/>
                      <a:pt x="64" y="7"/>
                    </a:cubicBezTo>
                    <a:cubicBezTo>
                      <a:pt x="63" y="6"/>
                      <a:pt x="63" y="6"/>
                      <a:pt x="63" y="6"/>
                    </a:cubicBezTo>
                    <a:cubicBezTo>
                      <a:pt x="63" y="7"/>
                      <a:pt x="62" y="4"/>
                      <a:pt x="62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2" y="6"/>
                      <a:pt x="62" y="5"/>
                      <a:pt x="61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8"/>
                      <a:pt x="61" y="6"/>
                    </a:cubicBezTo>
                    <a:cubicBezTo>
                      <a:pt x="63" y="8"/>
                      <a:pt x="61" y="6"/>
                      <a:pt x="62" y="7"/>
                    </a:cubicBezTo>
                    <a:cubicBezTo>
                      <a:pt x="64" y="9"/>
                      <a:pt x="63" y="9"/>
                      <a:pt x="63" y="9"/>
                    </a:cubicBezTo>
                    <a:cubicBezTo>
                      <a:pt x="62" y="7"/>
                      <a:pt x="63" y="9"/>
                      <a:pt x="63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0" y="6"/>
                      <a:pt x="62" y="10"/>
                      <a:pt x="61" y="10"/>
                    </a:cubicBezTo>
                    <a:cubicBezTo>
                      <a:pt x="61" y="9"/>
                      <a:pt x="60" y="7"/>
                      <a:pt x="60" y="7"/>
                    </a:cubicBezTo>
                    <a:cubicBezTo>
                      <a:pt x="61" y="9"/>
                      <a:pt x="61" y="10"/>
                      <a:pt x="62" y="11"/>
                    </a:cubicBezTo>
                    <a:cubicBezTo>
                      <a:pt x="61" y="11"/>
                      <a:pt x="60" y="9"/>
                      <a:pt x="59" y="7"/>
                    </a:cubicBezTo>
                    <a:cubicBezTo>
                      <a:pt x="60" y="9"/>
                      <a:pt x="58" y="7"/>
                      <a:pt x="59" y="9"/>
                    </a:cubicBezTo>
                    <a:cubicBezTo>
                      <a:pt x="60" y="9"/>
                      <a:pt x="60" y="10"/>
                      <a:pt x="61" y="11"/>
                    </a:cubicBezTo>
                    <a:cubicBezTo>
                      <a:pt x="61" y="11"/>
                      <a:pt x="60" y="10"/>
                      <a:pt x="60" y="10"/>
                    </a:cubicBezTo>
                    <a:cubicBezTo>
                      <a:pt x="60" y="10"/>
                      <a:pt x="61" y="12"/>
                      <a:pt x="61" y="12"/>
                    </a:cubicBezTo>
                    <a:cubicBezTo>
                      <a:pt x="61" y="12"/>
                      <a:pt x="62" y="14"/>
                      <a:pt x="61" y="13"/>
                    </a:cubicBezTo>
                    <a:cubicBezTo>
                      <a:pt x="60" y="12"/>
                      <a:pt x="61" y="12"/>
                      <a:pt x="60" y="11"/>
                    </a:cubicBezTo>
                    <a:cubicBezTo>
                      <a:pt x="60" y="11"/>
                      <a:pt x="62" y="15"/>
                      <a:pt x="62" y="15"/>
                    </a:cubicBezTo>
                    <a:cubicBezTo>
                      <a:pt x="63" y="16"/>
                      <a:pt x="65" y="18"/>
                      <a:pt x="65" y="19"/>
                    </a:cubicBezTo>
                    <a:cubicBezTo>
                      <a:pt x="64" y="19"/>
                      <a:pt x="65" y="18"/>
                      <a:pt x="63" y="17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1" y="15"/>
                      <a:pt x="61" y="13"/>
                      <a:pt x="59" y="11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59" y="12"/>
                      <a:pt x="58" y="10"/>
                      <a:pt x="58" y="10"/>
                    </a:cubicBezTo>
                    <a:cubicBezTo>
                      <a:pt x="59" y="12"/>
                      <a:pt x="57" y="11"/>
                      <a:pt x="58" y="11"/>
                    </a:cubicBezTo>
                    <a:cubicBezTo>
                      <a:pt x="59" y="12"/>
                      <a:pt x="58" y="11"/>
                      <a:pt x="58" y="12"/>
                    </a:cubicBezTo>
                    <a:cubicBezTo>
                      <a:pt x="58" y="12"/>
                      <a:pt x="60" y="14"/>
                      <a:pt x="59" y="14"/>
                    </a:cubicBezTo>
                    <a:cubicBezTo>
                      <a:pt x="57" y="11"/>
                      <a:pt x="57" y="11"/>
                      <a:pt x="57" y="11"/>
                    </a:cubicBezTo>
                    <a:cubicBezTo>
                      <a:pt x="56" y="11"/>
                      <a:pt x="58" y="13"/>
                      <a:pt x="57" y="12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56" y="12"/>
                      <a:pt x="55" y="13"/>
                      <a:pt x="57" y="17"/>
                    </a:cubicBezTo>
                    <a:cubicBezTo>
                      <a:pt x="56" y="16"/>
                      <a:pt x="55" y="16"/>
                      <a:pt x="54" y="15"/>
                    </a:cubicBezTo>
                    <a:cubicBezTo>
                      <a:pt x="55" y="16"/>
                      <a:pt x="55" y="17"/>
                      <a:pt x="55" y="17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5"/>
                      <a:pt x="54" y="17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2" y="16"/>
                      <a:pt x="54" y="18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9"/>
                      <a:pt x="53" y="19"/>
                      <a:pt x="52" y="17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2" y="18"/>
                      <a:pt x="51" y="18"/>
                      <a:pt x="51" y="19"/>
                    </a:cubicBezTo>
                    <a:cubicBezTo>
                      <a:pt x="52" y="19"/>
                      <a:pt x="52" y="20"/>
                      <a:pt x="53" y="21"/>
                    </a:cubicBezTo>
                    <a:cubicBezTo>
                      <a:pt x="55" y="22"/>
                      <a:pt x="53" y="20"/>
                      <a:pt x="54" y="22"/>
                    </a:cubicBezTo>
                    <a:cubicBezTo>
                      <a:pt x="53" y="21"/>
                      <a:pt x="52" y="20"/>
                      <a:pt x="52" y="20"/>
                    </a:cubicBezTo>
                    <a:cubicBezTo>
                      <a:pt x="49" y="18"/>
                      <a:pt x="50" y="21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0"/>
                      <a:pt x="50" y="22"/>
                      <a:pt x="48" y="22"/>
                    </a:cubicBezTo>
                    <a:cubicBezTo>
                      <a:pt x="49" y="22"/>
                      <a:pt x="51" y="25"/>
                      <a:pt x="51" y="25"/>
                    </a:cubicBezTo>
                    <a:cubicBezTo>
                      <a:pt x="52" y="26"/>
                      <a:pt x="49" y="23"/>
                      <a:pt x="48" y="22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4"/>
                      <a:pt x="49" y="25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4"/>
                      <a:pt x="47" y="23"/>
                      <a:pt x="47" y="23"/>
                    </a:cubicBezTo>
                    <a:cubicBezTo>
                      <a:pt x="48" y="25"/>
                      <a:pt x="47" y="24"/>
                      <a:pt x="48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45" y="24"/>
                      <a:pt x="47" y="25"/>
                      <a:pt x="47" y="26"/>
                    </a:cubicBezTo>
                    <a:cubicBezTo>
                      <a:pt x="48" y="27"/>
                      <a:pt x="47" y="26"/>
                      <a:pt x="46" y="26"/>
                    </a:cubicBezTo>
                    <a:cubicBezTo>
                      <a:pt x="46" y="25"/>
                      <a:pt x="47" y="26"/>
                      <a:pt x="47" y="25"/>
                    </a:cubicBezTo>
                    <a:cubicBezTo>
                      <a:pt x="46" y="24"/>
                      <a:pt x="46" y="25"/>
                      <a:pt x="46" y="25"/>
                    </a:cubicBezTo>
                    <a:cubicBezTo>
                      <a:pt x="46" y="25"/>
                      <a:pt x="47" y="26"/>
                      <a:pt x="46" y="26"/>
                    </a:cubicBezTo>
                    <a:cubicBezTo>
                      <a:pt x="46" y="26"/>
                      <a:pt x="46" y="26"/>
                      <a:pt x="45" y="25"/>
                    </a:cubicBezTo>
                    <a:cubicBezTo>
                      <a:pt x="46" y="26"/>
                      <a:pt x="45" y="26"/>
                      <a:pt x="46" y="27"/>
                    </a:cubicBezTo>
                    <a:cubicBezTo>
                      <a:pt x="46" y="27"/>
                      <a:pt x="47" y="27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8"/>
                      <a:pt x="46" y="28"/>
                      <a:pt x="47" y="29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7" y="28"/>
                      <a:pt x="46" y="28"/>
                      <a:pt x="46" y="29"/>
                    </a:cubicBezTo>
                    <a:cubicBezTo>
                      <a:pt x="45" y="27"/>
                      <a:pt x="44" y="26"/>
                      <a:pt x="44" y="26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4" y="27"/>
                      <a:pt x="43" y="27"/>
                    </a:cubicBezTo>
                    <a:cubicBezTo>
                      <a:pt x="42" y="26"/>
                      <a:pt x="46" y="31"/>
                      <a:pt x="45" y="30"/>
                    </a:cubicBezTo>
                    <a:cubicBezTo>
                      <a:pt x="44" y="28"/>
                      <a:pt x="43" y="28"/>
                      <a:pt x="43" y="28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4" y="29"/>
                      <a:pt x="42" y="28"/>
                      <a:pt x="44" y="28"/>
                    </a:cubicBezTo>
                    <a:cubicBezTo>
                      <a:pt x="44" y="29"/>
                      <a:pt x="44" y="29"/>
                      <a:pt x="44" y="30"/>
                    </a:cubicBezTo>
                    <a:cubicBezTo>
                      <a:pt x="41" y="27"/>
                      <a:pt x="42" y="30"/>
                      <a:pt x="40" y="29"/>
                    </a:cubicBezTo>
                    <a:cubicBezTo>
                      <a:pt x="42" y="30"/>
                      <a:pt x="41" y="29"/>
                      <a:pt x="41" y="30"/>
                    </a:cubicBezTo>
                    <a:cubicBezTo>
                      <a:pt x="39" y="28"/>
                      <a:pt x="41" y="31"/>
                      <a:pt x="40" y="30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0" y="31"/>
                      <a:pt x="44" y="35"/>
                      <a:pt x="41" y="33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38" y="29"/>
                      <a:pt x="41" y="33"/>
                      <a:pt x="39" y="31"/>
                    </a:cubicBezTo>
                    <a:cubicBezTo>
                      <a:pt x="39" y="32"/>
                      <a:pt x="40" y="33"/>
                      <a:pt x="41" y="34"/>
                    </a:cubicBezTo>
                    <a:cubicBezTo>
                      <a:pt x="40" y="33"/>
                      <a:pt x="39" y="33"/>
                      <a:pt x="38" y="32"/>
                    </a:cubicBezTo>
                    <a:cubicBezTo>
                      <a:pt x="39" y="33"/>
                      <a:pt x="39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2"/>
                      <a:pt x="38" y="33"/>
                      <a:pt x="38" y="33"/>
                    </a:cubicBezTo>
                    <a:cubicBezTo>
                      <a:pt x="37" y="32"/>
                      <a:pt x="37" y="33"/>
                      <a:pt x="36" y="33"/>
                    </a:cubicBezTo>
                    <a:cubicBezTo>
                      <a:pt x="37" y="35"/>
                      <a:pt x="35" y="32"/>
                      <a:pt x="37" y="35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7" y="35"/>
                      <a:pt x="38" y="36"/>
                      <a:pt x="38" y="37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5" y="33"/>
                      <a:pt x="36" y="35"/>
                      <a:pt x="35" y="34"/>
                    </a:cubicBezTo>
                    <a:cubicBezTo>
                      <a:pt x="36" y="35"/>
                      <a:pt x="35" y="34"/>
                      <a:pt x="36" y="35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8"/>
                      <a:pt x="35" y="36"/>
                      <a:pt x="35" y="36"/>
                    </a:cubicBezTo>
                    <a:cubicBezTo>
                      <a:pt x="34" y="35"/>
                      <a:pt x="34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4" y="36"/>
                    </a:cubicBezTo>
                    <a:cubicBezTo>
                      <a:pt x="34" y="36"/>
                      <a:pt x="34" y="36"/>
                      <a:pt x="35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35"/>
                      <a:pt x="33" y="36"/>
                      <a:pt x="34" y="37"/>
                    </a:cubicBezTo>
                    <a:cubicBezTo>
                      <a:pt x="32" y="36"/>
                      <a:pt x="33" y="38"/>
                      <a:pt x="33" y="39"/>
                    </a:cubicBezTo>
                    <a:cubicBezTo>
                      <a:pt x="33" y="39"/>
                      <a:pt x="32" y="38"/>
                      <a:pt x="33" y="38"/>
                    </a:cubicBezTo>
                    <a:cubicBezTo>
                      <a:pt x="33" y="39"/>
                      <a:pt x="33" y="40"/>
                      <a:pt x="33" y="39"/>
                    </a:cubicBezTo>
                    <a:cubicBezTo>
                      <a:pt x="33" y="40"/>
                      <a:pt x="32" y="38"/>
                      <a:pt x="32" y="38"/>
                    </a:cubicBezTo>
                    <a:cubicBezTo>
                      <a:pt x="31" y="38"/>
                      <a:pt x="33" y="40"/>
                      <a:pt x="32" y="40"/>
                    </a:cubicBezTo>
                    <a:cubicBezTo>
                      <a:pt x="30" y="38"/>
                      <a:pt x="33" y="42"/>
                      <a:pt x="31" y="41"/>
                    </a:cubicBezTo>
                    <a:cubicBezTo>
                      <a:pt x="31" y="41"/>
                      <a:pt x="31" y="40"/>
                      <a:pt x="30" y="39"/>
                    </a:cubicBezTo>
                    <a:cubicBezTo>
                      <a:pt x="30" y="40"/>
                      <a:pt x="30" y="41"/>
                      <a:pt x="31" y="43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30" y="42"/>
                      <a:pt x="31" y="43"/>
                    </a:cubicBezTo>
                    <a:cubicBezTo>
                      <a:pt x="32" y="44"/>
                      <a:pt x="32" y="45"/>
                      <a:pt x="3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29" y="43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6"/>
                      <a:pt x="29" y="44"/>
                      <a:pt x="29" y="44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8"/>
                      <a:pt x="30" y="47"/>
                      <a:pt x="29" y="46"/>
                    </a:cubicBezTo>
                    <a:cubicBezTo>
                      <a:pt x="29" y="46"/>
                      <a:pt x="31" y="49"/>
                      <a:pt x="31" y="50"/>
                    </a:cubicBezTo>
                    <a:cubicBezTo>
                      <a:pt x="31" y="50"/>
                      <a:pt x="31" y="51"/>
                      <a:pt x="31" y="51"/>
                    </a:cubicBezTo>
                    <a:cubicBezTo>
                      <a:pt x="30" y="50"/>
                      <a:pt x="31" y="51"/>
                      <a:pt x="31" y="51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49"/>
                      <a:pt x="28" y="48"/>
                      <a:pt x="28" y="47"/>
                    </a:cubicBezTo>
                    <a:cubicBezTo>
                      <a:pt x="28" y="48"/>
                      <a:pt x="27" y="47"/>
                      <a:pt x="26" y="47"/>
                    </a:cubicBezTo>
                    <a:cubicBezTo>
                      <a:pt x="28" y="49"/>
                      <a:pt x="27" y="49"/>
                      <a:pt x="28" y="51"/>
                    </a:cubicBezTo>
                    <a:cubicBezTo>
                      <a:pt x="28" y="51"/>
                      <a:pt x="27" y="49"/>
                      <a:pt x="26" y="49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5" y="51"/>
                      <a:pt x="24" y="51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4" y="51"/>
                      <a:pt x="27" y="54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3" y="52"/>
                      <a:pt x="24" y="54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4" y="53"/>
                      <a:pt x="23" y="53"/>
                      <a:pt x="24" y="55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2" y="52"/>
                      <a:pt x="24" y="55"/>
                      <a:pt x="23" y="55"/>
                    </a:cubicBezTo>
                    <a:cubicBezTo>
                      <a:pt x="23" y="55"/>
                      <a:pt x="22" y="54"/>
                      <a:pt x="22" y="54"/>
                    </a:cubicBezTo>
                    <a:cubicBezTo>
                      <a:pt x="23" y="55"/>
                      <a:pt x="22" y="55"/>
                      <a:pt x="23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5"/>
                      <a:pt x="18" y="56"/>
                      <a:pt x="18" y="59"/>
                    </a:cubicBezTo>
                    <a:cubicBezTo>
                      <a:pt x="16" y="57"/>
                      <a:pt x="17" y="57"/>
                      <a:pt x="16" y="56"/>
                    </a:cubicBezTo>
                    <a:cubicBezTo>
                      <a:pt x="18" y="58"/>
                      <a:pt x="16" y="57"/>
                      <a:pt x="16" y="58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8"/>
                      <a:pt x="15" y="57"/>
                      <a:pt x="16" y="58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7" y="59"/>
                      <a:pt x="14" y="56"/>
                      <a:pt x="15" y="59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6" y="60"/>
                      <a:pt x="13" y="57"/>
                      <a:pt x="15" y="59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58"/>
                      <a:pt x="15" y="61"/>
                      <a:pt x="14" y="60"/>
                    </a:cubicBezTo>
                    <a:cubicBezTo>
                      <a:pt x="14" y="60"/>
                      <a:pt x="14" y="61"/>
                      <a:pt x="15" y="63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2" y="63"/>
                      <a:pt x="13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3" y="67"/>
                      <a:pt x="9" y="64"/>
                      <a:pt x="12" y="67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1" y="67"/>
                      <a:pt x="11" y="67"/>
                      <a:pt x="11" y="67"/>
                    </a:cubicBezTo>
                    <a:cubicBezTo>
                      <a:pt x="11" y="68"/>
                      <a:pt x="10" y="68"/>
                      <a:pt x="11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1" y="70"/>
                      <a:pt x="11" y="70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7" y="68"/>
                      <a:pt x="4" y="67"/>
                      <a:pt x="5" y="71"/>
                    </a:cubicBezTo>
                    <a:cubicBezTo>
                      <a:pt x="5" y="72"/>
                      <a:pt x="3" y="70"/>
                      <a:pt x="3" y="70"/>
                    </a:cubicBezTo>
                    <a:cubicBezTo>
                      <a:pt x="5" y="73"/>
                      <a:pt x="0" y="70"/>
                      <a:pt x="2" y="75"/>
                    </a:cubicBezTo>
                    <a:cubicBezTo>
                      <a:pt x="2" y="77"/>
                      <a:pt x="6" y="82"/>
                      <a:pt x="6" y="82"/>
                    </a:cubicBezTo>
                    <a:cubicBezTo>
                      <a:pt x="7" y="78"/>
                      <a:pt x="10" y="79"/>
                      <a:pt x="14" y="80"/>
                    </a:cubicBezTo>
                    <a:cubicBezTo>
                      <a:pt x="14" y="79"/>
                      <a:pt x="14" y="77"/>
                      <a:pt x="15" y="78"/>
                    </a:cubicBezTo>
                    <a:cubicBezTo>
                      <a:pt x="18" y="75"/>
                      <a:pt x="23" y="77"/>
                      <a:pt x="24" y="73"/>
                    </a:cubicBezTo>
                    <a:cubicBezTo>
                      <a:pt x="23" y="73"/>
                      <a:pt x="23" y="72"/>
                      <a:pt x="23" y="71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3" y="70"/>
                      <a:pt x="24" y="72"/>
                      <a:pt x="24" y="72"/>
                    </a:cubicBezTo>
                    <a:cubicBezTo>
                      <a:pt x="25" y="71"/>
                      <a:pt x="25" y="70"/>
                      <a:pt x="26" y="70"/>
                    </a:cubicBezTo>
                    <a:cubicBezTo>
                      <a:pt x="25" y="68"/>
                      <a:pt x="27" y="69"/>
                      <a:pt x="25" y="67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6" y="67"/>
                      <a:pt x="26" y="67"/>
                      <a:pt x="28" y="68"/>
                    </a:cubicBezTo>
                    <a:cubicBezTo>
                      <a:pt x="32" y="68"/>
                      <a:pt x="33" y="64"/>
                      <a:pt x="36" y="63"/>
                    </a:cubicBezTo>
                    <a:cubicBezTo>
                      <a:pt x="39" y="60"/>
                      <a:pt x="40" y="57"/>
                      <a:pt x="43" y="54"/>
                    </a:cubicBezTo>
                    <a:cubicBezTo>
                      <a:pt x="41" y="51"/>
                      <a:pt x="42" y="52"/>
                      <a:pt x="41" y="49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1" y="48"/>
                      <a:pt x="42" y="49"/>
                      <a:pt x="44" y="50"/>
                    </a:cubicBezTo>
                    <a:cubicBezTo>
                      <a:pt x="43" y="49"/>
                      <a:pt x="44" y="50"/>
                      <a:pt x="42" y="48"/>
                    </a:cubicBezTo>
                    <a:cubicBezTo>
                      <a:pt x="41" y="47"/>
                      <a:pt x="44" y="50"/>
                      <a:pt x="44" y="49"/>
                    </a:cubicBezTo>
                    <a:cubicBezTo>
                      <a:pt x="45" y="50"/>
                      <a:pt x="43" y="48"/>
                      <a:pt x="44" y="49"/>
                    </a:cubicBezTo>
                    <a:cubicBezTo>
                      <a:pt x="43" y="46"/>
                      <a:pt x="44" y="50"/>
                      <a:pt x="47" y="50"/>
                    </a:cubicBezTo>
                    <a:cubicBezTo>
                      <a:pt x="47" y="49"/>
                      <a:pt x="47" y="46"/>
                      <a:pt x="49" y="46"/>
                    </a:cubicBezTo>
                    <a:cubicBezTo>
                      <a:pt x="49" y="46"/>
                      <a:pt x="48" y="45"/>
                      <a:pt x="48" y="45"/>
                    </a:cubicBezTo>
                    <a:cubicBezTo>
                      <a:pt x="50" y="47"/>
                      <a:pt x="48" y="44"/>
                      <a:pt x="49" y="45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51" y="46"/>
                      <a:pt x="50" y="45"/>
                      <a:pt x="52" y="45"/>
                    </a:cubicBezTo>
                    <a:cubicBezTo>
                      <a:pt x="51" y="44"/>
                      <a:pt x="54" y="45"/>
                      <a:pt x="53" y="44"/>
                    </a:cubicBezTo>
                    <a:cubicBezTo>
                      <a:pt x="54" y="45"/>
                      <a:pt x="54" y="44"/>
                      <a:pt x="54" y="45"/>
                    </a:cubicBezTo>
                    <a:cubicBezTo>
                      <a:pt x="52" y="42"/>
                      <a:pt x="56" y="45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6" y="42"/>
                      <a:pt x="58" y="42"/>
                      <a:pt x="58" y="39"/>
                    </a:cubicBezTo>
                    <a:cubicBezTo>
                      <a:pt x="59" y="38"/>
                      <a:pt x="62" y="40"/>
                      <a:pt x="62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6"/>
                      <a:pt x="62" y="37"/>
                      <a:pt x="62" y="38"/>
                    </a:cubicBezTo>
                    <a:cubicBezTo>
                      <a:pt x="61" y="36"/>
                      <a:pt x="63" y="37"/>
                      <a:pt x="64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6" y="36"/>
                      <a:pt x="63" y="33"/>
                      <a:pt x="66" y="34"/>
                    </a:cubicBezTo>
                    <a:cubicBezTo>
                      <a:pt x="63" y="32"/>
                      <a:pt x="65" y="33"/>
                      <a:pt x="64" y="32"/>
                    </a:cubicBezTo>
                    <a:cubicBezTo>
                      <a:pt x="64" y="32"/>
                      <a:pt x="65" y="33"/>
                      <a:pt x="65" y="33"/>
                    </a:cubicBezTo>
                    <a:cubicBezTo>
                      <a:pt x="66" y="33"/>
                      <a:pt x="66" y="32"/>
                      <a:pt x="67" y="33"/>
                    </a:cubicBezTo>
                    <a:cubicBezTo>
                      <a:pt x="67" y="32"/>
                      <a:pt x="66" y="31"/>
                      <a:pt x="66" y="31"/>
                    </a:cubicBezTo>
                    <a:cubicBezTo>
                      <a:pt x="68" y="33"/>
                      <a:pt x="67" y="31"/>
                      <a:pt x="68" y="31"/>
                    </a:cubicBezTo>
                    <a:cubicBezTo>
                      <a:pt x="66" y="29"/>
                      <a:pt x="66" y="28"/>
                      <a:pt x="66" y="28"/>
                    </a:cubicBezTo>
                    <a:cubicBezTo>
                      <a:pt x="68" y="31"/>
                      <a:pt x="68" y="31"/>
                      <a:pt x="68" y="31"/>
                    </a:cubicBezTo>
                    <a:cubicBezTo>
                      <a:pt x="68" y="29"/>
                      <a:pt x="71" y="30"/>
                      <a:pt x="70" y="27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71" y="25"/>
                      <a:pt x="73" y="26"/>
                      <a:pt x="72" y="23"/>
                    </a:cubicBezTo>
                    <a:cubicBezTo>
                      <a:pt x="73" y="23"/>
                      <a:pt x="73" y="24"/>
                      <a:pt x="74" y="23"/>
                    </a:cubicBezTo>
                    <a:cubicBezTo>
                      <a:pt x="73" y="22"/>
                      <a:pt x="73" y="22"/>
                      <a:pt x="72" y="20"/>
                    </a:cubicBezTo>
                    <a:cubicBezTo>
                      <a:pt x="72" y="20"/>
                      <a:pt x="73" y="21"/>
                      <a:pt x="74" y="21"/>
                    </a:cubicBezTo>
                    <a:cubicBezTo>
                      <a:pt x="74" y="21"/>
                      <a:pt x="76" y="23"/>
                      <a:pt x="75" y="20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76" y="20"/>
                      <a:pt x="75" y="18"/>
                      <a:pt x="76" y="19"/>
                    </a:cubicBezTo>
                    <a:cubicBezTo>
                      <a:pt x="76" y="18"/>
                      <a:pt x="76" y="17"/>
                      <a:pt x="75" y="16"/>
                    </a:cubicBezTo>
                    <a:cubicBezTo>
                      <a:pt x="75" y="16"/>
                      <a:pt x="76" y="18"/>
                      <a:pt x="76" y="17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8" y="18"/>
                      <a:pt x="78" y="17"/>
                      <a:pt x="79" y="15"/>
                    </a:cubicBezTo>
                    <a:cubicBezTo>
                      <a:pt x="80" y="17"/>
                      <a:pt x="80" y="15"/>
                      <a:pt x="81" y="15"/>
                    </a:cubicBezTo>
                    <a:cubicBezTo>
                      <a:pt x="81" y="14"/>
                      <a:pt x="82" y="15"/>
                      <a:pt x="81" y="13"/>
                    </a:cubicBezTo>
                    <a:cubicBezTo>
                      <a:pt x="82" y="14"/>
                      <a:pt x="82" y="14"/>
                      <a:pt x="82" y="14"/>
                    </a:cubicBezTo>
                    <a:cubicBezTo>
                      <a:pt x="82" y="14"/>
                      <a:pt x="83" y="13"/>
                      <a:pt x="84" y="14"/>
                    </a:cubicBezTo>
                    <a:cubicBezTo>
                      <a:pt x="84" y="14"/>
                      <a:pt x="83" y="12"/>
                      <a:pt x="83" y="11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1"/>
                      <a:pt x="83" y="10"/>
                      <a:pt x="82" y="8"/>
                    </a:cubicBezTo>
                    <a:cubicBezTo>
                      <a:pt x="83" y="9"/>
                      <a:pt x="82" y="8"/>
                      <a:pt x="83" y="9"/>
                    </a:cubicBezTo>
                    <a:cubicBezTo>
                      <a:pt x="83" y="10"/>
                      <a:pt x="84" y="11"/>
                      <a:pt x="84" y="13"/>
                    </a:cubicBezTo>
                    <a:cubicBezTo>
                      <a:pt x="85" y="13"/>
                      <a:pt x="84" y="10"/>
                      <a:pt x="85" y="11"/>
                    </a:cubicBezTo>
                    <a:cubicBezTo>
                      <a:pt x="86" y="12"/>
                      <a:pt x="86" y="11"/>
                      <a:pt x="85" y="9"/>
                    </a:cubicBezTo>
                    <a:cubicBezTo>
                      <a:pt x="85" y="10"/>
                      <a:pt x="85" y="10"/>
                      <a:pt x="86" y="11"/>
                    </a:cubicBezTo>
                    <a:cubicBezTo>
                      <a:pt x="86" y="11"/>
                      <a:pt x="86" y="11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cubicBezTo>
                      <a:pt x="85" y="9"/>
                      <a:pt x="85" y="8"/>
                      <a:pt x="84" y="7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3" y="6"/>
                      <a:pt x="84" y="5"/>
                      <a:pt x="8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9" name="Freeform 37"/>
              <p:cNvSpPr/>
              <p:nvPr/>
            </p:nvSpPr>
            <p:spPr bwMode="auto">
              <a:xfrm flipH="1">
                <a:off x="3725" y="226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0" name="Freeform 38"/>
              <p:cNvSpPr/>
              <p:nvPr/>
            </p:nvSpPr>
            <p:spPr bwMode="auto">
              <a:xfrm flipH="1">
                <a:off x="3474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1" name="Freeform 39"/>
              <p:cNvSpPr/>
              <p:nvPr/>
            </p:nvSpPr>
            <p:spPr bwMode="auto">
              <a:xfrm>
                <a:off x="3799" y="26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2" name="Freeform 40"/>
              <p:cNvSpPr/>
              <p:nvPr/>
            </p:nvSpPr>
            <p:spPr bwMode="auto">
              <a:xfrm>
                <a:off x="3470" y="2079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3" name="Freeform 41"/>
              <p:cNvSpPr/>
              <p:nvPr/>
            </p:nvSpPr>
            <p:spPr bwMode="auto">
              <a:xfrm flipH="1">
                <a:off x="3825" y="27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4" name="Freeform 42"/>
              <p:cNvSpPr/>
              <p:nvPr/>
            </p:nvSpPr>
            <p:spPr bwMode="auto">
              <a:xfrm>
                <a:off x="3466" y="215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5" name="Freeform 43"/>
              <p:cNvSpPr/>
              <p:nvPr/>
            </p:nvSpPr>
            <p:spPr bwMode="auto">
              <a:xfrm flipH="1">
                <a:off x="3916" y="258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6" name="Freeform 44"/>
              <p:cNvSpPr/>
              <p:nvPr/>
            </p:nvSpPr>
            <p:spPr bwMode="auto">
              <a:xfrm flipH="1">
                <a:off x="3899" y="27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7" name="Freeform 45"/>
              <p:cNvSpPr/>
              <p:nvPr/>
            </p:nvSpPr>
            <p:spPr bwMode="auto">
              <a:xfrm>
                <a:off x="3926" y="2582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8" name="Freeform 46"/>
              <p:cNvSpPr/>
              <p:nvPr/>
            </p:nvSpPr>
            <p:spPr bwMode="auto">
              <a:xfrm flipH="1">
                <a:off x="3850" y="26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9" name="Freeform 47"/>
              <p:cNvSpPr/>
              <p:nvPr/>
            </p:nvSpPr>
            <p:spPr bwMode="auto">
              <a:xfrm flipH="1">
                <a:off x="3926" y="25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0" name="Freeform 48"/>
              <p:cNvSpPr/>
              <p:nvPr/>
            </p:nvSpPr>
            <p:spPr bwMode="auto">
              <a:xfrm flipH="1">
                <a:off x="3810" y="27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1" name="Freeform 49"/>
              <p:cNvSpPr/>
              <p:nvPr/>
            </p:nvSpPr>
            <p:spPr bwMode="auto">
              <a:xfrm>
                <a:off x="3827" y="22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2" name="Freeform 50"/>
              <p:cNvSpPr/>
              <p:nvPr/>
            </p:nvSpPr>
            <p:spPr bwMode="auto">
              <a:xfrm flipH="1">
                <a:off x="3470" y="20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3" name="Freeform 51"/>
              <p:cNvSpPr/>
              <p:nvPr/>
            </p:nvSpPr>
            <p:spPr bwMode="auto">
              <a:xfrm>
                <a:off x="4497" y="233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0"/>
                      <a:pt x="0" y="1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4" name="Freeform 52"/>
              <p:cNvSpPr/>
              <p:nvPr/>
            </p:nvSpPr>
            <p:spPr bwMode="auto">
              <a:xfrm>
                <a:off x="4468" y="231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0"/>
                    </a:lnTo>
                    <a:lnTo>
                      <a:pt x="0" y="2"/>
                    </a:ln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5" name="Freeform 53"/>
              <p:cNvSpPr/>
              <p:nvPr/>
            </p:nvSpPr>
            <p:spPr bwMode="auto">
              <a:xfrm>
                <a:off x="4451" y="22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6" name="Freeform 54"/>
              <p:cNvSpPr/>
              <p:nvPr/>
            </p:nvSpPr>
            <p:spPr bwMode="auto">
              <a:xfrm flipH="1">
                <a:off x="4385" y="2289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7" name="Freeform 55"/>
              <p:cNvSpPr/>
              <p:nvPr/>
            </p:nvSpPr>
            <p:spPr bwMode="auto">
              <a:xfrm>
                <a:off x="4381" y="2277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8" name="Freeform 56"/>
              <p:cNvSpPr/>
              <p:nvPr/>
            </p:nvSpPr>
            <p:spPr bwMode="auto">
              <a:xfrm>
                <a:off x="4383" y="2281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9" name="Freeform 57"/>
              <p:cNvSpPr/>
              <p:nvPr/>
            </p:nvSpPr>
            <p:spPr bwMode="auto">
              <a:xfrm flipH="1">
                <a:off x="4504" y="23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0" name="Freeform 58"/>
              <p:cNvSpPr/>
              <p:nvPr/>
            </p:nvSpPr>
            <p:spPr bwMode="auto">
              <a:xfrm>
                <a:off x="3602" y="1893"/>
                <a:ext cx="27" cy="2"/>
              </a:xfrm>
              <a:custGeom>
                <a:avLst/>
                <a:gdLst>
                  <a:gd name="T0" fmla="*/ 4 w 13"/>
                  <a:gd name="T1" fmla="*/ 1 h 1"/>
                  <a:gd name="T2" fmla="*/ 6 w 13"/>
                  <a:gd name="T3" fmla="*/ 1 h 1"/>
                  <a:gd name="T4" fmla="*/ 6 w 13"/>
                  <a:gd name="T5" fmla="*/ 1 h 1"/>
                  <a:gd name="T6" fmla="*/ 6 w 13"/>
                  <a:gd name="T7" fmla="*/ 1 h 1"/>
                  <a:gd name="T8" fmla="*/ 6 w 13"/>
                  <a:gd name="T9" fmla="*/ 1 h 1"/>
                  <a:gd name="T10" fmla="*/ 6 w 13"/>
                  <a:gd name="T11" fmla="*/ 1 h 1"/>
                  <a:gd name="T12" fmla="*/ 6 w 13"/>
                  <a:gd name="T13" fmla="*/ 1 h 1"/>
                  <a:gd name="T14" fmla="*/ 6 w 13"/>
                  <a:gd name="T15" fmla="*/ 1 h 1"/>
                  <a:gd name="T16" fmla="*/ 4 w 13"/>
                  <a:gd name="T17" fmla="*/ 1 h 1"/>
                  <a:gd name="T18" fmla="*/ 4 w 13"/>
                  <a:gd name="T1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">
                    <a:moveTo>
                      <a:pt x="4" y="1"/>
                    </a:moveTo>
                    <a:cubicBezTo>
                      <a:pt x="4" y="1"/>
                      <a:pt x="5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0" y="0"/>
                      <a:pt x="1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1" name="Freeform 59"/>
              <p:cNvSpPr/>
              <p:nvPr/>
            </p:nvSpPr>
            <p:spPr bwMode="auto">
              <a:xfrm>
                <a:off x="4495" y="23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2" name="Freeform 60"/>
              <p:cNvSpPr/>
              <p:nvPr/>
            </p:nvSpPr>
            <p:spPr bwMode="auto">
              <a:xfrm>
                <a:off x="4381" y="2277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2 w 2"/>
                  <a:gd name="T3" fmla="*/ 0 h 4"/>
                  <a:gd name="T4" fmla="*/ 1 w 2"/>
                  <a:gd name="T5" fmla="*/ 2 h 4"/>
                  <a:gd name="T6" fmla="*/ 1 w 2"/>
                  <a:gd name="T7" fmla="*/ 2 h 4"/>
                  <a:gd name="T8" fmla="*/ 0 w 2"/>
                  <a:gd name="T9" fmla="*/ 4 h 4"/>
                  <a:gd name="T10" fmla="*/ 2 w 2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3" name="Freeform 61"/>
              <p:cNvSpPr/>
              <p:nvPr/>
            </p:nvSpPr>
            <p:spPr bwMode="auto">
              <a:xfrm>
                <a:off x="4519" y="2328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2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0" y="2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4" name="Freeform 62"/>
              <p:cNvSpPr/>
              <p:nvPr/>
            </p:nvSpPr>
            <p:spPr bwMode="auto">
              <a:xfrm flipH="1">
                <a:off x="4504" y="232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5" name="Freeform 63"/>
              <p:cNvSpPr/>
              <p:nvPr/>
            </p:nvSpPr>
            <p:spPr bwMode="auto">
              <a:xfrm>
                <a:off x="4391" y="2294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6" name="Freeform 64"/>
              <p:cNvSpPr/>
              <p:nvPr/>
            </p:nvSpPr>
            <p:spPr bwMode="auto">
              <a:xfrm>
                <a:off x="4381" y="2281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7" name="Freeform 65"/>
              <p:cNvSpPr/>
              <p:nvPr/>
            </p:nvSpPr>
            <p:spPr bwMode="auto">
              <a:xfrm>
                <a:off x="3332" y="1903"/>
                <a:ext cx="2" cy="7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3 h 3"/>
                  <a:gd name="T4" fmla="*/ 1 w 1"/>
                  <a:gd name="T5" fmla="*/ 0 h 3"/>
                  <a:gd name="T6" fmla="*/ 0 w 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2"/>
                      <a:pt x="1" y="1"/>
                      <a:pt x="1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8" name="Freeform 66"/>
              <p:cNvSpPr/>
              <p:nvPr/>
            </p:nvSpPr>
            <p:spPr bwMode="auto">
              <a:xfrm>
                <a:off x="3566" y="237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9" name="Freeform 67"/>
              <p:cNvSpPr/>
              <p:nvPr/>
            </p:nvSpPr>
            <p:spPr bwMode="auto">
              <a:xfrm flipH="1">
                <a:off x="3474" y="207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0" name="Freeform 68"/>
              <p:cNvSpPr/>
              <p:nvPr/>
            </p:nvSpPr>
            <p:spPr bwMode="auto">
              <a:xfrm>
                <a:off x="4060" y="1568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1" name="Freeform 69"/>
              <p:cNvSpPr/>
              <p:nvPr/>
            </p:nvSpPr>
            <p:spPr bwMode="auto">
              <a:xfrm>
                <a:off x="3472" y="207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2" name="Freeform 70"/>
              <p:cNvSpPr/>
              <p:nvPr/>
            </p:nvSpPr>
            <p:spPr bwMode="auto">
              <a:xfrm flipH="1">
                <a:off x="3474" y="207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  <a:gd name="T7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3" name="Freeform 71"/>
              <p:cNvSpPr/>
              <p:nvPr/>
            </p:nvSpPr>
            <p:spPr bwMode="auto">
              <a:xfrm>
                <a:off x="3702" y="1530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4" name="Freeform 72"/>
              <p:cNvSpPr/>
              <p:nvPr/>
            </p:nvSpPr>
            <p:spPr bwMode="auto">
              <a:xfrm>
                <a:off x="3421" y="2084"/>
                <a:ext cx="17" cy="15"/>
              </a:xfrm>
              <a:custGeom>
                <a:avLst/>
                <a:gdLst>
                  <a:gd name="T0" fmla="*/ 2 w 8"/>
                  <a:gd name="T1" fmla="*/ 5 h 7"/>
                  <a:gd name="T2" fmla="*/ 4 w 8"/>
                  <a:gd name="T3" fmla="*/ 2 h 7"/>
                  <a:gd name="T4" fmla="*/ 2 w 8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2" y="5"/>
                    </a:moveTo>
                    <a:cubicBezTo>
                      <a:pt x="8" y="0"/>
                      <a:pt x="0" y="7"/>
                      <a:pt x="4" y="2"/>
                    </a:cubicBezTo>
                    <a:cubicBezTo>
                      <a:pt x="2" y="3"/>
                      <a:pt x="2" y="4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5" name="Freeform 73"/>
              <p:cNvSpPr/>
              <p:nvPr/>
            </p:nvSpPr>
            <p:spPr bwMode="auto">
              <a:xfrm>
                <a:off x="4381" y="2247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0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6" name="Freeform 74"/>
              <p:cNvSpPr/>
              <p:nvPr/>
            </p:nvSpPr>
            <p:spPr bwMode="auto">
              <a:xfrm>
                <a:off x="4381" y="2247"/>
                <a:ext cx="2" cy="6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1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7" name="Freeform 75"/>
              <p:cNvSpPr/>
              <p:nvPr/>
            </p:nvSpPr>
            <p:spPr bwMode="auto">
              <a:xfrm flipH="1">
                <a:off x="3914" y="15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8" name="Freeform 76"/>
              <p:cNvSpPr/>
              <p:nvPr/>
            </p:nvSpPr>
            <p:spPr bwMode="auto">
              <a:xfrm>
                <a:off x="3317" y="1492"/>
                <a:ext cx="1064" cy="1219"/>
              </a:xfrm>
              <a:custGeom>
                <a:avLst/>
                <a:gdLst>
                  <a:gd name="T0" fmla="*/ 307 w 501"/>
                  <a:gd name="T1" fmla="*/ 7 h 575"/>
                  <a:gd name="T2" fmla="*/ 204 w 501"/>
                  <a:gd name="T3" fmla="*/ 13 h 575"/>
                  <a:gd name="T4" fmla="*/ 130 w 501"/>
                  <a:gd name="T5" fmla="*/ 42 h 575"/>
                  <a:gd name="T6" fmla="*/ 23 w 501"/>
                  <a:gd name="T7" fmla="*/ 152 h 575"/>
                  <a:gd name="T8" fmla="*/ 0 w 501"/>
                  <a:gd name="T9" fmla="*/ 247 h 575"/>
                  <a:gd name="T10" fmla="*/ 50 w 501"/>
                  <a:gd name="T11" fmla="*/ 385 h 575"/>
                  <a:gd name="T12" fmla="*/ 111 w 501"/>
                  <a:gd name="T13" fmla="*/ 430 h 575"/>
                  <a:gd name="T14" fmla="*/ 184 w 501"/>
                  <a:gd name="T15" fmla="*/ 490 h 575"/>
                  <a:gd name="T16" fmla="*/ 202 w 501"/>
                  <a:gd name="T17" fmla="*/ 528 h 575"/>
                  <a:gd name="T18" fmla="*/ 213 w 501"/>
                  <a:gd name="T19" fmla="*/ 562 h 575"/>
                  <a:gd name="T20" fmla="*/ 214 w 501"/>
                  <a:gd name="T21" fmla="*/ 567 h 575"/>
                  <a:gd name="T22" fmla="*/ 211 w 501"/>
                  <a:gd name="T23" fmla="*/ 536 h 575"/>
                  <a:gd name="T24" fmla="*/ 199 w 501"/>
                  <a:gd name="T25" fmla="*/ 494 h 575"/>
                  <a:gd name="T26" fmla="*/ 165 w 501"/>
                  <a:gd name="T27" fmla="*/ 454 h 575"/>
                  <a:gd name="T28" fmla="*/ 164 w 501"/>
                  <a:gd name="T29" fmla="*/ 451 h 575"/>
                  <a:gd name="T30" fmla="*/ 135 w 501"/>
                  <a:gd name="T31" fmla="*/ 430 h 575"/>
                  <a:gd name="T32" fmla="*/ 134 w 501"/>
                  <a:gd name="T33" fmla="*/ 428 h 575"/>
                  <a:gd name="T34" fmla="*/ 125 w 501"/>
                  <a:gd name="T35" fmla="*/ 419 h 575"/>
                  <a:gd name="T36" fmla="*/ 97 w 501"/>
                  <a:gd name="T37" fmla="*/ 407 h 575"/>
                  <a:gd name="T38" fmla="*/ 85 w 501"/>
                  <a:gd name="T39" fmla="*/ 394 h 575"/>
                  <a:gd name="T40" fmla="*/ 77 w 501"/>
                  <a:gd name="T41" fmla="*/ 384 h 575"/>
                  <a:gd name="T42" fmla="*/ 63 w 501"/>
                  <a:gd name="T43" fmla="*/ 368 h 575"/>
                  <a:gd name="T44" fmla="*/ 49 w 501"/>
                  <a:gd name="T45" fmla="*/ 353 h 575"/>
                  <a:gd name="T46" fmla="*/ 40 w 501"/>
                  <a:gd name="T47" fmla="*/ 338 h 575"/>
                  <a:gd name="T48" fmla="*/ 25 w 501"/>
                  <a:gd name="T49" fmla="*/ 323 h 575"/>
                  <a:gd name="T50" fmla="*/ 29 w 501"/>
                  <a:gd name="T51" fmla="*/ 315 h 575"/>
                  <a:gd name="T52" fmla="*/ 21 w 501"/>
                  <a:gd name="T53" fmla="*/ 247 h 575"/>
                  <a:gd name="T54" fmla="*/ 23 w 501"/>
                  <a:gd name="T55" fmla="*/ 221 h 575"/>
                  <a:gd name="T56" fmla="*/ 26 w 501"/>
                  <a:gd name="T57" fmla="*/ 191 h 575"/>
                  <a:gd name="T58" fmla="*/ 56 w 501"/>
                  <a:gd name="T59" fmla="*/ 133 h 575"/>
                  <a:gd name="T60" fmla="*/ 74 w 501"/>
                  <a:gd name="T61" fmla="*/ 107 h 575"/>
                  <a:gd name="T62" fmla="*/ 84 w 501"/>
                  <a:gd name="T63" fmla="*/ 99 h 575"/>
                  <a:gd name="T64" fmla="*/ 90 w 501"/>
                  <a:gd name="T65" fmla="*/ 91 h 575"/>
                  <a:gd name="T66" fmla="*/ 110 w 501"/>
                  <a:gd name="T67" fmla="*/ 80 h 575"/>
                  <a:gd name="T68" fmla="*/ 129 w 501"/>
                  <a:gd name="T69" fmla="*/ 65 h 575"/>
                  <a:gd name="T70" fmla="*/ 182 w 501"/>
                  <a:gd name="T71" fmla="*/ 36 h 575"/>
                  <a:gd name="T72" fmla="*/ 211 w 501"/>
                  <a:gd name="T73" fmla="*/ 29 h 575"/>
                  <a:gd name="T74" fmla="*/ 253 w 501"/>
                  <a:gd name="T75" fmla="*/ 19 h 575"/>
                  <a:gd name="T76" fmla="*/ 281 w 501"/>
                  <a:gd name="T77" fmla="*/ 19 h 575"/>
                  <a:gd name="T78" fmla="*/ 284 w 501"/>
                  <a:gd name="T79" fmla="*/ 19 h 575"/>
                  <a:gd name="T80" fmla="*/ 320 w 501"/>
                  <a:gd name="T81" fmla="*/ 24 h 575"/>
                  <a:gd name="T82" fmla="*/ 369 w 501"/>
                  <a:gd name="T83" fmla="*/ 42 h 575"/>
                  <a:gd name="T84" fmla="*/ 388 w 501"/>
                  <a:gd name="T85" fmla="*/ 53 h 575"/>
                  <a:gd name="T86" fmla="*/ 407 w 501"/>
                  <a:gd name="T87" fmla="*/ 71 h 575"/>
                  <a:gd name="T88" fmla="*/ 435 w 501"/>
                  <a:gd name="T89" fmla="*/ 107 h 575"/>
                  <a:gd name="T90" fmla="*/ 462 w 501"/>
                  <a:gd name="T91" fmla="*/ 154 h 575"/>
                  <a:gd name="T92" fmla="*/ 471 w 501"/>
                  <a:gd name="T93" fmla="*/ 184 h 575"/>
                  <a:gd name="T94" fmla="*/ 464 w 501"/>
                  <a:gd name="T95" fmla="*/ 279 h 575"/>
                  <a:gd name="T96" fmla="*/ 451 w 501"/>
                  <a:gd name="T97" fmla="*/ 307 h 575"/>
                  <a:gd name="T98" fmla="*/ 395 w 501"/>
                  <a:gd name="T99" fmla="*/ 377 h 575"/>
                  <a:gd name="T100" fmla="*/ 368 w 501"/>
                  <a:gd name="T101" fmla="*/ 412 h 575"/>
                  <a:gd name="T102" fmla="*/ 363 w 501"/>
                  <a:gd name="T103" fmla="*/ 573 h 575"/>
                  <a:gd name="T104" fmla="*/ 446 w 501"/>
                  <a:gd name="T105" fmla="*/ 342 h 575"/>
                  <a:gd name="T106" fmla="*/ 463 w 501"/>
                  <a:gd name="T107" fmla="*/ 118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01" h="575">
                    <a:moveTo>
                      <a:pt x="463" y="118"/>
                    </a:moveTo>
                    <a:cubicBezTo>
                      <a:pt x="439" y="74"/>
                      <a:pt x="402" y="38"/>
                      <a:pt x="355" y="17"/>
                    </a:cubicBezTo>
                    <a:cubicBezTo>
                      <a:pt x="347" y="17"/>
                      <a:pt x="337" y="12"/>
                      <a:pt x="328" y="12"/>
                    </a:cubicBezTo>
                    <a:cubicBezTo>
                      <a:pt x="328" y="11"/>
                      <a:pt x="328" y="11"/>
                      <a:pt x="328" y="11"/>
                    </a:cubicBezTo>
                    <a:cubicBezTo>
                      <a:pt x="320" y="11"/>
                      <a:pt x="319" y="8"/>
                      <a:pt x="310" y="5"/>
                    </a:cubicBezTo>
                    <a:cubicBezTo>
                      <a:pt x="309" y="7"/>
                      <a:pt x="306" y="5"/>
                      <a:pt x="307" y="7"/>
                    </a:cubicBezTo>
                    <a:cubicBezTo>
                      <a:pt x="303" y="8"/>
                      <a:pt x="301" y="3"/>
                      <a:pt x="296" y="4"/>
                    </a:cubicBezTo>
                    <a:cubicBezTo>
                      <a:pt x="296" y="3"/>
                      <a:pt x="296" y="5"/>
                      <a:pt x="295" y="4"/>
                    </a:cubicBezTo>
                    <a:cubicBezTo>
                      <a:pt x="282" y="5"/>
                      <a:pt x="298" y="3"/>
                      <a:pt x="282" y="0"/>
                    </a:cubicBezTo>
                    <a:cubicBezTo>
                      <a:pt x="259" y="0"/>
                      <a:pt x="236" y="5"/>
                      <a:pt x="215" y="9"/>
                    </a:cubicBezTo>
                    <a:cubicBezTo>
                      <a:pt x="216" y="9"/>
                      <a:pt x="217" y="10"/>
                      <a:pt x="215" y="11"/>
                    </a:cubicBezTo>
                    <a:cubicBezTo>
                      <a:pt x="212" y="8"/>
                      <a:pt x="208" y="13"/>
                      <a:pt x="204" y="13"/>
                    </a:cubicBezTo>
                    <a:cubicBezTo>
                      <a:pt x="204" y="12"/>
                      <a:pt x="206" y="12"/>
                      <a:pt x="207" y="11"/>
                    </a:cubicBezTo>
                    <a:cubicBezTo>
                      <a:pt x="197" y="13"/>
                      <a:pt x="190" y="17"/>
                      <a:pt x="181" y="19"/>
                    </a:cubicBezTo>
                    <a:cubicBezTo>
                      <a:pt x="173" y="24"/>
                      <a:pt x="163" y="25"/>
                      <a:pt x="158" y="29"/>
                    </a:cubicBezTo>
                    <a:cubicBezTo>
                      <a:pt x="159" y="27"/>
                      <a:pt x="154" y="30"/>
                      <a:pt x="152" y="30"/>
                    </a:cubicBezTo>
                    <a:cubicBezTo>
                      <a:pt x="148" y="37"/>
                      <a:pt x="136" y="37"/>
                      <a:pt x="131" y="43"/>
                    </a:cubicBezTo>
                    <a:cubicBezTo>
                      <a:pt x="130" y="42"/>
                      <a:pt x="130" y="42"/>
                      <a:pt x="130" y="42"/>
                    </a:cubicBezTo>
                    <a:cubicBezTo>
                      <a:pt x="110" y="54"/>
                      <a:pt x="88" y="68"/>
                      <a:pt x="70" y="87"/>
                    </a:cubicBezTo>
                    <a:cubicBezTo>
                      <a:pt x="59" y="96"/>
                      <a:pt x="48" y="108"/>
                      <a:pt x="39" y="121"/>
                    </a:cubicBezTo>
                    <a:cubicBezTo>
                      <a:pt x="38" y="123"/>
                      <a:pt x="40" y="122"/>
                      <a:pt x="39" y="124"/>
                    </a:cubicBezTo>
                    <a:cubicBezTo>
                      <a:pt x="37" y="127"/>
                      <a:pt x="38" y="123"/>
                      <a:pt x="37" y="124"/>
                    </a:cubicBezTo>
                    <a:cubicBezTo>
                      <a:pt x="34" y="132"/>
                      <a:pt x="28" y="140"/>
                      <a:pt x="23" y="148"/>
                    </a:cubicBezTo>
                    <a:cubicBezTo>
                      <a:pt x="23" y="150"/>
                      <a:pt x="22" y="152"/>
                      <a:pt x="23" y="152"/>
                    </a:cubicBezTo>
                    <a:cubicBezTo>
                      <a:pt x="17" y="161"/>
                      <a:pt x="14" y="176"/>
                      <a:pt x="9" y="185"/>
                    </a:cubicBezTo>
                    <a:cubicBezTo>
                      <a:pt x="14" y="183"/>
                      <a:pt x="10" y="192"/>
                      <a:pt x="10" y="196"/>
                    </a:cubicBezTo>
                    <a:cubicBezTo>
                      <a:pt x="9" y="198"/>
                      <a:pt x="8" y="198"/>
                      <a:pt x="8" y="197"/>
                    </a:cubicBezTo>
                    <a:cubicBezTo>
                      <a:pt x="6" y="205"/>
                      <a:pt x="5" y="209"/>
                      <a:pt x="3" y="219"/>
                    </a:cubicBezTo>
                    <a:cubicBezTo>
                      <a:pt x="2" y="223"/>
                      <a:pt x="4" y="225"/>
                      <a:pt x="3" y="230"/>
                    </a:cubicBezTo>
                    <a:cubicBezTo>
                      <a:pt x="0" y="233"/>
                      <a:pt x="1" y="241"/>
                      <a:pt x="0" y="247"/>
                    </a:cubicBezTo>
                    <a:cubicBezTo>
                      <a:pt x="2" y="245"/>
                      <a:pt x="4" y="252"/>
                      <a:pt x="3" y="257"/>
                    </a:cubicBezTo>
                    <a:cubicBezTo>
                      <a:pt x="0" y="256"/>
                      <a:pt x="0" y="256"/>
                      <a:pt x="0" y="256"/>
                    </a:cubicBezTo>
                    <a:cubicBezTo>
                      <a:pt x="1" y="272"/>
                      <a:pt x="0" y="297"/>
                      <a:pt x="9" y="316"/>
                    </a:cubicBezTo>
                    <a:cubicBezTo>
                      <a:pt x="8" y="318"/>
                      <a:pt x="8" y="318"/>
                      <a:pt x="8" y="318"/>
                    </a:cubicBezTo>
                    <a:cubicBezTo>
                      <a:pt x="17" y="337"/>
                      <a:pt x="25" y="356"/>
                      <a:pt x="39" y="370"/>
                    </a:cubicBezTo>
                    <a:cubicBezTo>
                      <a:pt x="42" y="375"/>
                      <a:pt x="47" y="381"/>
                      <a:pt x="50" y="385"/>
                    </a:cubicBezTo>
                    <a:cubicBezTo>
                      <a:pt x="56" y="390"/>
                      <a:pt x="58" y="391"/>
                      <a:pt x="63" y="393"/>
                    </a:cubicBezTo>
                    <a:cubicBezTo>
                      <a:pt x="65" y="395"/>
                      <a:pt x="65" y="397"/>
                      <a:pt x="65" y="398"/>
                    </a:cubicBezTo>
                    <a:cubicBezTo>
                      <a:pt x="71" y="405"/>
                      <a:pt x="76" y="411"/>
                      <a:pt x="83" y="414"/>
                    </a:cubicBezTo>
                    <a:cubicBezTo>
                      <a:pt x="83" y="415"/>
                      <a:pt x="83" y="415"/>
                      <a:pt x="83" y="415"/>
                    </a:cubicBezTo>
                    <a:cubicBezTo>
                      <a:pt x="89" y="419"/>
                      <a:pt x="98" y="423"/>
                      <a:pt x="104" y="429"/>
                    </a:cubicBezTo>
                    <a:cubicBezTo>
                      <a:pt x="106" y="429"/>
                      <a:pt x="113" y="433"/>
                      <a:pt x="111" y="430"/>
                    </a:cubicBezTo>
                    <a:cubicBezTo>
                      <a:pt x="114" y="431"/>
                      <a:pt x="111" y="433"/>
                      <a:pt x="115" y="433"/>
                    </a:cubicBezTo>
                    <a:cubicBezTo>
                      <a:pt x="111" y="433"/>
                      <a:pt x="111" y="433"/>
                      <a:pt x="111" y="433"/>
                    </a:cubicBezTo>
                    <a:cubicBezTo>
                      <a:pt x="125" y="443"/>
                      <a:pt x="138" y="450"/>
                      <a:pt x="152" y="459"/>
                    </a:cubicBezTo>
                    <a:cubicBezTo>
                      <a:pt x="154" y="464"/>
                      <a:pt x="165" y="469"/>
                      <a:pt x="170" y="476"/>
                    </a:cubicBezTo>
                    <a:cubicBezTo>
                      <a:pt x="175" y="479"/>
                      <a:pt x="180" y="487"/>
                      <a:pt x="185" y="489"/>
                    </a:cubicBezTo>
                    <a:cubicBezTo>
                      <a:pt x="184" y="490"/>
                      <a:pt x="184" y="490"/>
                      <a:pt x="184" y="490"/>
                    </a:cubicBezTo>
                    <a:cubicBezTo>
                      <a:pt x="188" y="495"/>
                      <a:pt x="194" y="503"/>
                      <a:pt x="196" y="512"/>
                    </a:cubicBezTo>
                    <a:cubicBezTo>
                      <a:pt x="198" y="518"/>
                      <a:pt x="200" y="517"/>
                      <a:pt x="202" y="521"/>
                    </a:cubicBezTo>
                    <a:cubicBezTo>
                      <a:pt x="201" y="521"/>
                      <a:pt x="201" y="521"/>
                      <a:pt x="201" y="521"/>
                    </a:cubicBezTo>
                    <a:cubicBezTo>
                      <a:pt x="203" y="525"/>
                      <a:pt x="206" y="526"/>
                      <a:pt x="207" y="528"/>
                    </a:cubicBezTo>
                    <a:cubicBezTo>
                      <a:pt x="207" y="532"/>
                      <a:pt x="208" y="532"/>
                      <a:pt x="208" y="536"/>
                    </a:cubicBezTo>
                    <a:cubicBezTo>
                      <a:pt x="207" y="532"/>
                      <a:pt x="205" y="530"/>
                      <a:pt x="202" y="528"/>
                    </a:cubicBezTo>
                    <a:cubicBezTo>
                      <a:pt x="203" y="534"/>
                      <a:pt x="207" y="539"/>
                      <a:pt x="206" y="543"/>
                    </a:cubicBezTo>
                    <a:cubicBezTo>
                      <a:pt x="207" y="547"/>
                      <a:pt x="207" y="551"/>
                      <a:pt x="209" y="551"/>
                    </a:cubicBezTo>
                    <a:cubicBezTo>
                      <a:pt x="209" y="552"/>
                      <a:pt x="208" y="555"/>
                      <a:pt x="207" y="552"/>
                    </a:cubicBezTo>
                    <a:cubicBezTo>
                      <a:pt x="208" y="556"/>
                      <a:pt x="208" y="558"/>
                      <a:pt x="209" y="560"/>
                    </a:cubicBezTo>
                    <a:cubicBezTo>
                      <a:pt x="209" y="560"/>
                      <a:pt x="209" y="559"/>
                      <a:pt x="209" y="558"/>
                    </a:cubicBezTo>
                    <a:cubicBezTo>
                      <a:pt x="211" y="560"/>
                      <a:pt x="211" y="563"/>
                      <a:pt x="213" y="562"/>
                    </a:cubicBezTo>
                    <a:cubicBezTo>
                      <a:pt x="212" y="561"/>
                      <a:pt x="212" y="560"/>
                      <a:pt x="212" y="558"/>
                    </a:cubicBezTo>
                    <a:cubicBezTo>
                      <a:pt x="213" y="559"/>
                      <a:pt x="214" y="565"/>
                      <a:pt x="213" y="567"/>
                    </a:cubicBezTo>
                    <a:cubicBezTo>
                      <a:pt x="212" y="569"/>
                      <a:pt x="210" y="563"/>
                      <a:pt x="210" y="566"/>
                    </a:cubicBezTo>
                    <a:cubicBezTo>
                      <a:pt x="213" y="575"/>
                      <a:pt x="213" y="575"/>
                      <a:pt x="213" y="575"/>
                    </a:cubicBezTo>
                    <a:cubicBezTo>
                      <a:pt x="213" y="573"/>
                      <a:pt x="214" y="570"/>
                      <a:pt x="215" y="571"/>
                    </a:cubicBezTo>
                    <a:cubicBezTo>
                      <a:pt x="214" y="567"/>
                      <a:pt x="214" y="567"/>
                      <a:pt x="214" y="567"/>
                    </a:cubicBezTo>
                    <a:cubicBezTo>
                      <a:pt x="215" y="567"/>
                      <a:pt x="215" y="567"/>
                      <a:pt x="215" y="567"/>
                    </a:cubicBezTo>
                    <a:cubicBezTo>
                      <a:pt x="214" y="560"/>
                      <a:pt x="215" y="555"/>
                      <a:pt x="214" y="548"/>
                    </a:cubicBezTo>
                    <a:cubicBezTo>
                      <a:pt x="212" y="551"/>
                      <a:pt x="212" y="551"/>
                      <a:pt x="212" y="551"/>
                    </a:cubicBezTo>
                    <a:cubicBezTo>
                      <a:pt x="212" y="547"/>
                      <a:pt x="209" y="543"/>
                      <a:pt x="210" y="539"/>
                    </a:cubicBezTo>
                    <a:cubicBezTo>
                      <a:pt x="211" y="541"/>
                      <a:pt x="211" y="539"/>
                      <a:pt x="212" y="539"/>
                    </a:cubicBezTo>
                    <a:cubicBezTo>
                      <a:pt x="212" y="538"/>
                      <a:pt x="211" y="537"/>
                      <a:pt x="211" y="536"/>
                    </a:cubicBezTo>
                    <a:cubicBezTo>
                      <a:pt x="214" y="538"/>
                      <a:pt x="214" y="538"/>
                      <a:pt x="214" y="538"/>
                    </a:cubicBezTo>
                    <a:cubicBezTo>
                      <a:pt x="210" y="536"/>
                      <a:pt x="210" y="526"/>
                      <a:pt x="210" y="525"/>
                    </a:cubicBezTo>
                    <a:cubicBezTo>
                      <a:pt x="210" y="525"/>
                      <a:pt x="210" y="525"/>
                      <a:pt x="210" y="525"/>
                    </a:cubicBezTo>
                    <a:cubicBezTo>
                      <a:pt x="209" y="519"/>
                      <a:pt x="209" y="527"/>
                      <a:pt x="208" y="523"/>
                    </a:cubicBezTo>
                    <a:cubicBezTo>
                      <a:pt x="207" y="519"/>
                      <a:pt x="210" y="520"/>
                      <a:pt x="210" y="517"/>
                    </a:cubicBezTo>
                    <a:cubicBezTo>
                      <a:pt x="207" y="511"/>
                      <a:pt x="202" y="501"/>
                      <a:pt x="199" y="494"/>
                    </a:cubicBezTo>
                    <a:cubicBezTo>
                      <a:pt x="196" y="489"/>
                      <a:pt x="191" y="484"/>
                      <a:pt x="186" y="481"/>
                    </a:cubicBezTo>
                    <a:cubicBezTo>
                      <a:pt x="183" y="477"/>
                      <a:pt x="189" y="480"/>
                      <a:pt x="184" y="476"/>
                    </a:cubicBezTo>
                    <a:cubicBezTo>
                      <a:pt x="186" y="476"/>
                      <a:pt x="186" y="475"/>
                      <a:pt x="186" y="474"/>
                    </a:cubicBezTo>
                    <a:cubicBezTo>
                      <a:pt x="185" y="474"/>
                      <a:pt x="179" y="467"/>
                      <a:pt x="181" y="471"/>
                    </a:cubicBezTo>
                    <a:cubicBezTo>
                      <a:pt x="176" y="466"/>
                      <a:pt x="169" y="460"/>
                      <a:pt x="163" y="455"/>
                    </a:cubicBezTo>
                    <a:cubicBezTo>
                      <a:pt x="165" y="457"/>
                      <a:pt x="167" y="456"/>
                      <a:pt x="165" y="454"/>
                    </a:cubicBezTo>
                    <a:cubicBezTo>
                      <a:pt x="162" y="453"/>
                      <a:pt x="156" y="450"/>
                      <a:pt x="151" y="445"/>
                    </a:cubicBezTo>
                    <a:cubicBezTo>
                      <a:pt x="150" y="447"/>
                      <a:pt x="152" y="448"/>
                      <a:pt x="150" y="449"/>
                    </a:cubicBezTo>
                    <a:cubicBezTo>
                      <a:pt x="149" y="449"/>
                      <a:pt x="147" y="449"/>
                      <a:pt x="146" y="447"/>
                    </a:cubicBezTo>
                    <a:cubicBezTo>
                      <a:pt x="147" y="445"/>
                      <a:pt x="148" y="443"/>
                      <a:pt x="144" y="440"/>
                    </a:cubicBezTo>
                    <a:cubicBezTo>
                      <a:pt x="146" y="438"/>
                      <a:pt x="152" y="446"/>
                      <a:pt x="151" y="442"/>
                    </a:cubicBezTo>
                    <a:cubicBezTo>
                      <a:pt x="154" y="442"/>
                      <a:pt x="163" y="448"/>
                      <a:pt x="164" y="451"/>
                    </a:cubicBezTo>
                    <a:cubicBezTo>
                      <a:pt x="170" y="452"/>
                      <a:pt x="161" y="448"/>
                      <a:pt x="163" y="447"/>
                    </a:cubicBezTo>
                    <a:cubicBezTo>
                      <a:pt x="159" y="444"/>
                      <a:pt x="157" y="444"/>
                      <a:pt x="151" y="440"/>
                    </a:cubicBezTo>
                    <a:cubicBezTo>
                      <a:pt x="150" y="440"/>
                      <a:pt x="152" y="442"/>
                      <a:pt x="148" y="441"/>
                    </a:cubicBezTo>
                    <a:cubicBezTo>
                      <a:pt x="142" y="439"/>
                      <a:pt x="143" y="435"/>
                      <a:pt x="141" y="434"/>
                    </a:cubicBezTo>
                    <a:cubicBezTo>
                      <a:pt x="144" y="435"/>
                      <a:pt x="144" y="435"/>
                      <a:pt x="144" y="435"/>
                    </a:cubicBezTo>
                    <a:cubicBezTo>
                      <a:pt x="141" y="432"/>
                      <a:pt x="139" y="432"/>
                      <a:pt x="135" y="430"/>
                    </a:cubicBezTo>
                    <a:cubicBezTo>
                      <a:pt x="136" y="426"/>
                      <a:pt x="142" y="434"/>
                      <a:pt x="144" y="433"/>
                    </a:cubicBezTo>
                    <a:cubicBezTo>
                      <a:pt x="143" y="429"/>
                      <a:pt x="143" y="429"/>
                      <a:pt x="143" y="429"/>
                    </a:cubicBezTo>
                    <a:cubicBezTo>
                      <a:pt x="137" y="425"/>
                      <a:pt x="140" y="430"/>
                      <a:pt x="134" y="425"/>
                    </a:cubicBezTo>
                    <a:cubicBezTo>
                      <a:pt x="135" y="425"/>
                      <a:pt x="135" y="425"/>
                      <a:pt x="135" y="425"/>
                    </a:cubicBezTo>
                    <a:cubicBezTo>
                      <a:pt x="131" y="423"/>
                      <a:pt x="131" y="423"/>
                      <a:pt x="131" y="423"/>
                    </a:cubicBezTo>
                    <a:cubicBezTo>
                      <a:pt x="131" y="424"/>
                      <a:pt x="130" y="426"/>
                      <a:pt x="134" y="428"/>
                    </a:cubicBezTo>
                    <a:cubicBezTo>
                      <a:pt x="130" y="429"/>
                      <a:pt x="131" y="427"/>
                      <a:pt x="125" y="424"/>
                    </a:cubicBezTo>
                    <a:cubicBezTo>
                      <a:pt x="122" y="424"/>
                      <a:pt x="127" y="425"/>
                      <a:pt x="126" y="427"/>
                    </a:cubicBezTo>
                    <a:cubicBezTo>
                      <a:pt x="126" y="428"/>
                      <a:pt x="123" y="426"/>
                      <a:pt x="120" y="425"/>
                    </a:cubicBezTo>
                    <a:cubicBezTo>
                      <a:pt x="116" y="422"/>
                      <a:pt x="119" y="421"/>
                      <a:pt x="118" y="419"/>
                    </a:cubicBezTo>
                    <a:cubicBezTo>
                      <a:pt x="119" y="420"/>
                      <a:pt x="122" y="422"/>
                      <a:pt x="121" y="422"/>
                    </a:cubicBezTo>
                    <a:cubicBezTo>
                      <a:pt x="127" y="424"/>
                      <a:pt x="121" y="418"/>
                      <a:pt x="125" y="419"/>
                    </a:cubicBezTo>
                    <a:cubicBezTo>
                      <a:pt x="122" y="415"/>
                      <a:pt x="121" y="417"/>
                      <a:pt x="118" y="416"/>
                    </a:cubicBezTo>
                    <a:cubicBezTo>
                      <a:pt x="119" y="417"/>
                      <a:pt x="117" y="418"/>
                      <a:pt x="117" y="419"/>
                    </a:cubicBezTo>
                    <a:cubicBezTo>
                      <a:pt x="108" y="418"/>
                      <a:pt x="115" y="413"/>
                      <a:pt x="108" y="409"/>
                    </a:cubicBezTo>
                    <a:cubicBezTo>
                      <a:pt x="108" y="413"/>
                      <a:pt x="98" y="407"/>
                      <a:pt x="100" y="413"/>
                    </a:cubicBezTo>
                    <a:cubicBezTo>
                      <a:pt x="98" y="412"/>
                      <a:pt x="96" y="411"/>
                      <a:pt x="95" y="410"/>
                    </a:cubicBezTo>
                    <a:cubicBezTo>
                      <a:pt x="98" y="409"/>
                      <a:pt x="93" y="407"/>
                      <a:pt x="97" y="407"/>
                    </a:cubicBezTo>
                    <a:cubicBezTo>
                      <a:pt x="95" y="405"/>
                      <a:pt x="95" y="405"/>
                      <a:pt x="95" y="405"/>
                    </a:cubicBezTo>
                    <a:cubicBezTo>
                      <a:pt x="100" y="406"/>
                      <a:pt x="100" y="406"/>
                      <a:pt x="100" y="406"/>
                    </a:cubicBezTo>
                    <a:cubicBezTo>
                      <a:pt x="98" y="403"/>
                      <a:pt x="95" y="399"/>
                      <a:pt x="94" y="397"/>
                    </a:cubicBezTo>
                    <a:cubicBezTo>
                      <a:pt x="91" y="395"/>
                      <a:pt x="94" y="399"/>
                      <a:pt x="90" y="397"/>
                    </a:cubicBezTo>
                    <a:cubicBezTo>
                      <a:pt x="92" y="397"/>
                      <a:pt x="91" y="394"/>
                      <a:pt x="89" y="393"/>
                    </a:cubicBezTo>
                    <a:cubicBezTo>
                      <a:pt x="92" y="396"/>
                      <a:pt x="87" y="395"/>
                      <a:pt x="85" y="394"/>
                    </a:cubicBezTo>
                    <a:cubicBezTo>
                      <a:pt x="82" y="392"/>
                      <a:pt x="81" y="388"/>
                      <a:pt x="81" y="388"/>
                    </a:cubicBezTo>
                    <a:cubicBezTo>
                      <a:pt x="86" y="389"/>
                      <a:pt x="86" y="389"/>
                      <a:pt x="86" y="389"/>
                    </a:cubicBezTo>
                    <a:cubicBezTo>
                      <a:pt x="82" y="388"/>
                      <a:pt x="85" y="388"/>
                      <a:pt x="82" y="386"/>
                    </a:cubicBezTo>
                    <a:cubicBezTo>
                      <a:pt x="81" y="386"/>
                      <a:pt x="78" y="386"/>
                      <a:pt x="77" y="387"/>
                    </a:cubicBezTo>
                    <a:cubicBezTo>
                      <a:pt x="75" y="385"/>
                      <a:pt x="74" y="383"/>
                      <a:pt x="73" y="383"/>
                    </a:cubicBezTo>
                    <a:cubicBezTo>
                      <a:pt x="77" y="384"/>
                      <a:pt x="77" y="384"/>
                      <a:pt x="77" y="384"/>
                    </a:cubicBezTo>
                    <a:cubicBezTo>
                      <a:pt x="73" y="381"/>
                      <a:pt x="79" y="381"/>
                      <a:pt x="74" y="378"/>
                    </a:cubicBezTo>
                    <a:cubicBezTo>
                      <a:pt x="72" y="378"/>
                      <a:pt x="72" y="378"/>
                      <a:pt x="72" y="378"/>
                    </a:cubicBezTo>
                    <a:cubicBezTo>
                      <a:pt x="72" y="377"/>
                      <a:pt x="72" y="376"/>
                      <a:pt x="73" y="377"/>
                    </a:cubicBezTo>
                    <a:cubicBezTo>
                      <a:pt x="71" y="377"/>
                      <a:pt x="69" y="375"/>
                      <a:pt x="68" y="374"/>
                    </a:cubicBezTo>
                    <a:cubicBezTo>
                      <a:pt x="69" y="373"/>
                      <a:pt x="69" y="373"/>
                      <a:pt x="69" y="373"/>
                    </a:cubicBezTo>
                    <a:cubicBezTo>
                      <a:pt x="67" y="372"/>
                      <a:pt x="63" y="371"/>
                      <a:pt x="63" y="368"/>
                    </a:cubicBezTo>
                    <a:cubicBezTo>
                      <a:pt x="62" y="371"/>
                      <a:pt x="65" y="370"/>
                      <a:pt x="66" y="373"/>
                    </a:cubicBezTo>
                    <a:cubicBezTo>
                      <a:pt x="66" y="377"/>
                      <a:pt x="62" y="372"/>
                      <a:pt x="62" y="371"/>
                    </a:cubicBezTo>
                    <a:cubicBezTo>
                      <a:pt x="64" y="370"/>
                      <a:pt x="58" y="367"/>
                      <a:pt x="56" y="364"/>
                    </a:cubicBezTo>
                    <a:cubicBezTo>
                      <a:pt x="56" y="363"/>
                      <a:pt x="55" y="361"/>
                      <a:pt x="55" y="360"/>
                    </a:cubicBezTo>
                    <a:cubicBezTo>
                      <a:pt x="53" y="360"/>
                      <a:pt x="53" y="360"/>
                      <a:pt x="53" y="360"/>
                    </a:cubicBezTo>
                    <a:cubicBezTo>
                      <a:pt x="56" y="357"/>
                      <a:pt x="49" y="356"/>
                      <a:pt x="49" y="353"/>
                    </a:cubicBezTo>
                    <a:cubicBezTo>
                      <a:pt x="50" y="354"/>
                      <a:pt x="51" y="353"/>
                      <a:pt x="51" y="351"/>
                    </a:cubicBezTo>
                    <a:cubicBezTo>
                      <a:pt x="50" y="355"/>
                      <a:pt x="45" y="349"/>
                      <a:pt x="44" y="350"/>
                    </a:cubicBezTo>
                    <a:cubicBezTo>
                      <a:pt x="42" y="345"/>
                      <a:pt x="48" y="349"/>
                      <a:pt x="48" y="347"/>
                    </a:cubicBezTo>
                    <a:cubicBezTo>
                      <a:pt x="45" y="346"/>
                      <a:pt x="46" y="341"/>
                      <a:pt x="43" y="341"/>
                    </a:cubicBezTo>
                    <a:cubicBezTo>
                      <a:pt x="44" y="345"/>
                      <a:pt x="41" y="341"/>
                      <a:pt x="40" y="341"/>
                    </a:cubicBezTo>
                    <a:cubicBezTo>
                      <a:pt x="38" y="337"/>
                      <a:pt x="41" y="341"/>
                      <a:pt x="40" y="338"/>
                    </a:cubicBezTo>
                    <a:cubicBezTo>
                      <a:pt x="39" y="336"/>
                      <a:pt x="36" y="335"/>
                      <a:pt x="37" y="338"/>
                    </a:cubicBezTo>
                    <a:cubicBezTo>
                      <a:pt x="36" y="335"/>
                      <a:pt x="32" y="333"/>
                      <a:pt x="32" y="330"/>
                    </a:cubicBezTo>
                    <a:cubicBezTo>
                      <a:pt x="33" y="328"/>
                      <a:pt x="36" y="335"/>
                      <a:pt x="36" y="333"/>
                    </a:cubicBezTo>
                    <a:cubicBezTo>
                      <a:pt x="32" y="326"/>
                      <a:pt x="30" y="331"/>
                      <a:pt x="27" y="325"/>
                    </a:cubicBezTo>
                    <a:cubicBezTo>
                      <a:pt x="27" y="328"/>
                      <a:pt x="24" y="327"/>
                      <a:pt x="22" y="324"/>
                    </a:cubicBezTo>
                    <a:cubicBezTo>
                      <a:pt x="19" y="317"/>
                      <a:pt x="24" y="327"/>
                      <a:pt x="25" y="323"/>
                    </a:cubicBezTo>
                    <a:cubicBezTo>
                      <a:pt x="23" y="321"/>
                      <a:pt x="23" y="321"/>
                      <a:pt x="23" y="321"/>
                    </a:cubicBezTo>
                    <a:cubicBezTo>
                      <a:pt x="25" y="316"/>
                      <a:pt x="31" y="327"/>
                      <a:pt x="32" y="322"/>
                    </a:cubicBezTo>
                    <a:cubicBezTo>
                      <a:pt x="30" y="320"/>
                      <a:pt x="30" y="320"/>
                      <a:pt x="30" y="320"/>
                    </a:cubicBezTo>
                    <a:cubicBezTo>
                      <a:pt x="31" y="320"/>
                      <a:pt x="32" y="321"/>
                      <a:pt x="33" y="319"/>
                    </a:cubicBezTo>
                    <a:cubicBezTo>
                      <a:pt x="30" y="319"/>
                      <a:pt x="30" y="313"/>
                      <a:pt x="29" y="312"/>
                    </a:cubicBezTo>
                    <a:cubicBezTo>
                      <a:pt x="27" y="312"/>
                      <a:pt x="30" y="315"/>
                      <a:pt x="29" y="315"/>
                    </a:cubicBezTo>
                    <a:cubicBezTo>
                      <a:pt x="27" y="312"/>
                      <a:pt x="24" y="311"/>
                      <a:pt x="24" y="306"/>
                    </a:cubicBezTo>
                    <a:cubicBezTo>
                      <a:pt x="26" y="308"/>
                      <a:pt x="26" y="304"/>
                      <a:pt x="27" y="305"/>
                    </a:cubicBezTo>
                    <a:cubicBezTo>
                      <a:pt x="27" y="303"/>
                      <a:pt x="25" y="305"/>
                      <a:pt x="25" y="301"/>
                    </a:cubicBezTo>
                    <a:cubicBezTo>
                      <a:pt x="26" y="301"/>
                      <a:pt x="26" y="301"/>
                      <a:pt x="26" y="301"/>
                    </a:cubicBezTo>
                    <a:cubicBezTo>
                      <a:pt x="23" y="289"/>
                      <a:pt x="22" y="272"/>
                      <a:pt x="18" y="260"/>
                    </a:cubicBezTo>
                    <a:cubicBezTo>
                      <a:pt x="20" y="258"/>
                      <a:pt x="20" y="254"/>
                      <a:pt x="21" y="247"/>
                    </a:cubicBezTo>
                    <a:cubicBezTo>
                      <a:pt x="21" y="250"/>
                      <a:pt x="19" y="247"/>
                      <a:pt x="19" y="246"/>
                    </a:cubicBezTo>
                    <a:cubicBezTo>
                      <a:pt x="21" y="242"/>
                      <a:pt x="21" y="242"/>
                      <a:pt x="21" y="242"/>
                    </a:cubicBezTo>
                    <a:cubicBezTo>
                      <a:pt x="23" y="239"/>
                      <a:pt x="22" y="233"/>
                      <a:pt x="21" y="230"/>
                    </a:cubicBezTo>
                    <a:cubicBezTo>
                      <a:pt x="22" y="229"/>
                      <a:pt x="22" y="229"/>
                      <a:pt x="23" y="229"/>
                    </a:cubicBezTo>
                    <a:cubicBezTo>
                      <a:pt x="24" y="225"/>
                      <a:pt x="22" y="225"/>
                      <a:pt x="22" y="224"/>
                    </a:cubicBezTo>
                    <a:cubicBezTo>
                      <a:pt x="23" y="221"/>
                      <a:pt x="23" y="221"/>
                      <a:pt x="23" y="221"/>
                    </a:cubicBezTo>
                    <a:cubicBezTo>
                      <a:pt x="22" y="221"/>
                      <a:pt x="22" y="221"/>
                      <a:pt x="22" y="221"/>
                    </a:cubicBezTo>
                    <a:cubicBezTo>
                      <a:pt x="22" y="217"/>
                      <a:pt x="23" y="213"/>
                      <a:pt x="25" y="213"/>
                    </a:cubicBezTo>
                    <a:cubicBezTo>
                      <a:pt x="25" y="212"/>
                      <a:pt x="25" y="211"/>
                      <a:pt x="24" y="212"/>
                    </a:cubicBezTo>
                    <a:cubicBezTo>
                      <a:pt x="26" y="209"/>
                      <a:pt x="28" y="200"/>
                      <a:pt x="29" y="193"/>
                    </a:cubicBezTo>
                    <a:cubicBezTo>
                      <a:pt x="28" y="196"/>
                      <a:pt x="27" y="196"/>
                      <a:pt x="26" y="196"/>
                    </a:cubicBezTo>
                    <a:cubicBezTo>
                      <a:pt x="24" y="194"/>
                      <a:pt x="27" y="194"/>
                      <a:pt x="26" y="191"/>
                    </a:cubicBezTo>
                    <a:cubicBezTo>
                      <a:pt x="27" y="192"/>
                      <a:pt x="28" y="189"/>
                      <a:pt x="28" y="192"/>
                    </a:cubicBezTo>
                    <a:cubicBezTo>
                      <a:pt x="33" y="185"/>
                      <a:pt x="36" y="173"/>
                      <a:pt x="40" y="164"/>
                    </a:cubicBezTo>
                    <a:cubicBezTo>
                      <a:pt x="40" y="162"/>
                      <a:pt x="40" y="162"/>
                      <a:pt x="39" y="161"/>
                    </a:cubicBezTo>
                    <a:cubicBezTo>
                      <a:pt x="45" y="156"/>
                      <a:pt x="47" y="148"/>
                      <a:pt x="51" y="142"/>
                    </a:cubicBezTo>
                    <a:cubicBezTo>
                      <a:pt x="49" y="143"/>
                      <a:pt x="48" y="139"/>
                      <a:pt x="50" y="136"/>
                    </a:cubicBezTo>
                    <a:cubicBezTo>
                      <a:pt x="51" y="131"/>
                      <a:pt x="53" y="136"/>
                      <a:pt x="56" y="133"/>
                    </a:cubicBezTo>
                    <a:cubicBezTo>
                      <a:pt x="57" y="131"/>
                      <a:pt x="59" y="128"/>
                      <a:pt x="60" y="127"/>
                    </a:cubicBezTo>
                    <a:cubicBezTo>
                      <a:pt x="60" y="127"/>
                      <a:pt x="60" y="127"/>
                      <a:pt x="60" y="127"/>
                    </a:cubicBezTo>
                    <a:cubicBezTo>
                      <a:pt x="61" y="125"/>
                      <a:pt x="63" y="121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7" y="118"/>
                      <a:pt x="69" y="117"/>
                      <a:pt x="71" y="115"/>
                    </a:cubicBezTo>
                    <a:cubicBezTo>
                      <a:pt x="70" y="113"/>
                      <a:pt x="75" y="109"/>
                      <a:pt x="74" y="107"/>
                    </a:cubicBezTo>
                    <a:cubicBezTo>
                      <a:pt x="75" y="107"/>
                      <a:pt x="74" y="107"/>
                      <a:pt x="75" y="107"/>
                    </a:cubicBezTo>
                    <a:cubicBezTo>
                      <a:pt x="74" y="106"/>
                      <a:pt x="74" y="106"/>
                      <a:pt x="74" y="106"/>
                    </a:cubicBezTo>
                    <a:cubicBezTo>
                      <a:pt x="78" y="103"/>
                      <a:pt x="78" y="103"/>
                      <a:pt x="78" y="103"/>
                    </a:cubicBezTo>
                    <a:cubicBezTo>
                      <a:pt x="78" y="104"/>
                      <a:pt x="78" y="105"/>
                      <a:pt x="78" y="106"/>
                    </a:cubicBezTo>
                    <a:cubicBezTo>
                      <a:pt x="82" y="103"/>
                      <a:pt x="78" y="104"/>
                      <a:pt x="79" y="101"/>
                    </a:cubicBezTo>
                    <a:cubicBezTo>
                      <a:pt x="81" y="98"/>
                      <a:pt x="82" y="99"/>
                      <a:pt x="84" y="99"/>
                    </a:cubicBezTo>
                    <a:cubicBezTo>
                      <a:pt x="84" y="100"/>
                      <a:pt x="82" y="100"/>
                      <a:pt x="81" y="101"/>
                    </a:cubicBezTo>
                    <a:cubicBezTo>
                      <a:pt x="81" y="103"/>
                      <a:pt x="83" y="100"/>
                      <a:pt x="84" y="101"/>
                    </a:cubicBezTo>
                    <a:cubicBezTo>
                      <a:pt x="85" y="100"/>
                      <a:pt x="84" y="98"/>
                      <a:pt x="86" y="97"/>
                    </a:cubicBezTo>
                    <a:cubicBezTo>
                      <a:pt x="88" y="96"/>
                      <a:pt x="92" y="92"/>
                      <a:pt x="92" y="93"/>
                    </a:cubicBezTo>
                    <a:cubicBezTo>
                      <a:pt x="93" y="91"/>
                      <a:pt x="95" y="90"/>
                      <a:pt x="96" y="88"/>
                    </a:cubicBezTo>
                    <a:cubicBezTo>
                      <a:pt x="94" y="89"/>
                      <a:pt x="91" y="91"/>
                      <a:pt x="90" y="91"/>
                    </a:cubicBezTo>
                    <a:cubicBezTo>
                      <a:pt x="91" y="90"/>
                      <a:pt x="94" y="87"/>
                      <a:pt x="94" y="87"/>
                    </a:cubicBezTo>
                    <a:cubicBezTo>
                      <a:pt x="94" y="88"/>
                      <a:pt x="94" y="88"/>
                      <a:pt x="94" y="88"/>
                    </a:cubicBezTo>
                    <a:cubicBezTo>
                      <a:pt x="94" y="87"/>
                      <a:pt x="99" y="84"/>
                      <a:pt x="96" y="85"/>
                    </a:cubicBezTo>
                    <a:cubicBezTo>
                      <a:pt x="100" y="84"/>
                      <a:pt x="100" y="84"/>
                      <a:pt x="100" y="84"/>
                    </a:cubicBezTo>
                    <a:cubicBezTo>
                      <a:pt x="100" y="82"/>
                      <a:pt x="103" y="80"/>
                      <a:pt x="105" y="78"/>
                    </a:cubicBezTo>
                    <a:cubicBezTo>
                      <a:pt x="106" y="80"/>
                      <a:pt x="106" y="82"/>
                      <a:pt x="110" y="80"/>
                    </a:cubicBezTo>
                    <a:cubicBezTo>
                      <a:pt x="113" y="76"/>
                      <a:pt x="113" y="76"/>
                      <a:pt x="113" y="76"/>
                    </a:cubicBezTo>
                    <a:cubicBezTo>
                      <a:pt x="115" y="74"/>
                      <a:pt x="116" y="74"/>
                      <a:pt x="116" y="75"/>
                    </a:cubicBezTo>
                    <a:cubicBezTo>
                      <a:pt x="124" y="71"/>
                      <a:pt x="121" y="66"/>
                      <a:pt x="128" y="64"/>
                    </a:cubicBezTo>
                    <a:cubicBezTo>
                      <a:pt x="126" y="67"/>
                      <a:pt x="129" y="66"/>
                      <a:pt x="132" y="65"/>
                    </a:cubicBezTo>
                    <a:cubicBezTo>
                      <a:pt x="131" y="65"/>
                      <a:pt x="131" y="64"/>
                      <a:pt x="132" y="63"/>
                    </a:cubicBezTo>
                    <a:cubicBezTo>
                      <a:pt x="131" y="63"/>
                      <a:pt x="132" y="65"/>
                      <a:pt x="129" y="65"/>
                    </a:cubicBezTo>
                    <a:cubicBezTo>
                      <a:pt x="128" y="65"/>
                      <a:pt x="131" y="63"/>
                      <a:pt x="132" y="62"/>
                    </a:cubicBezTo>
                    <a:cubicBezTo>
                      <a:pt x="139" y="63"/>
                      <a:pt x="150" y="53"/>
                      <a:pt x="160" y="50"/>
                    </a:cubicBezTo>
                    <a:cubicBezTo>
                      <a:pt x="158" y="48"/>
                      <a:pt x="163" y="48"/>
                      <a:pt x="164" y="46"/>
                    </a:cubicBezTo>
                    <a:cubicBezTo>
                      <a:pt x="165" y="49"/>
                      <a:pt x="169" y="43"/>
                      <a:pt x="172" y="44"/>
                    </a:cubicBezTo>
                    <a:cubicBezTo>
                      <a:pt x="170" y="42"/>
                      <a:pt x="170" y="42"/>
                      <a:pt x="170" y="42"/>
                    </a:cubicBezTo>
                    <a:cubicBezTo>
                      <a:pt x="176" y="41"/>
                      <a:pt x="177" y="34"/>
                      <a:pt x="182" y="36"/>
                    </a:cubicBezTo>
                    <a:cubicBezTo>
                      <a:pt x="185" y="35"/>
                      <a:pt x="182" y="38"/>
                      <a:pt x="181" y="39"/>
                    </a:cubicBezTo>
                    <a:cubicBezTo>
                      <a:pt x="186" y="40"/>
                      <a:pt x="191" y="32"/>
                      <a:pt x="196" y="34"/>
                    </a:cubicBezTo>
                    <a:cubicBezTo>
                      <a:pt x="196" y="33"/>
                      <a:pt x="194" y="32"/>
                      <a:pt x="197" y="30"/>
                    </a:cubicBezTo>
                    <a:cubicBezTo>
                      <a:pt x="201" y="30"/>
                      <a:pt x="207" y="29"/>
                      <a:pt x="207" y="29"/>
                    </a:cubicBezTo>
                    <a:cubicBezTo>
                      <a:pt x="209" y="28"/>
                      <a:pt x="210" y="27"/>
                      <a:pt x="213" y="27"/>
                    </a:cubicBezTo>
                    <a:cubicBezTo>
                      <a:pt x="213" y="28"/>
                      <a:pt x="212" y="28"/>
                      <a:pt x="211" y="29"/>
                    </a:cubicBezTo>
                    <a:cubicBezTo>
                      <a:pt x="215" y="28"/>
                      <a:pt x="219" y="26"/>
                      <a:pt x="222" y="24"/>
                    </a:cubicBezTo>
                    <a:cubicBezTo>
                      <a:pt x="225" y="26"/>
                      <a:pt x="233" y="23"/>
                      <a:pt x="238" y="23"/>
                    </a:cubicBezTo>
                    <a:cubicBezTo>
                      <a:pt x="241" y="20"/>
                      <a:pt x="247" y="23"/>
                      <a:pt x="247" y="20"/>
                    </a:cubicBezTo>
                    <a:cubicBezTo>
                      <a:pt x="247" y="20"/>
                      <a:pt x="247" y="20"/>
                      <a:pt x="248" y="21"/>
                    </a:cubicBezTo>
                    <a:cubicBezTo>
                      <a:pt x="249" y="19"/>
                      <a:pt x="251" y="17"/>
                      <a:pt x="253" y="17"/>
                    </a:cubicBezTo>
                    <a:cubicBezTo>
                      <a:pt x="253" y="19"/>
                      <a:pt x="253" y="19"/>
                      <a:pt x="253" y="19"/>
                    </a:cubicBezTo>
                    <a:cubicBezTo>
                      <a:pt x="252" y="22"/>
                      <a:pt x="260" y="19"/>
                      <a:pt x="261" y="20"/>
                    </a:cubicBezTo>
                    <a:cubicBezTo>
                      <a:pt x="258" y="19"/>
                      <a:pt x="263" y="20"/>
                      <a:pt x="263" y="18"/>
                    </a:cubicBezTo>
                    <a:cubicBezTo>
                      <a:pt x="266" y="18"/>
                      <a:pt x="266" y="18"/>
                      <a:pt x="266" y="18"/>
                    </a:cubicBezTo>
                    <a:cubicBezTo>
                      <a:pt x="271" y="17"/>
                      <a:pt x="267" y="17"/>
                      <a:pt x="273" y="16"/>
                    </a:cubicBezTo>
                    <a:cubicBezTo>
                      <a:pt x="276" y="16"/>
                      <a:pt x="274" y="19"/>
                      <a:pt x="273" y="19"/>
                    </a:cubicBezTo>
                    <a:cubicBezTo>
                      <a:pt x="275" y="20"/>
                      <a:pt x="278" y="19"/>
                      <a:pt x="281" y="19"/>
                    </a:cubicBezTo>
                    <a:cubicBezTo>
                      <a:pt x="280" y="18"/>
                      <a:pt x="280" y="18"/>
                      <a:pt x="281" y="18"/>
                    </a:cubicBezTo>
                    <a:cubicBezTo>
                      <a:pt x="281" y="18"/>
                      <a:pt x="281" y="18"/>
                      <a:pt x="281" y="19"/>
                    </a:cubicBezTo>
                    <a:cubicBezTo>
                      <a:pt x="282" y="18"/>
                      <a:pt x="283" y="18"/>
                      <a:pt x="285" y="18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3" y="19"/>
                      <a:pt x="282" y="19"/>
                      <a:pt x="281" y="19"/>
                    </a:cubicBezTo>
                    <a:cubicBezTo>
                      <a:pt x="282" y="19"/>
                      <a:pt x="283" y="19"/>
                      <a:pt x="284" y="19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6" y="19"/>
                      <a:pt x="287" y="19"/>
                      <a:pt x="288" y="20"/>
                    </a:cubicBezTo>
                    <a:cubicBezTo>
                      <a:pt x="287" y="21"/>
                      <a:pt x="287" y="21"/>
                      <a:pt x="287" y="21"/>
                    </a:cubicBezTo>
                    <a:cubicBezTo>
                      <a:pt x="289" y="22"/>
                      <a:pt x="294" y="20"/>
                      <a:pt x="294" y="20"/>
                    </a:cubicBezTo>
                    <a:cubicBezTo>
                      <a:pt x="303" y="22"/>
                      <a:pt x="318" y="23"/>
                      <a:pt x="322" y="24"/>
                    </a:cubicBezTo>
                    <a:cubicBezTo>
                      <a:pt x="319" y="23"/>
                      <a:pt x="318" y="24"/>
                      <a:pt x="320" y="24"/>
                    </a:cubicBezTo>
                    <a:cubicBezTo>
                      <a:pt x="323" y="25"/>
                      <a:pt x="326" y="24"/>
                      <a:pt x="326" y="25"/>
                    </a:cubicBezTo>
                    <a:cubicBezTo>
                      <a:pt x="329" y="25"/>
                      <a:pt x="328" y="27"/>
                      <a:pt x="332" y="28"/>
                    </a:cubicBezTo>
                    <a:cubicBezTo>
                      <a:pt x="332" y="29"/>
                      <a:pt x="333" y="27"/>
                      <a:pt x="332" y="27"/>
                    </a:cubicBezTo>
                    <a:cubicBezTo>
                      <a:pt x="337" y="31"/>
                      <a:pt x="347" y="31"/>
                      <a:pt x="354" y="36"/>
                    </a:cubicBezTo>
                    <a:cubicBezTo>
                      <a:pt x="353" y="36"/>
                      <a:pt x="352" y="36"/>
                      <a:pt x="351" y="37"/>
                    </a:cubicBezTo>
                    <a:cubicBezTo>
                      <a:pt x="357" y="38"/>
                      <a:pt x="363" y="41"/>
                      <a:pt x="369" y="42"/>
                    </a:cubicBezTo>
                    <a:cubicBezTo>
                      <a:pt x="368" y="42"/>
                      <a:pt x="368" y="43"/>
                      <a:pt x="366" y="43"/>
                    </a:cubicBezTo>
                    <a:cubicBezTo>
                      <a:pt x="369" y="44"/>
                      <a:pt x="372" y="46"/>
                      <a:pt x="375" y="47"/>
                    </a:cubicBezTo>
                    <a:cubicBezTo>
                      <a:pt x="375" y="47"/>
                      <a:pt x="375" y="47"/>
                      <a:pt x="375" y="47"/>
                    </a:cubicBezTo>
                    <a:cubicBezTo>
                      <a:pt x="373" y="44"/>
                      <a:pt x="378" y="46"/>
                      <a:pt x="381" y="48"/>
                    </a:cubicBezTo>
                    <a:cubicBezTo>
                      <a:pt x="380" y="48"/>
                      <a:pt x="380" y="48"/>
                      <a:pt x="380" y="48"/>
                    </a:cubicBezTo>
                    <a:cubicBezTo>
                      <a:pt x="384" y="51"/>
                      <a:pt x="385" y="50"/>
                      <a:pt x="388" y="53"/>
                    </a:cubicBezTo>
                    <a:cubicBezTo>
                      <a:pt x="390" y="55"/>
                      <a:pt x="386" y="52"/>
                      <a:pt x="386" y="53"/>
                    </a:cubicBezTo>
                    <a:cubicBezTo>
                      <a:pt x="386" y="56"/>
                      <a:pt x="393" y="61"/>
                      <a:pt x="394" y="62"/>
                    </a:cubicBezTo>
                    <a:cubicBezTo>
                      <a:pt x="395" y="62"/>
                      <a:pt x="396" y="63"/>
                      <a:pt x="397" y="62"/>
                    </a:cubicBezTo>
                    <a:cubicBezTo>
                      <a:pt x="400" y="64"/>
                      <a:pt x="397" y="64"/>
                      <a:pt x="399" y="66"/>
                    </a:cubicBezTo>
                    <a:cubicBezTo>
                      <a:pt x="409" y="69"/>
                      <a:pt x="409" y="69"/>
                      <a:pt x="409" y="69"/>
                    </a:cubicBezTo>
                    <a:cubicBezTo>
                      <a:pt x="408" y="69"/>
                      <a:pt x="410" y="73"/>
                      <a:pt x="407" y="71"/>
                    </a:cubicBezTo>
                    <a:cubicBezTo>
                      <a:pt x="412" y="76"/>
                      <a:pt x="417" y="77"/>
                      <a:pt x="422" y="80"/>
                    </a:cubicBezTo>
                    <a:cubicBezTo>
                      <a:pt x="423" y="82"/>
                      <a:pt x="428" y="87"/>
                      <a:pt x="430" y="89"/>
                    </a:cubicBezTo>
                    <a:cubicBezTo>
                      <a:pt x="429" y="90"/>
                      <a:pt x="428" y="87"/>
                      <a:pt x="427" y="87"/>
                    </a:cubicBezTo>
                    <a:cubicBezTo>
                      <a:pt x="428" y="91"/>
                      <a:pt x="428" y="91"/>
                      <a:pt x="428" y="91"/>
                    </a:cubicBezTo>
                    <a:cubicBezTo>
                      <a:pt x="425" y="87"/>
                      <a:pt x="427" y="93"/>
                      <a:pt x="424" y="91"/>
                    </a:cubicBezTo>
                    <a:cubicBezTo>
                      <a:pt x="428" y="94"/>
                      <a:pt x="432" y="102"/>
                      <a:pt x="435" y="107"/>
                    </a:cubicBezTo>
                    <a:cubicBezTo>
                      <a:pt x="435" y="102"/>
                      <a:pt x="440" y="113"/>
                      <a:pt x="443" y="111"/>
                    </a:cubicBezTo>
                    <a:cubicBezTo>
                      <a:pt x="447" y="117"/>
                      <a:pt x="443" y="115"/>
                      <a:pt x="443" y="118"/>
                    </a:cubicBezTo>
                    <a:cubicBezTo>
                      <a:pt x="448" y="124"/>
                      <a:pt x="451" y="130"/>
                      <a:pt x="453" y="136"/>
                    </a:cubicBezTo>
                    <a:cubicBezTo>
                      <a:pt x="453" y="136"/>
                      <a:pt x="453" y="136"/>
                      <a:pt x="453" y="136"/>
                    </a:cubicBezTo>
                    <a:cubicBezTo>
                      <a:pt x="456" y="141"/>
                      <a:pt x="459" y="150"/>
                      <a:pt x="464" y="155"/>
                    </a:cubicBezTo>
                    <a:cubicBezTo>
                      <a:pt x="463" y="154"/>
                      <a:pt x="463" y="155"/>
                      <a:pt x="462" y="154"/>
                    </a:cubicBezTo>
                    <a:cubicBezTo>
                      <a:pt x="463" y="160"/>
                      <a:pt x="465" y="154"/>
                      <a:pt x="466" y="161"/>
                    </a:cubicBezTo>
                    <a:cubicBezTo>
                      <a:pt x="465" y="160"/>
                      <a:pt x="465" y="160"/>
                      <a:pt x="465" y="160"/>
                    </a:cubicBezTo>
                    <a:cubicBezTo>
                      <a:pt x="467" y="164"/>
                      <a:pt x="467" y="169"/>
                      <a:pt x="470" y="173"/>
                    </a:cubicBezTo>
                    <a:cubicBezTo>
                      <a:pt x="469" y="174"/>
                      <a:pt x="469" y="173"/>
                      <a:pt x="468" y="172"/>
                    </a:cubicBezTo>
                    <a:cubicBezTo>
                      <a:pt x="470" y="177"/>
                      <a:pt x="471" y="182"/>
                      <a:pt x="474" y="186"/>
                    </a:cubicBezTo>
                    <a:cubicBezTo>
                      <a:pt x="473" y="186"/>
                      <a:pt x="472" y="186"/>
                      <a:pt x="471" y="184"/>
                    </a:cubicBezTo>
                    <a:cubicBezTo>
                      <a:pt x="471" y="189"/>
                      <a:pt x="474" y="189"/>
                      <a:pt x="474" y="193"/>
                    </a:cubicBezTo>
                    <a:cubicBezTo>
                      <a:pt x="475" y="194"/>
                      <a:pt x="474" y="197"/>
                      <a:pt x="474" y="196"/>
                    </a:cubicBezTo>
                    <a:cubicBezTo>
                      <a:pt x="475" y="198"/>
                      <a:pt x="476" y="205"/>
                      <a:pt x="477" y="207"/>
                    </a:cubicBezTo>
                    <a:cubicBezTo>
                      <a:pt x="476" y="208"/>
                      <a:pt x="476" y="209"/>
                      <a:pt x="475" y="212"/>
                    </a:cubicBezTo>
                    <a:cubicBezTo>
                      <a:pt x="478" y="236"/>
                      <a:pt x="473" y="260"/>
                      <a:pt x="467" y="283"/>
                    </a:cubicBezTo>
                    <a:cubicBezTo>
                      <a:pt x="463" y="286"/>
                      <a:pt x="467" y="277"/>
                      <a:pt x="464" y="279"/>
                    </a:cubicBezTo>
                    <a:cubicBezTo>
                      <a:pt x="467" y="280"/>
                      <a:pt x="464" y="283"/>
                      <a:pt x="461" y="290"/>
                    </a:cubicBezTo>
                    <a:cubicBezTo>
                      <a:pt x="461" y="290"/>
                      <a:pt x="461" y="290"/>
                      <a:pt x="461" y="290"/>
                    </a:cubicBezTo>
                    <a:cubicBezTo>
                      <a:pt x="460" y="293"/>
                      <a:pt x="458" y="294"/>
                      <a:pt x="457" y="297"/>
                    </a:cubicBezTo>
                    <a:cubicBezTo>
                      <a:pt x="458" y="297"/>
                      <a:pt x="458" y="297"/>
                      <a:pt x="458" y="297"/>
                    </a:cubicBezTo>
                    <a:cubicBezTo>
                      <a:pt x="458" y="301"/>
                      <a:pt x="452" y="303"/>
                      <a:pt x="453" y="306"/>
                    </a:cubicBezTo>
                    <a:cubicBezTo>
                      <a:pt x="451" y="307"/>
                      <a:pt x="451" y="307"/>
                      <a:pt x="451" y="307"/>
                    </a:cubicBezTo>
                    <a:cubicBezTo>
                      <a:pt x="451" y="312"/>
                      <a:pt x="447" y="312"/>
                      <a:pt x="447" y="316"/>
                    </a:cubicBezTo>
                    <a:cubicBezTo>
                      <a:pt x="447" y="316"/>
                      <a:pt x="447" y="316"/>
                      <a:pt x="447" y="316"/>
                    </a:cubicBezTo>
                    <a:cubicBezTo>
                      <a:pt x="443" y="320"/>
                      <a:pt x="442" y="327"/>
                      <a:pt x="439" y="328"/>
                    </a:cubicBezTo>
                    <a:cubicBezTo>
                      <a:pt x="437" y="332"/>
                      <a:pt x="434" y="337"/>
                      <a:pt x="435" y="339"/>
                    </a:cubicBezTo>
                    <a:cubicBezTo>
                      <a:pt x="433" y="339"/>
                      <a:pt x="433" y="338"/>
                      <a:pt x="433" y="337"/>
                    </a:cubicBezTo>
                    <a:cubicBezTo>
                      <a:pt x="422" y="352"/>
                      <a:pt x="406" y="365"/>
                      <a:pt x="395" y="377"/>
                    </a:cubicBezTo>
                    <a:cubicBezTo>
                      <a:pt x="394" y="378"/>
                      <a:pt x="395" y="377"/>
                      <a:pt x="395" y="376"/>
                    </a:cubicBezTo>
                    <a:cubicBezTo>
                      <a:pt x="389" y="385"/>
                      <a:pt x="378" y="390"/>
                      <a:pt x="378" y="398"/>
                    </a:cubicBezTo>
                    <a:cubicBezTo>
                      <a:pt x="377" y="402"/>
                      <a:pt x="377" y="402"/>
                      <a:pt x="377" y="402"/>
                    </a:cubicBezTo>
                    <a:cubicBezTo>
                      <a:pt x="375" y="403"/>
                      <a:pt x="375" y="402"/>
                      <a:pt x="373" y="403"/>
                    </a:cubicBezTo>
                    <a:cubicBezTo>
                      <a:pt x="373" y="406"/>
                      <a:pt x="368" y="411"/>
                      <a:pt x="369" y="413"/>
                    </a:cubicBezTo>
                    <a:cubicBezTo>
                      <a:pt x="368" y="414"/>
                      <a:pt x="369" y="412"/>
                      <a:pt x="368" y="412"/>
                    </a:cubicBezTo>
                    <a:cubicBezTo>
                      <a:pt x="365" y="416"/>
                      <a:pt x="365" y="422"/>
                      <a:pt x="363" y="426"/>
                    </a:cubicBezTo>
                    <a:cubicBezTo>
                      <a:pt x="363" y="424"/>
                      <a:pt x="363" y="424"/>
                      <a:pt x="363" y="424"/>
                    </a:cubicBezTo>
                    <a:cubicBezTo>
                      <a:pt x="349" y="443"/>
                      <a:pt x="340" y="473"/>
                      <a:pt x="342" y="493"/>
                    </a:cubicBezTo>
                    <a:cubicBezTo>
                      <a:pt x="343" y="498"/>
                      <a:pt x="340" y="495"/>
                      <a:pt x="340" y="497"/>
                    </a:cubicBezTo>
                    <a:cubicBezTo>
                      <a:pt x="342" y="517"/>
                      <a:pt x="338" y="542"/>
                      <a:pt x="349" y="558"/>
                    </a:cubicBezTo>
                    <a:cubicBezTo>
                      <a:pt x="355" y="570"/>
                      <a:pt x="363" y="573"/>
                      <a:pt x="363" y="573"/>
                    </a:cubicBezTo>
                    <a:cubicBezTo>
                      <a:pt x="346" y="542"/>
                      <a:pt x="349" y="513"/>
                      <a:pt x="356" y="481"/>
                    </a:cubicBezTo>
                    <a:cubicBezTo>
                      <a:pt x="356" y="470"/>
                      <a:pt x="359" y="457"/>
                      <a:pt x="363" y="448"/>
                    </a:cubicBezTo>
                    <a:cubicBezTo>
                      <a:pt x="376" y="404"/>
                      <a:pt x="410" y="388"/>
                      <a:pt x="444" y="349"/>
                    </a:cubicBezTo>
                    <a:cubicBezTo>
                      <a:pt x="442" y="350"/>
                      <a:pt x="443" y="348"/>
                      <a:pt x="444" y="346"/>
                    </a:cubicBezTo>
                    <a:cubicBezTo>
                      <a:pt x="445" y="345"/>
                      <a:pt x="445" y="345"/>
                      <a:pt x="445" y="345"/>
                    </a:cubicBezTo>
                    <a:cubicBezTo>
                      <a:pt x="446" y="342"/>
                      <a:pt x="446" y="342"/>
                      <a:pt x="446" y="342"/>
                    </a:cubicBezTo>
                    <a:cubicBezTo>
                      <a:pt x="448" y="339"/>
                      <a:pt x="449" y="341"/>
                      <a:pt x="447" y="344"/>
                    </a:cubicBezTo>
                    <a:cubicBezTo>
                      <a:pt x="459" y="329"/>
                      <a:pt x="467" y="314"/>
                      <a:pt x="475" y="297"/>
                    </a:cubicBezTo>
                    <a:cubicBezTo>
                      <a:pt x="474" y="295"/>
                      <a:pt x="479" y="288"/>
                      <a:pt x="477" y="286"/>
                    </a:cubicBezTo>
                    <a:cubicBezTo>
                      <a:pt x="478" y="286"/>
                      <a:pt x="478" y="286"/>
                      <a:pt x="478" y="287"/>
                    </a:cubicBezTo>
                    <a:cubicBezTo>
                      <a:pt x="481" y="274"/>
                      <a:pt x="482" y="274"/>
                      <a:pt x="487" y="263"/>
                    </a:cubicBezTo>
                    <a:cubicBezTo>
                      <a:pt x="501" y="211"/>
                      <a:pt x="485" y="161"/>
                      <a:pt x="463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9" name="Rectangle 77"/>
              <p:cNvSpPr>
                <a:spLocks noChangeArrowheads="1"/>
              </p:cNvSpPr>
              <p:nvPr/>
            </p:nvSpPr>
            <p:spPr bwMode="auto">
              <a:xfrm>
                <a:off x="4586" y="1893"/>
                <a:ext cx="1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0" name="Freeform 78"/>
              <p:cNvSpPr/>
              <p:nvPr/>
            </p:nvSpPr>
            <p:spPr bwMode="auto">
              <a:xfrm>
                <a:off x="3937" y="2817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1" name="Freeform 79"/>
              <p:cNvSpPr/>
              <p:nvPr/>
            </p:nvSpPr>
            <p:spPr bwMode="auto">
              <a:xfrm>
                <a:off x="4629" y="185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2" name="Freeform 80"/>
              <p:cNvSpPr/>
              <p:nvPr/>
            </p:nvSpPr>
            <p:spPr bwMode="auto">
              <a:xfrm flipH="1">
                <a:off x="3967" y="2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3" name="Freeform 81"/>
              <p:cNvSpPr/>
              <p:nvPr/>
            </p:nvSpPr>
            <p:spPr bwMode="auto">
              <a:xfrm>
                <a:off x="4618" y="1878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2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4" name="Freeform 82"/>
              <p:cNvSpPr/>
              <p:nvPr/>
            </p:nvSpPr>
            <p:spPr bwMode="auto">
              <a:xfrm flipH="1">
                <a:off x="3814" y="22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5" name="Freeform 83"/>
              <p:cNvSpPr/>
              <p:nvPr/>
            </p:nvSpPr>
            <p:spPr bwMode="auto">
              <a:xfrm>
                <a:off x="3876" y="24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6" name="Freeform 84"/>
              <p:cNvSpPr/>
              <p:nvPr/>
            </p:nvSpPr>
            <p:spPr bwMode="auto">
              <a:xfrm flipH="1">
                <a:off x="461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7" name="Freeform 85"/>
              <p:cNvSpPr/>
              <p:nvPr/>
            </p:nvSpPr>
            <p:spPr bwMode="auto">
              <a:xfrm>
                <a:off x="3801" y="227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8" name="Freeform 86"/>
              <p:cNvSpPr/>
              <p:nvPr/>
            </p:nvSpPr>
            <p:spPr bwMode="auto">
              <a:xfrm>
                <a:off x="3808" y="226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9" name="Freeform 87"/>
              <p:cNvSpPr/>
              <p:nvPr/>
            </p:nvSpPr>
            <p:spPr bwMode="auto">
              <a:xfrm>
                <a:off x="3878" y="239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0" name="Freeform 88"/>
              <p:cNvSpPr/>
              <p:nvPr/>
            </p:nvSpPr>
            <p:spPr bwMode="auto">
              <a:xfrm>
                <a:off x="3810" y="2266"/>
                <a:ext cx="6" cy="0"/>
              </a:xfrm>
              <a:custGeom>
                <a:avLst/>
                <a:gdLst>
                  <a:gd name="T0" fmla="*/ 1 w 3"/>
                  <a:gd name="T1" fmla="*/ 0 w 3"/>
                  <a:gd name="T2" fmla="*/ 1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3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1" name="Freeform 89"/>
              <p:cNvSpPr/>
              <p:nvPr/>
            </p:nvSpPr>
            <p:spPr bwMode="auto">
              <a:xfrm>
                <a:off x="3935" y="224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2" name="Freeform 90"/>
              <p:cNvSpPr/>
              <p:nvPr/>
            </p:nvSpPr>
            <p:spPr bwMode="auto">
              <a:xfrm>
                <a:off x="3876" y="221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3" name="Oval 91"/>
              <p:cNvSpPr>
                <a:spLocks noChangeArrowheads="1"/>
              </p:cNvSpPr>
              <p:nvPr/>
            </p:nvSpPr>
            <p:spPr bwMode="auto">
              <a:xfrm>
                <a:off x="3814" y="226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4" name="Freeform 92"/>
              <p:cNvSpPr/>
              <p:nvPr/>
            </p:nvSpPr>
            <p:spPr bwMode="auto">
              <a:xfrm>
                <a:off x="3801" y="2007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3 h 3"/>
                  <a:gd name="T4" fmla="*/ 1 w 2"/>
                  <a:gd name="T5" fmla="*/ 2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0" y="0"/>
                      <a:pt x="0" y="1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5" name="Freeform 93"/>
              <p:cNvSpPr/>
              <p:nvPr/>
            </p:nvSpPr>
            <p:spPr bwMode="auto">
              <a:xfrm flipH="1">
                <a:off x="3837" y="24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6" name="Freeform 94"/>
              <p:cNvSpPr/>
              <p:nvPr/>
            </p:nvSpPr>
            <p:spPr bwMode="auto">
              <a:xfrm>
                <a:off x="4398" y="229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7" name="Freeform 95"/>
              <p:cNvSpPr/>
              <p:nvPr/>
            </p:nvSpPr>
            <p:spPr bwMode="auto">
              <a:xfrm>
                <a:off x="4376" y="2249"/>
                <a:ext cx="227" cy="119"/>
              </a:xfrm>
              <a:custGeom>
                <a:avLst/>
                <a:gdLst>
                  <a:gd name="T0" fmla="*/ 90 w 107"/>
                  <a:gd name="T1" fmla="*/ 34 h 56"/>
                  <a:gd name="T2" fmla="*/ 75 w 107"/>
                  <a:gd name="T3" fmla="*/ 23 h 56"/>
                  <a:gd name="T4" fmla="*/ 59 w 107"/>
                  <a:gd name="T5" fmla="*/ 22 h 56"/>
                  <a:gd name="T6" fmla="*/ 54 w 107"/>
                  <a:gd name="T7" fmla="*/ 18 h 56"/>
                  <a:gd name="T8" fmla="*/ 44 w 107"/>
                  <a:gd name="T9" fmla="*/ 13 h 56"/>
                  <a:gd name="T10" fmla="*/ 37 w 107"/>
                  <a:gd name="T11" fmla="*/ 9 h 56"/>
                  <a:gd name="T12" fmla="*/ 30 w 107"/>
                  <a:gd name="T13" fmla="*/ 11 h 56"/>
                  <a:gd name="T14" fmla="*/ 20 w 107"/>
                  <a:gd name="T15" fmla="*/ 8 h 56"/>
                  <a:gd name="T16" fmla="*/ 15 w 107"/>
                  <a:gd name="T17" fmla="*/ 6 h 56"/>
                  <a:gd name="T18" fmla="*/ 9 w 107"/>
                  <a:gd name="T19" fmla="*/ 1 h 56"/>
                  <a:gd name="T20" fmla="*/ 6 w 107"/>
                  <a:gd name="T21" fmla="*/ 1 h 56"/>
                  <a:gd name="T22" fmla="*/ 3 w 107"/>
                  <a:gd name="T23" fmla="*/ 3 h 56"/>
                  <a:gd name="T24" fmla="*/ 0 w 107"/>
                  <a:gd name="T25" fmla="*/ 5 h 56"/>
                  <a:gd name="T26" fmla="*/ 1 w 107"/>
                  <a:gd name="T27" fmla="*/ 8 h 56"/>
                  <a:gd name="T28" fmla="*/ 6 w 107"/>
                  <a:gd name="T29" fmla="*/ 9 h 56"/>
                  <a:gd name="T30" fmla="*/ 8 w 107"/>
                  <a:gd name="T31" fmla="*/ 14 h 56"/>
                  <a:gd name="T32" fmla="*/ 3 w 107"/>
                  <a:gd name="T33" fmla="*/ 19 h 56"/>
                  <a:gd name="T34" fmla="*/ 5 w 107"/>
                  <a:gd name="T35" fmla="*/ 20 h 56"/>
                  <a:gd name="T36" fmla="*/ 8 w 107"/>
                  <a:gd name="T37" fmla="*/ 18 h 56"/>
                  <a:gd name="T38" fmla="*/ 8 w 107"/>
                  <a:gd name="T39" fmla="*/ 20 h 56"/>
                  <a:gd name="T40" fmla="*/ 12 w 107"/>
                  <a:gd name="T41" fmla="*/ 17 h 56"/>
                  <a:gd name="T42" fmla="*/ 11 w 107"/>
                  <a:gd name="T43" fmla="*/ 22 h 56"/>
                  <a:gd name="T44" fmla="*/ 11 w 107"/>
                  <a:gd name="T45" fmla="*/ 25 h 56"/>
                  <a:gd name="T46" fmla="*/ 13 w 107"/>
                  <a:gd name="T47" fmla="*/ 23 h 56"/>
                  <a:gd name="T48" fmla="*/ 14 w 107"/>
                  <a:gd name="T49" fmla="*/ 25 h 56"/>
                  <a:gd name="T50" fmla="*/ 17 w 107"/>
                  <a:gd name="T51" fmla="*/ 22 h 56"/>
                  <a:gd name="T52" fmla="*/ 21 w 107"/>
                  <a:gd name="T53" fmla="*/ 18 h 56"/>
                  <a:gd name="T54" fmla="*/ 20 w 107"/>
                  <a:gd name="T55" fmla="*/ 23 h 56"/>
                  <a:gd name="T56" fmla="*/ 24 w 107"/>
                  <a:gd name="T57" fmla="*/ 26 h 56"/>
                  <a:gd name="T58" fmla="*/ 26 w 107"/>
                  <a:gd name="T59" fmla="*/ 27 h 56"/>
                  <a:gd name="T60" fmla="*/ 28 w 107"/>
                  <a:gd name="T61" fmla="*/ 27 h 56"/>
                  <a:gd name="T62" fmla="*/ 33 w 107"/>
                  <a:gd name="T63" fmla="*/ 29 h 56"/>
                  <a:gd name="T64" fmla="*/ 35 w 107"/>
                  <a:gd name="T65" fmla="*/ 30 h 56"/>
                  <a:gd name="T66" fmla="*/ 36 w 107"/>
                  <a:gd name="T67" fmla="*/ 30 h 56"/>
                  <a:gd name="T68" fmla="*/ 38 w 107"/>
                  <a:gd name="T69" fmla="*/ 28 h 56"/>
                  <a:gd name="T70" fmla="*/ 39 w 107"/>
                  <a:gd name="T71" fmla="*/ 31 h 56"/>
                  <a:gd name="T72" fmla="*/ 41 w 107"/>
                  <a:gd name="T73" fmla="*/ 30 h 56"/>
                  <a:gd name="T74" fmla="*/ 44 w 107"/>
                  <a:gd name="T75" fmla="*/ 33 h 56"/>
                  <a:gd name="T76" fmla="*/ 48 w 107"/>
                  <a:gd name="T77" fmla="*/ 34 h 56"/>
                  <a:gd name="T78" fmla="*/ 50 w 107"/>
                  <a:gd name="T79" fmla="*/ 37 h 56"/>
                  <a:gd name="T80" fmla="*/ 52 w 107"/>
                  <a:gd name="T81" fmla="*/ 36 h 56"/>
                  <a:gd name="T82" fmla="*/ 52 w 107"/>
                  <a:gd name="T83" fmla="*/ 37 h 56"/>
                  <a:gd name="T84" fmla="*/ 55 w 107"/>
                  <a:gd name="T85" fmla="*/ 37 h 56"/>
                  <a:gd name="T86" fmla="*/ 58 w 107"/>
                  <a:gd name="T87" fmla="*/ 38 h 56"/>
                  <a:gd name="T88" fmla="*/ 61 w 107"/>
                  <a:gd name="T89" fmla="*/ 38 h 56"/>
                  <a:gd name="T90" fmla="*/ 67 w 107"/>
                  <a:gd name="T91" fmla="*/ 33 h 56"/>
                  <a:gd name="T92" fmla="*/ 67 w 107"/>
                  <a:gd name="T93" fmla="*/ 38 h 56"/>
                  <a:gd name="T94" fmla="*/ 71 w 107"/>
                  <a:gd name="T95" fmla="*/ 39 h 56"/>
                  <a:gd name="T96" fmla="*/ 73 w 107"/>
                  <a:gd name="T97" fmla="*/ 40 h 56"/>
                  <a:gd name="T98" fmla="*/ 79 w 107"/>
                  <a:gd name="T99" fmla="*/ 44 h 56"/>
                  <a:gd name="T100" fmla="*/ 81 w 107"/>
                  <a:gd name="T101" fmla="*/ 46 h 56"/>
                  <a:gd name="T102" fmla="*/ 90 w 107"/>
                  <a:gd name="T103" fmla="*/ 46 h 56"/>
                  <a:gd name="T104" fmla="*/ 93 w 107"/>
                  <a:gd name="T105" fmla="*/ 47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7" h="56">
                    <a:moveTo>
                      <a:pt x="102" y="41"/>
                    </a:moveTo>
                    <a:cubicBezTo>
                      <a:pt x="101" y="41"/>
                      <a:pt x="100" y="41"/>
                      <a:pt x="100" y="40"/>
                    </a:cubicBezTo>
                    <a:cubicBezTo>
                      <a:pt x="96" y="38"/>
                      <a:pt x="96" y="32"/>
                      <a:pt x="92" y="32"/>
                    </a:cubicBezTo>
                    <a:cubicBezTo>
                      <a:pt x="91" y="33"/>
                      <a:pt x="91" y="34"/>
                      <a:pt x="90" y="34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89" y="34"/>
                      <a:pt x="90" y="33"/>
                      <a:pt x="91" y="33"/>
                    </a:cubicBezTo>
                    <a:cubicBezTo>
                      <a:pt x="89" y="32"/>
                      <a:pt x="88" y="32"/>
                      <a:pt x="87" y="31"/>
                    </a:cubicBezTo>
                    <a:cubicBezTo>
                      <a:pt x="86" y="32"/>
                      <a:pt x="86" y="30"/>
                      <a:pt x="85" y="32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4" y="32"/>
                      <a:pt x="84" y="32"/>
                      <a:pt x="85" y="29"/>
                    </a:cubicBezTo>
                    <a:cubicBezTo>
                      <a:pt x="82" y="25"/>
                      <a:pt x="78" y="26"/>
                      <a:pt x="75" y="23"/>
                    </a:cubicBezTo>
                    <a:cubicBezTo>
                      <a:pt x="72" y="22"/>
                      <a:pt x="68" y="22"/>
                      <a:pt x="64" y="21"/>
                    </a:cubicBezTo>
                    <a:cubicBezTo>
                      <a:pt x="62" y="24"/>
                      <a:pt x="62" y="23"/>
                      <a:pt x="60" y="25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0" y="25"/>
                      <a:pt x="60" y="24"/>
                      <a:pt x="60" y="22"/>
                    </a:cubicBezTo>
                    <a:cubicBezTo>
                      <a:pt x="60" y="23"/>
                      <a:pt x="60" y="22"/>
                      <a:pt x="59" y="24"/>
                    </a:cubicBezTo>
                    <a:cubicBezTo>
                      <a:pt x="58" y="26"/>
                      <a:pt x="60" y="21"/>
                      <a:pt x="59" y="22"/>
                    </a:cubicBezTo>
                    <a:cubicBezTo>
                      <a:pt x="60" y="21"/>
                      <a:pt x="59" y="23"/>
                      <a:pt x="59" y="22"/>
                    </a:cubicBezTo>
                    <a:cubicBezTo>
                      <a:pt x="57" y="24"/>
                      <a:pt x="60" y="22"/>
                      <a:pt x="59" y="19"/>
                    </a:cubicBezTo>
                    <a:cubicBezTo>
                      <a:pt x="57" y="19"/>
                      <a:pt x="55" y="20"/>
                      <a:pt x="54" y="19"/>
                    </a:cubicBezTo>
                    <a:cubicBezTo>
                      <a:pt x="54" y="19"/>
                      <a:pt x="54" y="20"/>
                      <a:pt x="54" y="20"/>
                    </a:cubicBezTo>
                    <a:cubicBezTo>
                      <a:pt x="55" y="17"/>
                      <a:pt x="53" y="21"/>
                      <a:pt x="53" y="19"/>
                    </a:cubicBezTo>
                    <a:cubicBezTo>
                      <a:pt x="53" y="19"/>
                      <a:pt x="53" y="19"/>
                      <a:pt x="54" y="18"/>
                    </a:cubicBezTo>
                    <a:cubicBezTo>
                      <a:pt x="54" y="17"/>
                      <a:pt x="52" y="18"/>
                      <a:pt x="52" y="17"/>
                    </a:cubicBezTo>
                    <a:cubicBezTo>
                      <a:pt x="51" y="18"/>
                      <a:pt x="52" y="15"/>
                      <a:pt x="51" y="16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49" y="18"/>
                      <a:pt x="50" y="13"/>
                      <a:pt x="49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7" y="14"/>
                      <a:pt x="46" y="12"/>
                      <a:pt x="44" y="13"/>
                    </a:cubicBezTo>
                    <a:cubicBezTo>
                      <a:pt x="43" y="13"/>
                      <a:pt x="43" y="10"/>
                      <a:pt x="41" y="11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1" y="11"/>
                      <a:pt x="41" y="11"/>
                    </a:cubicBezTo>
                    <a:cubicBezTo>
                      <a:pt x="40" y="12"/>
                      <a:pt x="40" y="10"/>
                      <a:pt x="39" y="10"/>
                    </a:cubicBezTo>
                    <a:cubicBezTo>
                      <a:pt x="39" y="10"/>
                      <a:pt x="39" y="10"/>
                      <a:pt x="39" y="11"/>
                    </a:cubicBezTo>
                    <a:cubicBezTo>
                      <a:pt x="39" y="9"/>
                      <a:pt x="37" y="11"/>
                      <a:pt x="37" y="9"/>
                    </a:cubicBezTo>
                    <a:cubicBezTo>
                      <a:pt x="35" y="12"/>
                      <a:pt x="35" y="11"/>
                      <a:pt x="35" y="11"/>
                    </a:cubicBezTo>
                    <a:cubicBezTo>
                      <a:pt x="35" y="11"/>
                      <a:pt x="35" y="10"/>
                      <a:pt x="35" y="10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4" y="9"/>
                      <a:pt x="33" y="11"/>
                      <a:pt x="33" y="10"/>
                    </a:cubicBezTo>
                    <a:cubicBezTo>
                      <a:pt x="34" y="8"/>
                      <a:pt x="32" y="10"/>
                      <a:pt x="32" y="9"/>
                    </a:cubicBezTo>
                    <a:cubicBezTo>
                      <a:pt x="31" y="10"/>
                      <a:pt x="30" y="12"/>
                      <a:pt x="30" y="11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0" y="9"/>
                      <a:pt x="30" y="6"/>
                      <a:pt x="27" y="8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6" y="8"/>
                      <a:pt x="25" y="5"/>
                      <a:pt x="23" y="7"/>
                    </a:cubicBezTo>
                    <a:cubicBezTo>
                      <a:pt x="23" y="6"/>
                      <a:pt x="23" y="6"/>
                      <a:pt x="22" y="5"/>
                    </a:cubicBezTo>
                    <a:cubicBezTo>
                      <a:pt x="21" y="7"/>
                      <a:pt x="21" y="6"/>
                      <a:pt x="20" y="8"/>
                    </a:cubicBezTo>
                    <a:cubicBezTo>
                      <a:pt x="19" y="8"/>
                      <a:pt x="20" y="7"/>
                      <a:pt x="20" y="6"/>
                    </a:cubicBezTo>
                    <a:cubicBezTo>
                      <a:pt x="20" y="6"/>
                      <a:pt x="21" y="3"/>
                      <a:pt x="19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8" y="5"/>
                      <a:pt x="17" y="6"/>
                      <a:pt x="17" y="5"/>
                    </a:cubicBezTo>
                    <a:cubicBezTo>
                      <a:pt x="16" y="6"/>
                      <a:pt x="16" y="6"/>
                      <a:pt x="15" y="7"/>
                    </a:cubicBezTo>
                    <a:cubicBezTo>
                      <a:pt x="15" y="7"/>
                      <a:pt x="16" y="5"/>
                      <a:pt x="15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4"/>
                      <a:pt x="14" y="4"/>
                      <a:pt x="13" y="4"/>
                    </a:cubicBezTo>
                    <a:cubicBezTo>
                      <a:pt x="14" y="2"/>
                      <a:pt x="11" y="4"/>
                      <a:pt x="12" y="2"/>
                    </a:cubicBezTo>
                    <a:cubicBezTo>
                      <a:pt x="11" y="3"/>
                      <a:pt x="11" y="1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9" y="2"/>
                      <a:pt x="9" y="1"/>
                    </a:cubicBezTo>
                    <a:cubicBezTo>
                      <a:pt x="8" y="0"/>
                      <a:pt x="7" y="2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5" y="4"/>
                      <a:pt x="4" y="5"/>
                    </a:cubicBezTo>
                    <a:cubicBezTo>
                      <a:pt x="5" y="4"/>
                      <a:pt x="4" y="5"/>
                      <a:pt x="4" y="4"/>
                    </a:cubicBezTo>
                    <a:cubicBezTo>
                      <a:pt x="5" y="3"/>
                      <a:pt x="6" y="2"/>
                      <a:pt x="7" y="1"/>
                    </a:cubicBezTo>
                    <a:cubicBezTo>
                      <a:pt x="7" y="0"/>
                      <a:pt x="5" y="3"/>
                      <a:pt x="6" y="1"/>
                    </a:cubicBezTo>
                    <a:cubicBezTo>
                      <a:pt x="6" y="0"/>
                      <a:pt x="5" y="0"/>
                      <a:pt x="4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4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2" y="4"/>
                      <a:pt x="1" y="5"/>
                      <a:pt x="2" y="3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1" y="3"/>
                      <a:pt x="0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0" y="6"/>
                      <a:pt x="2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3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3" y="5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9"/>
                      <a:pt x="3" y="6"/>
                      <a:pt x="4" y="6"/>
                    </a:cubicBezTo>
                    <a:cubicBezTo>
                      <a:pt x="4" y="7"/>
                      <a:pt x="2" y="9"/>
                      <a:pt x="2" y="10"/>
                    </a:cubicBezTo>
                    <a:cubicBezTo>
                      <a:pt x="2" y="10"/>
                      <a:pt x="4" y="9"/>
                      <a:pt x="3" y="11"/>
                    </a:cubicBezTo>
                    <a:cubicBezTo>
                      <a:pt x="4" y="10"/>
                      <a:pt x="5" y="10"/>
                      <a:pt x="6" y="9"/>
                    </a:cubicBezTo>
                    <a:cubicBezTo>
                      <a:pt x="6" y="9"/>
                      <a:pt x="4" y="11"/>
                      <a:pt x="5" y="11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5" y="12"/>
                      <a:pt x="4" y="13"/>
                      <a:pt x="5" y="11"/>
                    </a:cubicBezTo>
                    <a:cubicBezTo>
                      <a:pt x="6" y="12"/>
                      <a:pt x="6" y="13"/>
                      <a:pt x="7" y="12"/>
                    </a:cubicBezTo>
                    <a:cubicBezTo>
                      <a:pt x="7" y="12"/>
                      <a:pt x="6" y="14"/>
                      <a:pt x="5" y="15"/>
                    </a:cubicBezTo>
                    <a:cubicBezTo>
                      <a:pt x="6" y="13"/>
                      <a:pt x="7" y="13"/>
                      <a:pt x="8" y="14"/>
                    </a:cubicBezTo>
                    <a:cubicBezTo>
                      <a:pt x="9" y="12"/>
                      <a:pt x="8" y="12"/>
                      <a:pt x="9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8" y="14"/>
                      <a:pt x="8" y="14"/>
                    </a:cubicBezTo>
                    <a:cubicBezTo>
                      <a:pt x="6" y="16"/>
                      <a:pt x="8" y="13"/>
                      <a:pt x="6" y="16"/>
                    </a:cubicBezTo>
                    <a:cubicBezTo>
                      <a:pt x="5" y="18"/>
                      <a:pt x="4" y="17"/>
                      <a:pt x="5" y="16"/>
                    </a:cubicBezTo>
                    <a:cubicBezTo>
                      <a:pt x="3" y="18"/>
                      <a:pt x="5" y="17"/>
                      <a:pt x="3" y="19"/>
                    </a:cubicBezTo>
                    <a:cubicBezTo>
                      <a:pt x="4" y="19"/>
                      <a:pt x="5" y="18"/>
                      <a:pt x="5" y="18"/>
                    </a:cubicBezTo>
                    <a:cubicBezTo>
                      <a:pt x="6" y="17"/>
                      <a:pt x="6" y="16"/>
                      <a:pt x="7" y="16"/>
                    </a:cubicBezTo>
                    <a:cubicBezTo>
                      <a:pt x="8" y="14"/>
                      <a:pt x="6" y="17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7" y="18"/>
                      <a:pt x="7" y="18"/>
                    </a:cubicBezTo>
                    <a:cubicBezTo>
                      <a:pt x="5" y="21"/>
                      <a:pt x="6" y="18"/>
                      <a:pt x="5" y="20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19"/>
                      <a:pt x="6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0"/>
                      <a:pt x="7" y="18"/>
                      <a:pt x="7" y="18"/>
                    </a:cubicBezTo>
                    <a:cubicBezTo>
                      <a:pt x="9" y="16"/>
                      <a:pt x="7" y="18"/>
                      <a:pt x="8" y="18"/>
                    </a:cubicBezTo>
                    <a:cubicBezTo>
                      <a:pt x="9" y="16"/>
                      <a:pt x="8" y="18"/>
                      <a:pt x="9" y="16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5"/>
                      <a:pt x="9" y="17"/>
                      <a:pt x="9" y="18"/>
                    </a:cubicBezTo>
                    <a:cubicBezTo>
                      <a:pt x="9" y="18"/>
                      <a:pt x="8" y="18"/>
                      <a:pt x="9" y="17"/>
                    </a:cubicBezTo>
                    <a:cubicBezTo>
                      <a:pt x="7" y="19"/>
                      <a:pt x="7" y="21"/>
                      <a:pt x="6" y="21"/>
                    </a:cubicBezTo>
                    <a:cubicBezTo>
                      <a:pt x="6" y="23"/>
                      <a:pt x="7" y="20"/>
                      <a:pt x="8" y="20"/>
                    </a:cubicBezTo>
                    <a:cubicBezTo>
                      <a:pt x="7" y="21"/>
                      <a:pt x="8" y="19"/>
                      <a:pt x="9" y="18"/>
                    </a:cubicBezTo>
                    <a:cubicBezTo>
                      <a:pt x="12" y="14"/>
                      <a:pt x="7" y="21"/>
                      <a:pt x="8" y="21"/>
                    </a:cubicBezTo>
                    <a:cubicBezTo>
                      <a:pt x="10" y="18"/>
                      <a:pt x="11" y="18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6"/>
                      <a:pt x="13" y="16"/>
                      <a:pt x="11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2"/>
                      <a:pt x="9" y="23"/>
                      <a:pt x="10" y="23"/>
                    </a:cubicBezTo>
                    <a:cubicBezTo>
                      <a:pt x="10" y="22"/>
                      <a:pt x="11" y="20"/>
                      <a:pt x="11" y="20"/>
                    </a:cubicBezTo>
                    <a:cubicBezTo>
                      <a:pt x="12" y="20"/>
                      <a:pt x="11" y="22"/>
                      <a:pt x="11" y="22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3"/>
                      <a:pt x="9" y="24"/>
                      <a:pt x="10" y="24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0"/>
                      <a:pt x="12" y="21"/>
                      <a:pt x="12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2" y="22"/>
                      <a:pt x="10" y="25"/>
                      <a:pt x="11" y="25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4"/>
                      <a:pt x="13" y="22"/>
                      <a:pt x="12" y="24"/>
                    </a:cubicBezTo>
                    <a:cubicBezTo>
                      <a:pt x="14" y="22"/>
                      <a:pt x="12" y="24"/>
                      <a:pt x="13" y="23"/>
                    </a:cubicBezTo>
                    <a:cubicBezTo>
                      <a:pt x="13" y="21"/>
                      <a:pt x="14" y="21"/>
                      <a:pt x="14" y="21"/>
                    </a:cubicBezTo>
                    <a:cubicBezTo>
                      <a:pt x="13" y="24"/>
                      <a:pt x="14" y="22"/>
                      <a:pt x="14" y="22"/>
                    </a:cubicBezTo>
                    <a:cubicBezTo>
                      <a:pt x="14" y="23"/>
                      <a:pt x="14" y="23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3" y="25"/>
                      <a:pt x="15" y="22"/>
                      <a:pt x="15" y="23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5" y="23"/>
                      <a:pt x="16" y="23"/>
                      <a:pt x="16" y="21"/>
                    </a:cubicBezTo>
                    <a:cubicBezTo>
                      <a:pt x="16" y="22"/>
                      <a:pt x="15" y="24"/>
                      <a:pt x="14" y="26"/>
                    </a:cubicBezTo>
                    <a:cubicBezTo>
                      <a:pt x="15" y="24"/>
                      <a:pt x="14" y="27"/>
                      <a:pt x="15" y="25"/>
                    </a:cubicBezTo>
                    <a:cubicBezTo>
                      <a:pt x="15" y="24"/>
                      <a:pt x="16" y="23"/>
                      <a:pt x="17" y="22"/>
                    </a:cubicBezTo>
                    <a:cubicBezTo>
                      <a:pt x="17" y="23"/>
                      <a:pt x="16" y="23"/>
                      <a:pt x="16" y="24"/>
                    </a:cubicBezTo>
                    <a:cubicBezTo>
                      <a:pt x="16" y="24"/>
                      <a:pt x="17" y="23"/>
                      <a:pt x="17" y="22"/>
                    </a:cubicBezTo>
                    <a:cubicBezTo>
                      <a:pt x="17" y="22"/>
                      <a:pt x="19" y="20"/>
                      <a:pt x="18" y="22"/>
                    </a:cubicBezTo>
                    <a:cubicBezTo>
                      <a:pt x="18" y="23"/>
                      <a:pt x="17" y="22"/>
                      <a:pt x="17" y="23"/>
                    </a:cubicBezTo>
                    <a:cubicBezTo>
                      <a:pt x="17" y="24"/>
                      <a:pt x="19" y="20"/>
                      <a:pt x="20" y="20"/>
                    </a:cubicBezTo>
                    <a:cubicBezTo>
                      <a:pt x="20" y="19"/>
                      <a:pt x="22" y="16"/>
                      <a:pt x="22" y="15"/>
                    </a:cubicBezTo>
                    <a:cubicBezTo>
                      <a:pt x="23" y="16"/>
                      <a:pt x="22" y="16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1"/>
                      <a:pt x="18" y="22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8" y="24"/>
                      <a:pt x="18" y="26"/>
                      <a:pt x="18" y="26"/>
                    </a:cubicBezTo>
                    <a:cubicBezTo>
                      <a:pt x="19" y="24"/>
                      <a:pt x="17" y="26"/>
                      <a:pt x="18" y="25"/>
                    </a:cubicBezTo>
                    <a:cubicBezTo>
                      <a:pt x="19" y="25"/>
                      <a:pt x="20" y="22"/>
                      <a:pt x="20" y="23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7"/>
                      <a:pt x="19" y="24"/>
                      <a:pt x="19" y="2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7"/>
                      <a:pt x="21" y="28"/>
                      <a:pt x="23" y="24"/>
                    </a:cubicBezTo>
                    <a:cubicBezTo>
                      <a:pt x="23" y="26"/>
                      <a:pt x="23" y="26"/>
                      <a:pt x="23" y="27"/>
                    </a:cubicBezTo>
                    <a:cubicBezTo>
                      <a:pt x="23" y="27"/>
                      <a:pt x="24" y="26"/>
                      <a:pt x="24" y="26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3" y="29"/>
                      <a:pt x="24" y="27"/>
                      <a:pt x="25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4" y="29"/>
                      <a:pt x="25" y="27"/>
                      <a:pt x="26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7" y="26"/>
                      <a:pt x="26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8"/>
                      <a:pt x="27" y="29"/>
                      <a:pt x="27" y="28"/>
                    </a:cubicBezTo>
                    <a:cubicBezTo>
                      <a:pt x="28" y="28"/>
                      <a:pt x="28" y="27"/>
                      <a:pt x="28" y="26"/>
                    </a:cubicBezTo>
                    <a:cubicBezTo>
                      <a:pt x="29" y="24"/>
                      <a:pt x="28" y="26"/>
                      <a:pt x="29" y="25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30"/>
                      <a:pt x="29" y="28"/>
                      <a:pt x="30" y="29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30"/>
                      <a:pt x="32" y="28"/>
                      <a:pt x="32" y="30"/>
                    </a:cubicBezTo>
                    <a:cubicBezTo>
                      <a:pt x="32" y="29"/>
                      <a:pt x="33" y="26"/>
                      <a:pt x="34" y="26"/>
                    </a:cubicBezTo>
                    <a:cubicBezTo>
                      <a:pt x="35" y="25"/>
                      <a:pt x="33" y="29"/>
                      <a:pt x="32" y="30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4" y="28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4" y="30"/>
                      <a:pt x="34" y="31"/>
                      <a:pt x="34" y="31"/>
                    </a:cubicBezTo>
                    <a:cubicBezTo>
                      <a:pt x="35" y="29"/>
                      <a:pt x="35" y="30"/>
                      <a:pt x="36" y="29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5" y="32"/>
                      <a:pt x="36" y="29"/>
                      <a:pt x="36" y="29"/>
                    </a:cubicBezTo>
                    <a:cubicBezTo>
                      <a:pt x="37" y="28"/>
                      <a:pt x="37" y="29"/>
                      <a:pt x="36" y="30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5" y="31"/>
                      <a:pt x="36" y="30"/>
                      <a:pt x="36" y="31"/>
                    </a:cubicBezTo>
                    <a:cubicBezTo>
                      <a:pt x="36" y="31"/>
                      <a:pt x="37" y="29"/>
                      <a:pt x="37" y="30"/>
                    </a:cubicBezTo>
                    <a:cubicBezTo>
                      <a:pt x="37" y="30"/>
                      <a:pt x="37" y="30"/>
                      <a:pt x="37" y="31"/>
                    </a:cubicBezTo>
                    <a:cubicBezTo>
                      <a:pt x="37" y="30"/>
                      <a:pt x="37" y="31"/>
                      <a:pt x="38" y="30"/>
                    </a:cubicBezTo>
                    <a:cubicBezTo>
                      <a:pt x="38" y="30"/>
                      <a:pt x="38" y="29"/>
                      <a:pt x="38" y="28"/>
                    </a:cubicBezTo>
                    <a:cubicBezTo>
                      <a:pt x="38" y="28"/>
                      <a:pt x="39" y="28"/>
                      <a:pt x="38" y="2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9"/>
                      <a:pt x="39" y="28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9" y="30"/>
                      <a:pt x="38" y="32"/>
                      <a:pt x="38" y="32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39" y="31"/>
                      <a:pt x="39" y="31"/>
                      <a:pt x="39" y="32"/>
                    </a:cubicBezTo>
                    <a:cubicBezTo>
                      <a:pt x="39" y="33"/>
                      <a:pt x="41" y="28"/>
                      <a:pt x="41" y="30"/>
                    </a:cubicBezTo>
                    <a:cubicBezTo>
                      <a:pt x="40" y="31"/>
                      <a:pt x="40" y="32"/>
                      <a:pt x="40" y="32"/>
                    </a:cubicBezTo>
                    <a:cubicBezTo>
                      <a:pt x="40" y="32"/>
                      <a:pt x="41" y="31"/>
                      <a:pt x="41" y="31"/>
                    </a:cubicBezTo>
                    <a:cubicBezTo>
                      <a:pt x="41" y="31"/>
                      <a:pt x="40" y="33"/>
                      <a:pt x="40" y="31"/>
                    </a:cubicBezTo>
                    <a:cubicBezTo>
                      <a:pt x="41" y="30"/>
                      <a:pt x="41" y="31"/>
                      <a:pt x="41" y="30"/>
                    </a:cubicBezTo>
                    <a:cubicBezTo>
                      <a:pt x="40" y="35"/>
                      <a:pt x="42" y="32"/>
                      <a:pt x="42" y="34"/>
                    </a:cubicBezTo>
                    <a:cubicBezTo>
                      <a:pt x="43" y="32"/>
                      <a:pt x="43" y="34"/>
                      <a:pt x="43" y="33"/>
                    </a:cubicBezTo>
                    <a:cubicBezTo>
                      <a:pt x="42" y="35"/>
                      <a:pt x="44" y="33"/>
                      <a:pt x="43" y="34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3"/>
                      <a:pt x="46" y="29"/>
                      <a:pt x="45" y="31"/>
                    </a:cubicBezTo>
                    <a:cubicBezTo>
                      <a:pt x="45" y="32"/>
                      <a:pt x="45" y="33"/>
                      <a:pt x="44" y="33"/>
                    </a:cubicBezTo>
                    <a:cubicBezTo>
                      <a:pt x="44" y="36"/>
                      <a:pt x="46" y="32"/>
                      <a:pt x="45" y="35"/>
                    </a:cubicBezTo>
                    <a:cubicBezTo>
                      <a:pt x="46" y="34"/>
                      <a:pt x="46" y="32"/>
                      <a:pt x="47" y="31"/>
                    </a:cubicBezTo>
                    <a:cubicBezTo>
                      <a:pt x="47" y="33"/>
                      <a:pt x="47" y="34"/>
                      <a:pt x="46" y="34"/>
                    </a:cubicBezTo>
                    <a:cubicBezTo>
                      <a:pt x="47" y="34"/>
                      <a:pt x="47" y="33"/>
                      <a:pt x="47" y="34"/>
                    </a:cubicBezTo>
                    <a:cubicBezTo>
                      <a:pt x="47" y="35"/>
                      <a:pt x="47" y="35"/>
                      <a:pt x="46" y="35"/>
                    </a:cubicBezTo>
                    <a:cubicBezTo>
                      <a:pt x="46" y="36"/>
                      <a:pt x="47" y="35"/>
                      <a:pt x="48" y="34"/>
                    </a:cubicBezTo>
                    <a:cubicBezTo>
                      <a:pt x="47" y="36"/>
                      <a:pt x="48" y="35"/>
                      <a:pt x="48" y="37"/>
                    </a:cubicBezTo>
                    <a:cubicBezTo>
                      <a:pt x="49" y="35"/>
                      <a:pt x="48" y="38"/>
                      <a:pt x="49" y="35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50" y="35"/>
                      <a:pt x="51" y="33"/>
                      <a:pt x="51" y="33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49" y="37"/>
                      <a:pt x="50" y="36"/>
                      <a:pt x="50" y="37"/>
                    </a:cubicBezTo>
                    <a:cubicBezTo>
                      <a:pt x="50" y="35"/>
                      <a:pt x="50" y="37"/>
                      <a:pt x="51" y="36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2" y="35"/>
                      <a:pt x="52" y="34"/>
                      <a:pt x="52" y="34"/>
                    </a:cubicBezTo>
                    <a:cubicBezTo>
                      <a:pt x="52" y="34"/>
                      <a:pt x="51" y="36"/>
                      <a:pt x="51" y="36"/>
                    </a:cubicBezTo>
                    <a:cubicBezTo>
                      <a:pt x="51" y="37"/>
                      <a:pt x="51" y="37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9"/>
                      <a:pt x="52" y="37"/>
                      <a:pt x="53" y="37"/>
                    </a:cubicBezTo>
                    <a:cubicBezTo>
                      <a:pt x="53" y="38"/>
                      <a:pt x="54" y="37"/>
                      <a:pt x="55" y="37"/>
                    </a:cubicBezTo>
                    <a:cubicBezTo>
                      <a:pt x="55" y="37"/>
                      <a:pt x="54" y="38"/>
                      <a:pt x="55" y="37"/>
                    </a:cubicBezTo>
                    <a:cubicBezTo>
                      <a:pt x="55" y="37"/>
                      <a:pt x="56" y="36"/>
                      <a:pt x="55" y="37"/>
                    </a:cubicBezTo>
                    <a:cubicBezTo>
                      <a:pt x="56" y="36"/>
                      <a:pt x="55" y="38"/>
                      <a:pt x="55" y="38"/>
                    </a:cubicBezTo>
                    <a:cubicBezTo>
                      <a:pt x="55" y="38"/>
                      <a:pt x="56" y="37"/>
                      <a:pt x="56" y="37"/>
                    </a:cubicBezTo>
                    <a:cubicBezTo>
                      <a:pt x="55" y="39"/>
                      <a:pt x="58" y="36"/>
                      <a:pt x="57" y="38"/>
                    </a:cubicBezTo>
                    <a:cubicBezTo>
                      <a:pt x="58" y="37"/>
                      <a:pt x="57" y="38"/>
                      <a:pt x="57" y="39"/>
                    </a:cubicBezTo>
                    <a:cubicBezTo>
                      <a:pt x="57" y="38"/>
                      <a:pt x="58" y="38"/>
                      <a:pt x="59" y="36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8"/>
                      <a:pt x="59" y="38"/>
                      <a:pt x="60" y="37"/>
                    </a:cubicBezTo>
                    <a:cubicBezTo>
                      <a:pt x="60" y="36"/>
                      <a:pt x="61" y="35"/>
                      <a:pt x="61" y="35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61" y="36"/>
                      <a:pt x="62" y="35"/>
                      <a:pt x="62" y="35"/>
                    </a:cubicBezTo>
                    <a:cubicBezTo>
                      <a:pt x="62" y="36"/>
                      <a:pt x="62" y="35"/>
                      <a:pt x="61" y="36"/>
                    </a:cubicBezTo>
                    <a:cubicBezTo>
                      <a:pt x="60" y="39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3" y="36"/>
                      <a:pt x="61" y="38"/>
                      <a:pt x="62" y="38"/>
                    </a:cubicBezTo>
                    <a:cubicBezTo>
                      <a:pt x="64" y="34"/>
                      <a:pt x="64" y="34"/>
                      <a:pt x="64" y="34"/>
                    </a:cubicBezTo>
                    <a:cubicBezTo>
                      <a:pt x="64" y="34"/>
                      <a:pt x="64" y="36"/>
                      <a:pt x="63" y="37"/>
                    </a:cubicBezTo>
                    <a:cubicBezTo>
                      <a:pt x="64" y="37"/>
                      <a:pt x="65" y="34"/>
                      <a:pt x="66" y="33"/>
                    </a:cubicBezTo>
                    <a:cubicBezTo>
                      <a:pt x="66" y="34"/>
                      <a:pt x="67" y="33"/>
                      <a:pt x="67" y="33"/>
                    </a:cubicBezTo>
                    <a:cubicBezTo>
                      <a:pt x="67" y="34"/>
                      <a:pt x="67" y="33"/>
                      <a:pt x="67" y="34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66" y="35"/>
                      <a:pt x="65" y="37"/>
                      <a:pt x="65" y="38"/>
                    </a:cubicBezTo>
                    <a:cubicBezTo>
                      <a:pt x="65" y="37"/>
                      <a:pt x="66" y="39"/>
                      <a:pt x="66" y="39"/>
                    </a:cubicBezTo>
                    <a:cubicBezTo>
                      <a:pt x="67" y="36"/>
                      <a:pt x="67" y="38"/>
                      <a:pt x="68" y="36"/>
                    </a:cubicBezTo>
                    <a:cubicBezTo>
                      <a:pt x="69" y="36"/>
                      <a:pt x="67" y="38"/>
                      <a:pt x="67" y="38"/>
                    </a:cubicBezTo>
                    <a:cubicBezTo>
                      <a:pt x="68" y="38"/>
                      <a:pt x="68" y="39"/>
                      <a:pt x="69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9" y="38"/>
                      <a:pt x="70" y="39"/>
                      <a:pt x="71" y="38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40"/>
                      <a:pt x="72" y="36"/>
                      <a:pt x="72" y="37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2" y="38"/>
                      <a:pt x="71" y="40"/>
                      <a:pt x="72" y="38"/>
                    </a:cubicBezTo>
                    <a:cubicBezTo>
                      <a:pt x="72" y="39"/>
                      <a:pt x="72" y="39"/>
                      <a:pt x="72" y="39"/>
                    </a:cubicBezTo>
                    <a:cubicBezTo>
                      <a:pt x="72" y="39"/>
                      <a:pt x="73" y="39"/>
                      <a:pt x="74" y="38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2" y="41"/>
                      <a:pt x="74" y="38"/>
                      <a:pt x="74" y="39"/>
                    </a:cubicBezTo>
                    <a:cubicBezTo>
                      <a:pt x="74" y="39"/>
                      <a:pt x="74" y="40"/>
                      <a:pt x="73" y="40"/>
                    </a:cubicBezTo>
                    <a:cubicBezTo>
                      <a:pt x="74" y="39"/>
                      <a:pt x="75" y="39"/>
                      <a:pt x="75" y="39"/>
                    </a:cubicBezTo>
                    <a:cubicBezTo>
                      <a:pt x="74" y="41"/>
                      <a:pt x="74" y="41"/>
                      <a:pt x="74" y="41"/>
                    </a:cubicBezTo>
                    <a:cubicBezTo>
                      <a:pt x="76" y="42"/>
                      <a:pt x="77" y="43"/>
                      <a:pt x="80" y="42"/>
                    </a:cubicBezTo>
                    <a:cubicBezTo>
                      <a:pt x="79" y="44"/>
                      <a:pt x="79" y="43"/>
                      <a:pt x="78" y="45"/>
                    </a:cubicBezTo>
                    <a:cubicBezTo>
                      <a:pt x="79" y="43"/>
                      <a:pt x="79" y="44"/>
                      <a:pt x="79" y="44"/>
                    </a:cubicBez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79" y="45"/>
                      <a:pt x="80" y="45"/>
                    </a:cubicBezTo>
                    <a:cubicBezTo>
                      <a:pt x="80" y="44"/>
                      <a:pt x="80" y="44"/>
                      <a:pt x="80" y="44"/>
                    </a:cubicBezTo>
                    <a:cubicBezTo>
                      <a:pt x="81" y="43"/>
                      <a:pt x="79" y="47"/>
                      <a:pt x="81" y="45"/>
                    </a:cubicBezTo>
                    <a:cubicBezTo>
                      <a:pt x="80" y="46"/>
                      <a:pt x="80" y="46"/>
                      <a:pt x="80" y="46"/>
                    </a:cubicBezTo>
                    <a:cubicBezTo>
                      <a:pt x="81" y="44"/>
                      <a:pt x="80" y="47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7"/>
                      <a:pt x="83" y="44"/>
                      <a:pt x="82" y="46"/>
                    </a:cubicBezTo>
                    <a:cubicBezTo>
                      <a:pt x="83" y="46"/>
                      <a:pt x="83" y="46"/>
                      <a:pt x="84" y="44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5" y="46"/>
                      <a:pt x="86" y="47"/>
                      <a:pt x="88" y="46"/>
                    </a:cubicBezTo>
                    <a:cubicBezTo>
                      <a:pt x="87" y="47"/>
                      <a:pt x="87" y="47"/>
                      <a:pt x="87" y="47"/>
                    </a:cubicBezTo>
                    <a:cubicBezTo>
                      <a:pt x="89" y="45"/>
                      <a:pt x="87" y="49"/>
                      <a:pt x="90" y="46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0" y="47"/>
                      <a:pt x="90" y="47"/>
                      <a:pt x="90" y="47"/>
                    </a:cubicBezTo>
                    <a:cubicBezTo>
                      <a:pt x="91" y="46"/>
                      <a:pt x="91" y="47"/>
                      <a:pt x="92" y="46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1" y="47"/>
                      <a:pt x="93" y="45"/>
                      <a:pt x="93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2" y="50"/>
                      <a:pt x="93" y="54"/>
                      <a:pt x="96" y="51"/>
                    </a:cubicBezTo>
                    <a:cubicBezTo>
                      <a:pt x="97" y="51"/>
                      <a:pt x="95" y="53"/>
                      <a:pt x="95" y="53"/>
                    </a:cubicBezTo>
                    <a:cubicBezTo>
                      <a:pt x="99" y="51"/>
                      <a:pt x="97" y="56"/>
                      <a:pt x="101" y="53"/>
                    </a:cubicBezTo>
                    <a:cubicBezTo>
                      <a:pt x="103" y="52"/>
                      <a:pt x="107" y="48"/>
                      <a:pt x="107" y="48"/>
                    </a:cubicBezTo>
                    <a:cubicBezTo>
                      <a:pt x="103" y="48"/>
                      <a:pt x="103" y="45"/>
                      <a:pt x="10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8" name="Freeform 96"/>
              <p:cNvSpPr/>
              <p:nvPr/>
            </p:nvSpPr>
            <p:spPr bwMode="auto">
              <a:xfrm flipH="1">
                <a:off x="4117" y="22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9" name="Freeform 97"/>
              <p:cNvSpPr/>
              <p:nvPr/>
            </p:nvSpPr>
            <p:spPr bwMode="auto">
              <a:xfrm flipH="1">
                <a:off x="4487" y="23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0" name="Freeform 98"/>
              <p:cNvSpPr/>
              <p:nvPr/>
            </p:nvSpPr>
            <p:spPr bwMode="auto">
              <a:xfrm>
                <a:off x="4387" y="228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1" name="Freeform 99"/>
              <p:cNvSpPr/>
              <p:nvPr/>
            </p:nvSpPr>
            <p:spPr bwMode="auto">
              <a:xfrm flipH="1">
                <a:off x="4508" y="193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2" name="Freeform 100"/>
              <p:cNvSpPr/>
              <p:nvPr/>
            </p:nvSpPr>
            <p:spPr bwMode="auto">
              <a:xfrm>
                <a:off x="4487" y="228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3" name="Freeform 101"/>
              <p:cNvSpPr/>
              <p:nvPr/>
            </p:nvSpPr>
            <p:spPr bwMode="auto">
              <a:xfrm flipH="1">
                <a:off x="4514" y="1929"/>
                <a:ext cx="0" cy="4"/>
              </a:xfrm>
              <a:custGeom>
                <a:avLst/>
                <a:gdLst>
                  <a:gd name="T0" fmla="*/ 1 h 2"/>
                  <a:gd name="T1" fmla="*/ 1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4" name="Freeform 102"/>
              <p:cNvSpPr/>
              <p:nvPr/>
            </p:nvSpPr>
            <p:spPr bwMode="auto">
              <a:xfrm flipH="1">
                <a:off x="4506" y="1927"/>
                <a:ext cx="0" cy="4"/>
              </a:xfrm>
              <a:custGeom>
                <a:avLst/>
                <a:gdLst>
                  <a:gd name="T0" fmla="*/ 1 h 2"/>
                  <a:gd name="T1" fmla="*/ 0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5" name="Freeform 103"/>
              <p:cNvSpPr/>
              <p:nvPr/>
            </p:nvSpPr>
            <p:spPr bwMode="auto">
              <a:xfrm flipH="1">
                <a:off x="4516" y="192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6" name="Freeform 104"/>
              <p:cNvSpPr/>
              <p:nvPr/>
            </p:nvSpPr>
            <p:spPr bwMode="auto">
              <a:xfrm>
                <a:off x="4495" y="1925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7" name="Freeform 105"/>
              <p:cNvSpPr/>
              <p:nvPr/>
            </p:nvSpPr>
            <p:spPr bwMode="auto">
              <a:xfrm flipH="1">
                <a:off x="3201" y="216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8" name="Freeform 106"/>
              <p:cNvSpPr/>
              <p:nvPr/>
            </p:nvSpPr>
            <p:spPr bwMode="auto">
              <a:xfrm>
                <a:off x="3544" y="154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9" name="Freeform 107"/>
              <p:cNvSpPr/>
              <p:nvPr/>
            </p:nvSpPr>
            <p:spPr bwMode="auto">
              <a:xfrm>
                <a:off x="3914" y="141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0" name="Freeform 108"/>
              <p:cNvSpPr/>
              <p:nvPr/>
            </p:nvSpPr>
            <p:spPr bwMode="auto">
              <a:xfrm>
                <a:off x="3916" y="1409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0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1" name="Freeform 109"/>
              <p:cNvSpPr/>
              <p:nvPr/>
            </p:nvSpPr>
            <p:spPr bwMode="auto">
              <a:xfrm>
                <a:off x="3893" y="1441"/>
                <a:ext cx="4" cy="4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2" name="Freeform 110"/>
              <p:cNvSpPr/>
              <p:nvPr/>
            </p:nvSpPr>
            <p:spPr bwMode="auto">
              <a:xfrm>
                <a:off x="3893" y="1437"/>
                <a:ext cx="6" cy="6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3" name="Freeform 111"/>
              <p:cNvSpPr/>
              <p:nvPr/>
            </p:nvSpPr>
            <p:spPr bwMode="auto">
              <a:xfrm>
                <a:off x="3909" y="1418"/>
                <a:ext cx="5" cy="0"/>
              </a:xfrm>
              <a:custGeom>
                <a:avLst/>
                <a:gdLst>
                  <a:gd name="T0" fmla="*/ 0 w 2"/>
                  <a:gd name="T1" fmla="*/ 2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4" name="Freeform 112"/>
              <p:cNvSpPr/>
              <p:nvPr/>
            </p:nvSpPr>
            <p:spPr bwMode="auto">
              <a:xfrm>
                <a:off x="3912" y="1416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5" name="Freeform 113"/>
              <p:cNvSpPr/>
              <p:nvPr/>
            </p:nvSpPr>
            <p:spPr bwMode="auto">
              <a:xfrm>
                <a:off x="4472" y="1804"/>
                <a:ext cx="233" cy="133"/>
              </a:xfrm>
              <a:custGeom>
                <a:avLst/>
                <a:gdLst>
                  <a:gd name="T0" fmla="*/ 86 w 110"/>
                  <a:gd name="T1" fmla="*/ 5 h 63"/>
                  <a:gd name="T2" fmla="*/ 79 w 110"/>
                  <a:gd name="T3" fmla="*/ 7 h 63"/>
                  <a:gd name="T4" fmla="*/ 58 w 110"/>
                  <a:gd name="T5" fmla="*/ 24 h 63"/>
                  <a:gd name="T6" fmla="*/ 50 w 110"/>
                  <a:gd name="T7" fmla="*/ 26 h 63"/>
                  <a:gd name="T8" fmla="*/ 44 w 110"/>
                  <a:gd name="T9" fmla="*/ 26 h 63"/>
                  <a:gd name="T10" fmla="*/ 34 w 110"/>
                  <a:gd name="T11" fmla="*/ 31 h 63"/>
                  <a:gd name="T12" fmla="*/ 28 w 110"/>
                  <a:gd name="T13" fmla="*/ 33 h 63"/>
                  <a:gd name="T14" fmla="*/ 17 w 110"/>
                  <a:gd name="T15" fmla="*/ 38 h 63"/>
                  <a:gd name="T16" fmla="*/ 13 w 110"/>
                  <a:gd name="T17" fmla="*/ 45 h 63"/>
                  <a:gd name="T18" fmla="*/ 5 w 110"/>
                  <a:gd name="T19" fmla="*/ 47 h 63"/>
                  <a:gd name="T20" fmla="*/ 1 w 110"/>
                  <a:gd name="T21" fmla="*/ 50 h 63"/>
                  <a:gd name="T22" fmla="*/ 3 w 110"/>
                  <a:gd name="T23" fmla="*/ 55 h 63"/>
                  <a:gd name="T24" fmla="*/ 3 w 110"/>
                  <a:gd name="T25" fmla="*/ 56 h 63"/>
                  <a:gd name="T26" fmla="*/ 5 w 110"/>
                  <a:gd name="T27" fmla="*/ 55 h 63"/>
                  <a:gd name="T28" fmla="*/ 9 w 110"/>
                  <a:gd name="T29" fmla="*/ 56 h 63"/>
                  <a:gd name="T30" fmla="*/ 12 w 110"/>
                  <a:gd name="T31" fmla="*/ 58 h 63"/>
                  <a:gd name="T32" fmla="*/ 12 w 110"/>
                  <a:gd name="T33" fmla="*/ 51 h 63"/>
                  <a:gd name="T34" fmla="*/ 15 w 110"/>
                  <a:gd name="T35" fmla="*/ 57 h 63"/>
                  <a:gd name="T36" fmla="*/ 18 w 110"/>
                  <a:gd name="T37" fmla="*/ 61 h 63"/>
                  <a:gd name="T38" fmla="*/ 16 w 110"/>
                  <a:gd name="T39" fmla="*/ 54 h 63"/>
                  <a:gd name="T40" fmla="*/ 19 w 110"/>
                  <a:gd name="T41" fmla="*/ 59 h 63"/>
                  <a:gd name="T42" fmla="*/ 21 w 110"/>
                  <a:gd name="T43" fmla="*/ 60 h 63"/>
                  <a:gd name="T44" fmla="*/ 22 w 110"/>
                  <a:gd name="T45" fmla="*/ 60 h 63"/>
                  <a:gd name="T46" fmla="*/ 23 w 110"/>
                  <a:gd name="T47" fmla="*/ 60 h 63"/>
                  <a:gd name="T48" fmla="*/ 23 w 110"/>
                  <a:gd name="T49" fmla="*/ 55 h 63"/>
                  <a:gd name="T50" fmla="*/ 26 w 110"/>
                  <a:gd name="T51" fmla="*/ 58 h 63"/>
                  <a:gd name="T52" fmla="*/ 26 w 110"/>
                  <a:gd name="T53" fmla="*/ 54 h 63"/>
                  <a:gd name="T54" fmla="*/ 27 w 110"/>
                  <a:gd name="T55" fmla="*/ 54 h 63"/>
                  <a:gd name="T56" fmla="*/ 29 w 110"/>
                  <a:gd name="T57" fmla="*/ 54 h 63"/>
                  <a:gd name="T58" fmla="*/ 34 w 110"/>
                  <a:gd name="T59" fmla="*/ 51 h 63"/>
                  <a:gd name="T60" fmla="*/ 36 w 110"/>
                  <a:gd name="T61" fmla="*/ 51 h 63"/>
                  <a:gd name="T62" fmla="*/ 40 w 110"/>
                  <a:gd name="T63" fmla="*/ 49 h 63"/>
                  <a:gd name="T64" fmla="*/ 44 w 110"/>
                  <a:gd name="T65" fmla="*/ 47 h 63"/>
                  <a:gd name="T66" fmla="*/ 45 w 110"/>
                  <a:gd name="T67" fmla="*/ 45 h 63"/>
                  <a:gd name="T68" fmla="*/ 46 w 110"/>
                  <a:gd name="T69" fmla="*/ 45 h 63"/>
                  <a:gd name="T70" fmla="*/ 46 w 110"/>
                  <a:gd name="T71" fmla="*/ 42 h 63"/>
                  <a:gd name="T72" fmla="*/ 49 w 110"/>
                  <a:gd name="T73" fmla="*/ 42 h 63"/>
                  <a:gd name="T74" fmla="*/ 53 w 110"/>
                  <a:gd name="T75" fmla="*/ 42 h 63"/>
                  <a:gd name="T76" fmla="*/ 55 w 110"/>
                  <a:gd name="T77" fmla="*/ 39 h 63"/>
                  <a:gd name="T78" fmla="*/ 60 w 110"/>
                  <a:gd name="T79" fmla="*/ 39 h 63"/>
                  <a:gd name="T80" fmla="*/ 61 w 110"/>
                  <a:gd name="T81" fmla="*/ 38 h 63"/>
                  <a:gd name="T82" fmla="*/ 62 w 110"/>
                  <a:gd name="T83" fmla="*/ 38 h 63"/>
                  <a:gd name="T84" fmla="*/ 64 w 110"/>
                  <a:gd name="T85" fmla="*/ 40 h 63"/>
                  <a:gd name="T86" fmla="*/ 66 w 110"/>
                  <a:gd name="T87" fmla="*/ 35 h 63"/>
                  <a:gd name="T88" fmla="*/ 68 w 110"/>
                  <a:gd name="T89" fmla="*/ 30 h 63"/>
                  <a:gd name="T90" fmla="*/ 71 w 110"/>
                  <a:gd name="T91" fmla="*/ 31 h 63"/>
                  <a:gd name="T92" fmla="*/ 72 w 110"/>
                  <a:gd name="T93" fmla="*/ 26 h 63"/>
                  <a:gd name="T94" fmla="*/ 76 w 110"/>
                  <a:gd name="T95" fmla="*/ 26 h 63"/>
                  <a:gd name="T96" fmla="*/ 79 w 110"/>
                  <a:gd name="T97" fmla="*/ 24 h 63"/>
                  <a:gd name="T98" fmla="*/ 82 w 110"/>
                  <a:gd name="T99" fmla="*/ 23 h 63"/>
                  <a:gd name="T100" fmla="*/ 88 w 110"/>
                  <a:gd name="T101" fmla="*/ 20 h 63"/>
                  <a:gd name="T102" fmla="*/ 91 w 110"/>
                  <a:gd name="T103" fmla="*/ 16 h 63"/>
                  <a:gd name="T104" fmla="*/ 97 w 110"/>
                  <a:gd name="T105" fmla="*/ 13 h 63"/>
                  <a:gd name="T106" fmla="*/ 105 w 110"/>
                  <a:gd name="T107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0" h="62">
                    <a:moveTo>
                      <a:pt x="108" y="1"/>
                    </a:moveTo>
                    <a:cubicBezTo>
                      <a:pt x="106" y="4"/>
                      <a:pt x="103" y="2"/>
                      <a:pt x="100" y="0"/>
                    </a:cubicBezTo>
                    <a:cubicBezTo>
                      <a:pt x="99" y="1"/>
                      <a:pt x="98" y="2"/>
                      <a:pt x="97" y="1"/>
                    </a:cubicBezTo>
                    <a:cubicBezTo>
                      <a:pt x="94" y="3"/>
                      <a:pt x="88" y="0"/>
                      <a:pt x="85" y="3"/>
                    </a:cubicBezTo>
                    <a:cubicBezTo>
                      <a:pt x="86" y="4"/>
                      <a:pt x="86" y="5"/>
                      <a:pt x="86" y="5"/>
                    </a:cubicBezTo>
                    <a:cubicBezTo>
                      <a:pt x="86" y="5"/>
                      <a:pt x="86" y="5"/>
                      <a:pt x="86" y="5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7"/>
                      <a:pt x="85" y="5"/>
                      <a:pt x="85" y="5"/>
                    </a:cubicBezTo>
                    <a:cubicBezTo>
                      <a:pt x="84" y="5"/>
                      <a:pt x="83" y="6"/>
                      <a:pt x="82" y="6"/>
                    </a:cubicBezTo>
                    <a:cubicBezTo>
                      <a:pt x="82" y="8"/>
                      <a:pt x="81" y="7"/>
                      <a:pt x="82" y="9"/>
                    </a:cubicBezTo>
                    <a:cubicBezTo>
                      <a:pt x="81" y="8"/>
                      <a:pt x="81" y="8"/>
                      <a:pt x="81" y="8"/>
                    </a:cubicBezTo>
                    <a:cubicBezTo>
                      <a:pt x="81" y="10"/>
                      <a:pt x="81" y="10"/>
                      <a:pt x="79" y="7"/>
                    </a:cubicBezTo>
                    <a:cubicBezTo>
                      <a:pt x="75" y="7"/>
                      <a:pt x="72" y="10"/>
                      <a:pt x="68" y="11"/>
                    </a:cubicBezTo>
                    <a:cubicBezTo>
                      <a:pt x="65" y="13"/>
                      <a:pt x="63" y="16"/>
                      <a:pt x="60" y="19"/>
                    </a:cubicBezTo>
                    <a:cubicBezTo>
                      <a:pt x="60" y="22"/>
                      <a:pt x="59" y="21"/>
                      <a:pt x="60" y="24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59" y="24"/>
                      <a:pt x="59" y="23"/>
                      <a:pt x="57" y="22"/>
                    </a:cubicBezTo>
                    <a:cubicBezTo>
                      <a:pt x="58" y="23"/>
                      <a:pt x="57" y="22"/>
                      <a:pt x="58" y="24"/>
                    </a:cubicBezTo>
                    <a:cubicBezTo>
                      <a:pt x="59" y="26"/>
                      <a:pt x="57" y="22"/>
                      <a:pt x="57" y="23"/>
                    </a:cubicBezTo>
                    <a:cubicBezTo>
                      <a:pt x="56" y="22"/>
                      <a:pt x="57" y="24"/>
                      <a:pt x="57" y="23"/>
                    </a:cubicBezTo>
                    <a:cubicBezTo>
                      <a:pt x="57" y="26"/>
                      <a:pt x="56" y="22"/>
                      <a:pt x="55" y="21"/>
                    </a:cubicBezTo>
                    <a:cubicBezTo>
                      <a:pt x="53" y="22"/>
                      <a:pt x="53" y="25"/>
                      <a:pt x="51" y="25"/>
                    </a:cubicBezTo>
                    <a:cubicBezTo>
                      <a:pt x="51" y="24"/>
                      <a:pt x="51" y="26"/>
                      <a:pt x="51" y="26"/>
                    </a:cubicBezTo>
                    <a:cubicBezTo>
                      <a:pt x="50" y="23"/>
                      <a:pt x="51" y="27"/>
                      <a:pt x="50" y="26"/>
                    </a:cubicBezTo>
                    <a:cubicBezTo>
                      <a:pt x="50" y="25"/>
                      <a:pt x="50" y="25"/>
                      <a:pt x="50" y="25"/>
                    </a:cubicBezTo>
                    <a:cubicBezTo>
                      <a:pt x="49" y="24"/>
                      <a:pt x="49" y="26"/>
                      <a:pt x="48" y="25"/>
                    </a:cubicBezTo>
                    <a:cubicBezTo>
                      <a:pt x="48" y="26"/>
                      <a:pt x="46" y="24"/>
                      <a:pt x="46" y="26"/>
                    </a:cubicBezTo>
                    <a:cubicBezTo>
                      <a:pt x="46" y="24"/>
                      <a:pt x="46" y="25"/>
                      <a:pt x="45" y="24"/>
                    </a:cubicBezTo>
                    <a:cubicBezTo>
                      <a:pt x="46" y="28"/>
                      <a:pt x="44" y="24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6"/>
                      <a:pt x="40" y="26"/>
                      <a:pt x="39" y="29"/>
                    </a:cubicBezTo>
                    <a:cubicBezTo>
                      <a:pt x="39" y="29"/>
                      <a:pt x="36" y="27"/>
                      <a:pt x="36" y="29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30"/>
                      <a:pt x="36" y="29"/>
                      <a:pt x="36" y="29"/>
                    </a:cubicBezTo>
                    <a:cubicBezTo>
                      <a:pt x="36" y="30"/>
                      <a:pt x="34" y="29"/>
                      <a:pt x="34" y="29"/>
                    </a:cubicBezTo>
                    <a:cubicBezTo>
                      <a:pt x="34" y="30"/>
                      <a:pt x="34" y="30"/>
                      <a:pt x="34" y="31"/>
                    </a:cubicBezTo>
                    <a:cubicBezTo>
                      <a:pt x="32" y="29"/>
                      <a:pt x="33" y="33"/>
                      <a:pt x="31" y="31"/>
                    </a:cubicBezTo>
                    <a:cubicBezTo>
                      <a:pt x="32" y="34"/>
                      <a:pt x="32" y="33"/>
                      <a:pt x="32" y="34"/>
                    </a:cubicBezTo>
                    <a:cubicBezTo>
                      <a:pt x="32" y="33"/>
                      <a:pt x="31" y="33"/>
                      <a:pt x="31" y="32"/>
                    </a:cubicBezTo>
                    <a:cubicBezTo>
                      <a:pt x="31" y="32"/>
                      <a:pt x="30" y="33"/>
                      <a:pt x="30" y="32"/>
                    </a:cubicBezTo>
                    <a:cubicBezTo>
                      <a:pt x="29" y="32"/>
                      <a:pt x="30" y="34"/>
                      <a:pt x="29" y="34"/>
                    </a:cubicBezTo>
                    <a:cubicBezTo>
                      <a:pt x="28" y="32"/>
                      <a:pt x="28" y="34"/>
                      <a:pt x="28" y="33"/>
                    </a:cubicBezTo>
                    <a:cubicBezTo>
                      <a:pt x="28" y="35"/>
                      <a:pt x="28" y="37"/>
                      <a:pt x="28" y="36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6" y="35"/>
                      <a:pt x="24" y="32"/>
                      <a:pt x="23" y="36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2" y="37"/>
                      <a:pt x="20" y="36"/>
                      <a:pt x="19" y="39"/>
                    </a:cubicBezTo>
                    <a:cubicBezTo>
                      <a:pt x="18" y="38"/>
                      <a:pt x="18" y="38"/>
                      <a:pt x="17" y="38"/>
                    </a:cubicBezTo>
                    <a:cubicBezTo>
                      <a:pt x="17" y="40"/>
                      <a:pt x="17" y="40"/>
                      <a:pt x="17" y="42"/>
                    </a:cubicBezTo>
                    <a:cubicBezTo>
                      <a:pt x="17" y="42"/>
                      <a:pt x="16" y="41"/>
                      <a:pt x="16" y="40"/>
                    </a:cubicBezTo>
                    <a:cubicBezTo>
                      <a:pt x="15" y="40"/>
                      <a:pt x="14" y="38"/>
                      <a:pt x="14" y="41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4" y="41"/>
                      <a:pt x="13" y="43"/>
                      <a:pt x="12" y="42"/>
                    </a:cubicBezTo>
                    <a:cubicBezTo>
                      <a:pt x="13" y="43"/>
                      <a:pt x="12" y="44"/>
                      <a:pt x="13" y="45"/>
                    </a:cubicBezTo>
                    <a:cubicBezTo>
                      <a:pt x="13" y="45"/>
                      <a:pt x="12" y="43"/>
                      <a:pt x="12" y="44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0" y="43"/>
                      <a:pt x="9" y="44"/>
                      <a:pt x="8" y="46"/>
                    </a:cubicBezTo>
                    <a:cubicBezTo>
                      <a:pt x="7" y="44"/>
                      <a:pt x="7" y="46"/>
                      <a:pt x="6" y="45"/>
                    </a:cubicBezTo>
                    <a:cubicBezTo>
                      <a:pt x="6" y="47"/>
                      <a:pt x="4" y="46"/>
                      <a:pt x="6" y="48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4" y="47"/>
                      <a:pt x="4" y="48"/>
                      <a:pt x="2" y="48"/>
                    </a:cubicBezTo>
                    <a:cubicBezTo>
                      <a:pt x="2" y="48"/>
                      <a:pt x="3" y="50"/>
                      <a:pt x="3" y="51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2" y="51"/>
                      <a:pt x="4" y="52"/>
                      <a:pt x="5" y="53"/>
                    </a:cubicBezTo>
                    <a:cubicBezTo>
                      <a:pt x="4" y="53"/>
                      <a:pt x="4" y="54"/>
                      <a:pt x="4" y="53"/>
                    </a:cubicBezTo>
                    <a:cubicBezTo>
                      <a:pt x="3" y="52"/>
                      <a:pt x="2" y="51"/>
                      <a:pt x="1" y="50"/>
                    </a:cubicBezTo>
                    <a:cubicBezTo>
                      <a:pt x="0" y="50"/>
                      <a:pt x="2" y="53"/>
                      <a:pt x="1" y="51"/>
                    </a:cubicBezTo>
                    <a:cubicBezTo>
                      <a:pt x="0" y="51"/>
                      <a:pt x="0" y="52"/>
                      <a:pt x="1" y="53"/>
                    </a:cubicBezTo>
                    <a:cubicBezTo>
                      <a:pt x="1" y="53"/>
                      <a:pt x="0" y="53"/>
                      <a:pt x="0" y="52"/>
                    </a:cubicBezTo>
                    <a:cubicBezTo>
                      <a:pt x="0" y="52"/>
                      <a:pt x="0" y="53"/>
                      <a:pt x="0" y="53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4"/>
                      <a:pt x="3" y="55"/>
                    </a:cubicBezTo>
                    <a:cubicBezTo>
                      <a:pt x="3" y="55"/>
                      <a:pt x="2" y="55"/>
                      <a:pt x="3" y="55"/>
                    </a:cubicBezTo>
                    <a:cubicBezTo>
                      <a:pt x="4" y="56"/>
                      <a:pt x="4" y="56"/>
                      <a:pt x="3" y="56"/>
                    </a:cubicBezTo>
                    <a:cubicBezTo>
                      <a:pt x="1" y="55"/>
                      <a:pt x="1" y="54"/>
                      <a:pt x="0" y="54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2" y="56"/>
                      <a:pt x="3" y="56"/>
                      <a:pt x="4" y="57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6"/>
                      <a:pt x="6" y="57"/>
                      <a:pt x="5" y="56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4" y="55"/>
                      <a:pt x="3" y="53"/>
                      <a:pt x="4" y="54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5" y="55"/>
                      <a:pt x="5" y="55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5" y="55"/>
                      <a:pt x="7" y="56"/>
                      <a:pt x="7" y="55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8" y="56"/>
                      <a:pt x="6" y="55"/>
                      <a:pt x="6" y="54"/>
                    </a:cubicBezTo>
                    <a:cubicBezTo>
                      <a:pt x="6" y="55"/>
                      <a:pt x="8" y="56"/>
                      <a:pt x="9" y="57"/>
                    </a:cubicBezTo>
                    <a:cubicBezTo>
                      <a:pt x="9" y="57"/>
                      <a:pt x="8" y="55"/>
                      <a:pt x="9" y="56"/>
                    </a:cubicBezTo>
                    <a:cubicBezTo>
                      <a:pt x="9" y="56"/>
                      <a:pt x="9" y="55"/>
                      <a:pt x="9" y="53"/>
                    </a:cubicBezTo>
                    <a:cubicBezTo>
                      <a:pt x="9" y="53"/>
                      <a:pt x="10" y="56"/>
                      <a:pt x="10" y="55"/>
                    </a:cubicBezTo>
                    <a:cubicBezTo>
                      <a:pt x="11" y="56"/>
                      <a:pt x="12" y="58"/>
                      <a:pt x="12" y="59"/>
                    </a:cubicBezTo>
                    <a:cubicBezTo>
                      <a:pt x="13" y="59"/>
                      <a:pt x="14" y="60"/>
                      <a:pt x="13" y="60"/>
                    </a:cubicBezTo>
                    <a:cubicBezTo>
                      <a:pt x="13" y="60"/>
                      <a:pt x="14" y="61"/>
                      <a:pt x="14" y="61"/>
                    </a:cubicBezTo>
                    <a:cubicBezTo>
                      <a:pt x="14" y="60"/>
                      <a:pt x="12" y="58"/>
                      <a:pt x="12" y="58"/>
                    </a:cubicBezTo>
                    <a:cubicBezTo>
                      <a:pt x="11" y="56"/>
                      <a:pt x="12" y="57"/>
                      <a:pt x="11" y="55"/>
                    </a:cubicBezTo>
                    <a:cubicBezTo>
                      <a:pt x="11" y="55"/>
                      <a:pt x="12" y="55"/>
                      <a:pt x="12" y="55"/>
                    </a:cubicBezTo>
                    <a:cubicBezTo>
                      <a:pt x="12" y="55"/>
                      <a:pt x="13" y="56"/>
                      <a:pt x="14" y="57"/>
                    </a:cubicBezTo>
                    <a:cubicBezTo>
                      <a:pt x="13" y="56"/>
                      <a:pt x="13" y="55"/>
                      <a:pt x="14" y="55"/>
                    </a:cubicBezTo>
                    <a:cubicBezTo>
                      <a:pt x="13" y="53"/>
                      <a:pt x="13" y="53"/>
                      <a:pt x="12" y="52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2"/>
                      <a:pt x="14" y="55"/>
                      <a:pt x="14" y="55"/>
                    </a:cubicBezTo>
                    <a:cubicBezTo>
                      <a:pt x="15" y="57"/>
                      <a:pt x="14" y="55"/>
                      <a:pt x="15" y="57"/>
                    </a:cubicBezTo>
                    <a:cubicBezTo>
                      <a:pt x="16" y="59"/>
                      <a:pt x="15" y="60"/>
                      <a:pt x="14" y="58"/>
                    </a:cubicBezTo>
                    <a:cubicBezTo>
                      <a:pt x="15" y="61"/>
                      <a:pt x="15" y="59"/>
                      <a:pt x="16" y="61"/>
                    </a:cubicBezTo>
                    <a:cubicBezTo>
                      <a:pt x="16" y="61"/>
                      <a:pt x="15" y="59"/>
                      <a:pt x="16" y="59"/>
                    </a:cubicBezTo>
                    <a:cubicBezTo>
                      <a:pt x="15" y="58"/>
                      <a:pt x="15" y="58"/>
                      <a:pt x="15" y="57"/>
                    </a:cubicBezTo>
                    <a:cubicBezTo>
                      <a:pt x="14" y="54"/>
                      <a:pt x="16" y="58"/>
                      <a:pt x="16" y="58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7" y="60"/>
                      <a:pt x="16" y="58"/>
                      <a:pt x="17" y="58"/>
                    </a:cubicBezTo>
                    <a:cubicBezTo>
                      <a:pt x="18" y="61"/>
                      <a:pt x="16" y="58"/>
                      <a:pt x="17" y="60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17" y="60"/>
                      <a:pt x="18" y="61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7" y="58"/>
                      <a:pt x="17" y="58"/>
                    </a:cubicBezTo>
                    <a:cubicBezTo>
                      <a:pt x="16" y="55"/>
                      <a:pt x="17" y="58"/>
                      <a:pt x="17" y="57"/>
                    </a:cubicBezTo>
                    <a:cubicBezTo>
                      <a:pt x="16" y="55"/>
                      <a:pt x="17" y="57"/>
                      <a:pt x="16" y="56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7" y="55"/>
                      <a:pt x="17" y="57"/>
                    </a:cubicBezTo>
                    <a:cubicBezTo>
                      <a:pt x="17" y="57"/>
                      <a:pt x="17" y="57"/>
                      <a:pt x="17" y="56"/>
                    </a:cubicBezTo>
                    <a:cubicBezTo>
                      <a:pt x="17" y="58"/>
                      <a:pt x="18" y="60"/>
                      <a:pt x="19" y="61"/>
                    </a:cubicBezTo>
                    <a:cubicBezTo>
                      <a:pt x="19" y="62"/>
                      <a:pt x="18" y="60"/>
                      <a:pt x="18" y="59"/>
                    </a:cubicBezTo>
                    <a:cubicBezTo>
                      <a:pt x="18" y="59"/>
                      <a:pt x="18" y="57"/>
                      <a:pt x="18" y="57"/>
                    </a:cubicBezTo>
                    <a:cubicBezTo>
                      <a:pt x="16" y="52"/>
                      <a:pt x="19" y="60"/>
                      <a:pt x="19" y="59"/>
                    </a:cubicBezTo>
                    <a:cubicBezTo>
                      <a:pt x="18" y="56"/>
                      <a:pt x="18" y="55"/>
                      <a:pt x="17" y="52"/>
                    </a:cubicBezTo>
                    <a:cubicBezTo>
                      <a:pt x="17" y="51"/>
                      <a:pt x="17" y="50"/>
                      <a:pt x="17" y="51"/>
                    </a:cubicBezTo>
                    <a:cubicBezTo>
                      <a:pt x="18" y="53"/>
                      <a:pt x="18" y="52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9"/>
                      <a:pt x="20" y="58"/>
                      <a:pt x="20" y="57"/>
                    </a:cubicBezTo>
                    <a:cubicBezTo>
                      <a:pt x="20" y="58"/>
                      <a:pt x="21" y="59"/>
                      <a:pt x="21" y="59"/>
                    </a:cubicBezTo>
                    <a:cubicBezTo>
                      <a:pt x="20" y="59"/>
                      <a:pt x="20" y="56"/>
                      <a:pt x="20" y="56"/>
                    </a:cubicBezTo>
                    <a:cubicBezTo>
                      <a:pt x="20" y="56"/>
                      <a:pt x="21" y="58"/>
                      <a:pt x="21" y="58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58"/>
                      <a:pt x="22" y="61"/>
                      <a:pt x="22" y="60"/>
                    </a:cubicBezTo>
                    <a:cubicBezTo>
                      <a:pt x="22" y="59"/>
                      <a:pt x="21" y="57"/>
                      <a:pt x="21" y="56"/>
                    </a:cubicBezTo>
                    <a:cubicBezTo>
                      <a:pt x="21" y="55"/>
                      <a:pt x="22" y="56"/>
                      <a:pt x="22" y="56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2" y="57"/>
                      <a:pt x="23" y="61"/>
                      <a:pt x="23" y="60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3" y="58"/>
                      <a:pt x="23" y="59"/>
                      <a:pt x="23" y="60"/>
                    </a:cubicBezTo>
                    <a:cubicBezTo>
                      <a:pt x="23" y="58"/>
                      <a:pt x="23" y="59"/>
                      <a:pt x="23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58"/>
                      <a:pt x="23" y="56"/>
                      <a:pt x="24" y="58"/>
                    </a:cubicBezTo>
                    <a:cubicBezTo>
                      <a:pt x="23" y="56"/>
                      <a:pt x="23" y="58"/>
                      <a:pt x="23" y="57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8"/>
                      <a:pt x="23" y="55"/>
                      <a:pt x="23" y="55"/>
                    </a:cubicBezTo>
                    <a:cubicBezTo>
                      <a:pt x="24" y="56"/>
                      <a:pt x="24" y="56"/>
                      <a:pt x="24" y="57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5" y="59"/>
                      <a:pt x="24" y="54"/>
                      <a:pt x="24" y="55"/>
                    </a:cubicBezTo>
                    <a:cubicBezTo>
                      <a:pt x="25" y="56"/>
                      <a:pt x="25" y="58"/>
                      <a:pt x="25" y="58"/>
                    </a:cubicBezTo>
                    <a:cubicBezTo>
                      <a:pt x="24" y="56"/>
                      <a:pt x="25" y="55"/>
                      <a:pt x="24" y="53"/>
                    </a:cubicBezTo>
                    <a:cubicBezTo>
                      <a:pt x="25" y="54"/>
                      <a:pt x="25" y="56"/>
                      <a:pt x="26" y="58"/>
                    </a:cubicBezTo>
                    <a:cubicBezTo>
                      <a:pt x="25" y="56"/>
                      <a:pt x="26" y="59"/>
                      <a:pt x="26" y="57"/>
                    </a:cubicBezTo>
                    <a:cubicBezTo>
                      <a:pt x="25" y="56"/>
                      <a:pt x="25" y="55"/>
                      <a:pt x="25" y="54"/>
                    </a:cubicBezTo>
                    <a:cubicBezTo>
                      <a:pt x="26" y="54"/>
                      <a:pt x="25" y="55"/>
                      <a:pt x="26" y="56"/>
                    </a:cubicBezTo>
                    <a:cubicBezTo>
                      <a:pt x="26" y="56"/>
                      <a:pt x="26" y="54"/>
                      <a:pt x="25" y="53"/>
                    </a:cubicBezTo>
                    <a:cubicBezTo>
                      <a:pt x="26" y="53"/>
                      <a:pt x="25" y="51"/>
                      <a:pt x="26" y="52"/>
                    </a:cubicBezTo>
                    <a:cubicBezTo>
                      <a:pt x="26" y="54"/>
                      <a:pt x="26" y="53"/>
                      <a:pt x="26" y="54"/>
                    </a:cubicBezTo>
                    <a:cubicBezTo>
                      <a:pt x="27" y="54"/>
                      <a:pt x="25" y="50"/>
                      <a:pt x="26" y="50"/>
                    </a:cubicBezTo>
                    <a:cubicBezTo>
                      <a:pt x="25" y="49"/>
                      <a:pt x="25" y="46"/>
                      <a:pt x="25" y="45"/>
                    </a:cubicBezTo>
                    <a:cubicBezTo>
                      <a:pt x="25" y="45"/>
                      <a:pt x="25" y="46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0"/>
                      <a:pt x="26" y="52"/>
                      <a:pt x="27" y="5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7" y="55"/>
                      <a:pt x="28" y="56"/>
                      <a:pt x="28" y="55"/>
                    </a:cubicBezTo>
                    <a:cubicBezTo>
                      <a:pt x="28" y="54"/>
                      <a:pt x="28" y="56"/>
                      <a:pt x="28" y="55"/>
                    </a:cubicBezTo>
                    <a:cubicBezTo>
                      <a:pt x="28" y="54"/>
                      <a:pt x="27" y="51"/>
                      <a:pt x="28" y="52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6"/>
                      <a:pt x="28" y="53"/>
                      <a:pt x="29" y="54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5"/>
                      <a:pt x="32" y="55"/>
                      <a:pt x="31" y="51"/>
                    </a:cubicBezTo>
                    <a:cubicBezTo>
                      <a:pt x="32" y="52"/>
                      <a:pt x="32" y="52"/>
                      <a:pt x="33" y="53"/>
                    </a:cubicBezTo>
                    <a:cubicBezTo>
                      <a:pt x="33" y="53"/>
                      <a:pt x="33" y="51"/>
                      <a:pt x="33" y="51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4" y="54"/>
                      <a:pt x="34" y="52"/>
                      <a:pt x="34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4"/>
                      <a:pt x="35" y="51"/>
                      <a:pt x="35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6" y="52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7" y="52"/>
                      <a:pt x="37" y="52"/>
                      <a:pt x="38" y="51"/>
                    </a:cubicBezTo>
                    <a:cubicBezTo>
                      <a:pt x="37" y="51"/>
                      <a:pt x="37" y="50"/>
                      <a:pt x="37" y="49"/>
                    </a:cubicBezTo>
                    <a:cubicBezTo>
                      <a:pt x="36" y="46"/>
                      <a:pt x="37" y="49"/>
                      <a:pt x="37" y="47"/>
                    </a:cubicBezTo>
                    <a:cubicBezTo>
                      <a:pt x="37" y="48"/>
                      <a:pt x="38" y="49"/>
                      <a:pt x="38" y="50"/>
                    </a:cubicBezTo>
                    <a:cubicBezTo>
                      <a:pt x="39" y="52"/>
                      <a:pt x="39" y="50"/>
                      <a:pt x="40" y="50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2" y="51"/>
                      <a:pt x="41" y="48"/>
                      <a:pt x="42" y="49"/>
                    </a:cubicBezTo>
                    <a:cubicBezTo>
                      <a:pt x="42" y="48"/>
                      <a:pt x="41" y="45"/>
                      <a:pt x="41" y="45"/>
                    </a:cubicBezTo>
                    <a:cubicBezTo>
                      <a:pt x="41" y="43"/>
                      <a:pt x="42" y="47"/>
                      <a:pt x="43" y="48"/>
                    </a:cubicBezTo>
                    <a:cubicBezTo>
                      <a:pt x="43" y="48"/>
                      <a:pt x="43" y="47"/>
                      <a:pt x="43" y="47"/>
                    </a:cubicBezTo>
                    <a:cubicBezTo>
                      <a:pt x="43" y="48"/>
                      <a:pt x="43" y="48"/>
                      <a:pt x="43" y="48"/>
                    </a:cubicBezTo>
                    <a:cubicBezTo>
                      <a:pt x="43" y="47"/>
                      <a:pt x="43" y="46"/>
                      <a:pt x="44" y="47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7"/>
                      <a:pt x="45" y="48"/>
                      <a:pt x="45" y="48"/>
                    </a:cubicBezTo>
                    <a:cubicBezTo>
                      <a:pt x="44" y="46"/>
                      <a:pt x="45" y="47"/>
                      <a:pt x="45" y="45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8"/>
                      <a:pt x="45" y="45"/>
                      <a:pt x="45" y="45"/>
                    </a:cubicBezTo>
                    <a:cubicBezTo>
                      <a:pt x="45" y="43"/>
                      <a:pt x="46" y="45"/>
                      <a:pt x="46" y="45"/>
                    </a:cubicBezTo>
                    <a:cubicBezTo>
                      <a:pt x="46" y="46"/>
                      <a:pt x="46" y="45"/>
                      <a:pt x="46" y="45"/>
                    </a:cubicBezTo>
                    <a:cubicBezTo>
                      <a:pt x="46" y="47"/>
                      <a:pt x="46" y="46"/>
                      <a:pt x="46" y="47"/>
                    </a:cubicBezTo>
                    <a:cubicBezTo>
                      <a:pt x="46" y="47"/>
                      <a:pt x="46" y="45"/>
                      <a:pt x="46" y="45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7" y="44"/>
                      <a:pt x="46" y="44"/>
                      <a:pt x="46" y="43"/>
                    </a:cubicBezTo>
                    <a:cubicBezTo>
                      <a:pt x="46" y="43"/>
                      <a:pt x="46" y="42"/>
                      <a:pt x="46" y="43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3"/>
                      <a:pt x="47" y="43"/>
                      <a:pt x="46" y="42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3"/>
                      <a:pt x="47" y="43"/>
                      <a:pt x="47" y="42"/>
                    </a:cubicBezTo>
                    <a:cubicBezTo>
                      <a:pt x="48" y="44"/>
                      <a:pt x="49" y="46"/>
                      <a:pt x="49" y="46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9" y="44"/>
                      <a:pt x="49" y="44"/>
                      <a:pt x="50" y="45"/>
                    </a:cubicBezTo>
                    <a:cubicBezTo>
                      <a:pt x="51" y="46"/>
                      <a:pt x="48" y="40"/>
                      <a:pt x="49" y="42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0" y="43"/>
                      <a:pt x="50" y="43"/>
                      <a:pt x="50" y="43"/>
                    </a:cubicBezTo>
                    <a:cubicBezTo>
                      <a:pt x="50" y="42"/>
                      <a:pt x="51" y="45"/>
                      <a:pt x="50" y="43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52" y="46"/>
                      <a:pt x="52" y="42"/>
                      <a:pt x="54" y="44"/>
                    </a:cubicBezTo>
                    <a:cubicBezTo>
                      <a:pt x="52" y="42"/>
                      <a:pt x="54" y="43"/>
                      <a:pt x="53" y="42"/>
                    </a:cubicBezTo>
                    <a:cubicBezTo>
                      <a:pt x="54" y="45"/>
                      <a:pt x="54" y="42"/>
                      <a:pt x="54" y="43"/>
                    </a:cubicBezTo>
                    <a:cubicBezTo>
                      <a:pt x="53" y="41"/>
                      <a:pt x="53" y="41"/>
                      <a:pt x="53" y="41"/>
                    </a:cubicBezTo>
                    <a:cubicBezTo>
                      <a:pt x="54" y="42"/>
                      <a:pt x="53" y="37"/>
                      <a:pt x="54" y="40"/>
                    </a:cubicBezTo>
                    <a:cubicBezTo>
                      <a:pt x="55" y="40"/>
                      <a:pt x="55" y="41"/>
                      <a:pt x="55" y="42"/>
                    </a:cubicBezTo>
                    <a:cubicBezTo>
                      <a:pt x="56" y="44"/>
                      <a:pt x="55" y="39"/>
                      <a:pt x="56" y="42"/>
                    </a:cubicBezTo>
                    <a:cubicBezTo>
                      <a:pt x="56" y="41"/>
                      <a:pt x="55" y="40"/>
                      <a:pt x="55" y="39"/>
                    </a:cubicBezTo>
                    <a:cubicBezTo>
                      <a:pt x="56" y="40"/>
                      <a:pt x="57" y="41"/>
                      <a:pt x="57" y="41"/>
                    </a:cubicBezTo>
                    <a:cubicBezTo>
                      <a:pt x="57" y="41"/>
                      <a:pt x="57" y="40"/>
                      <a:pt x="57" y="40"/>
                    </a:cubicBezTo>
                    <a:cubicBezTo>
                      <a:pt x="57" y="41"/>
                      <a:pt x="57" y="41"/>
                      <a:pt x="57" y="42"/>
                    </a:cubicBezTo>
                    <a:cubicBezTo>
                      <a:pt x="58" y="42"/>
                      <a:pt x="58" y="41"/>
                      <a:pt x="58" y="40"/>
                    </a:cubicBezTo>
                    <a:cubicBezTo>
                      <a:pt x="59" y="41"/>
                      <a:pt x="59" y="40"/>
                      <a:pt x="60" y="41"/>
                    </a:cubicBezTo>
                    <a:cubicBezTo>
                      <a:pt x="59" y="39"/>
                      <a:pt x="61" y="42"/>
                      <a:pt x="60" y="39"/>
                    </a:cubicBezTo>
                    <a:cubicBezTo>
                      <a:pt x="60" y="40"/>
                      <a:pt x="60" y="40"/>
                      <a:pt x="60" y="40"/>
                    </a:cubicBezTo>
                    <a:cubicBezTo>
                      <a:pt x="60" y="39"/>
                      <a:pt x="59" y="37"/>
                      <a:pt x="59" y="37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1" y="41"/>
                      <a:pt x="61" y="39"/>
                      <a:pt x="61" y="40"/>
                    </a:cubicBezTo>
                    <a:cubicBezTo>
                      <a:pt x="60" y="38"/>
                      <a:pt x="62" y="40"/>
                      <a:pt x="61" y="38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1" y="37"/>
                      <a:pt x="60" y="37"/>
                      <a:pt x="61" y="36"/>
                    </a:cubicBezTo>
                    <a:cubicBezTo>
                      <a:pt x="61" y="36"/>
                      <a:pt x="62" y="38"/>
                      <a:pt x="62" y="38"/>
                    </a:cubicBezTo>
                    <a:cubicBezTo>
                      <a:pt x="62" y="39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7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4" y="38"/>
                      <a:pt x="63" y="37"/>
                    </a:cubicBezTo>
                    <a:cubicBezTo>
                      <a:pt x="64" y="38"/>
                      <a:pt x="65" y="36"/>
                      <a:pt x="65" y="36"/>
                    </a:cubicBezTo>
                    <a:cubicBezTo>
                      <a:pt x="65" y="36"/>
                      <a:pt x="65" y="37"/>
                      <a:pt x="65" y="36"/>
                    </a:cubicBezTo>
                    <a:cubicBezTo>
                      <a:pt x="65" y="36"/>
                      <a:pt x="65" y="34"/>
                      <a:pt x="65" y="35"/>
                    </a:cubicBezTo>
                    <a:cubicBezTo>
                      <a:pt x="65" y="35"/>
                      <a:pt x="66" y="36"/>
                      <a:pt x="66" y="36"/>
                    </a:cubicBezTo>
                    <a:cubicBezTo>
                      <a:pt x="66" y="37"/>
                      <a:pt x="66" y="35"/>
                      <a:pt x="66" y="35"/>
                    </a:cubicBezTo>
                    <a:cubicBezTo>
                      <a:pt x="67" y="37"/>
                      <a:pt x="66" y="33"/>
                      <a:pt x="67" y="34"/>
                    </a:cubicBezTo>
                    <a:cubicBezTo>
                      <a:pt x="67" y="34"/>
                      <a:pt x="68" y="35"/>
                      <a:pt x="68" y="36"/>
                    </a:cubicBezTo>
                    <a:cubicBezTo>
                      <a:pt x="68" y="35"/>
                      <a:pt x="68" y="34"/>
                      <a:pt x="68" y="32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69" y="34"/>
                      <a:pt x="69" y="33"/>
                      <a:pt x="69" y="32"/>
                    </a:cubicBezTo>
                    <a:cubicBezTo>
                      <a:pt x="68" y="31"/>
                      <a:pt x="68" y="30"/>
                      <a:pt x="68" y="30"/>
                    </a:cubicBezTo>
                    <a:cubicBezTo>
                      <a:pt x="68" y="30"/>
                      <a:pt x="68" y="30"/>
                      <a:pt x="68" y="30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9" y="30"/>
                      <a:pt x="68" y="30"/>
                      <a:pt x="69" y="30"/>
                    </a:cubicBezTo>
                    <a:cubicBezTo>
                      <a:pt x="70" y="33"/>
                      <a:pt x="70" y="31"/>
                      <a:pt x="70" y="32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1" y="31"/>
                      <a:pt x="71" y="31"/>
                    </a:cubicBezTo>
                    <a:cubicBezTo>
                      <a:pt x="69" y="26"/>
                      <a:pt x="69" y="26"/>
                      <a:pt x="69" y="26"/>
                    </a:cubicBezTo>
                    <a:cubicBezTo>
                      <a:pt x="69" y="27"/>
                      <a:pt x="71" y="28"/>
                      <a:pt x="71" y="29"/>
                    </a:cubicBezTo>
                    <a:cubicBezTo>
                      <a:pt x="71" y="29"/>
                      <a:pt x="70" y="26"/>
                      <a:pt x="70" y="24"/>
                    </a:cubicBezTo>
                    <a:cubicBezTo>
                      <a:pt x="70" y="25"/>
                      <a:pt x="70" y="24"/>
                      <a:pt x="70" y="23"/>
                    </a:cubicBezTo>
                    <a:cubicBezTo>
                      <a:pt x="71" y="25"/>
                      <a:pt x="70" y="23"/>
                      <a:pt x="71" y="24"/>
                    </a:cubicBezTo>
                    <a:cubicBezTo>
                      <a:pt x="72" y="26"/>
                      <a:pt x="72" y="26"/>
                      <a:pt x="72" y="26"/>
                    </a:cubicBezTo>
                    <a:cubicBezTo>
                      <a:pt x="71" y="26"/>
                      <a:pt x="73" y="28"/>
                      <a:pt x="73" y="29"/>
                    </a:cubicBezTo>
                    <a:cubicBezTo>
                      <a:pt x="73" y="28"/>
                      <a:pt x="74" y="28"/>
                      <a:pt x="75" y="29"/>
                    </a:cubicBezTo>
                    <a:cubicBezTo>
                      <a:pt x="73" y="26"/>
                      <a:pt x="74" y="27"/>
                      <a:pt x="73" y="25"/>
                    </a:cubicBezTo>
                    <a:cubicBezTo>
                      <a:pt x="74" y="24"/>
                      <a:pt x="74" y="27"/>
                      <a:pt x="75" y="27"/>
                    </a:cubicBezTo>
                    <a:cubicBezTo>
                      <a:pt x="75" y="26"/>
                      <a:pt x="76" y="26"/>
                      <a:pt x="76" y="26"/>
                    </a:cubicBezTo>
                    <a:cubicBezTo>
                      <a:pt x="76" y="26"/>
                      <a:pt x="76" y="26"/>
                      <a:pt x="76" y="26"/>
                    </a:cubicBezTo>
                    <a:cubicBezTo>
                      <a:pt x="76" y="25"/>
                      <a:pt x="77" y="26"/>
                      <a:pt x="77" y="23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6" y="22"/>
                      <a:pt x="77" y="23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8" y="23"/>
                      <a:pt x="79" y="25"/>
                      <a:pt x="78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4"/>
                      <a:pt x="79" y="22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5"/>
                      <a:pt x="79" y="22"/>
                      <a:pt x="80" y="22"/>
                    </a:cubicBezTo>
                    <a:cubicBezTo>
                      <a:pt x="80" y="22"/>
                      <a:pt x="81" y="23"/>
                      <a:pt x="81" y="23"/>
                    </a:cubicBezTo>
                    <a:cubicBezTo>
                      <a:pt x="80" y="22"/>
                      <a:pt x="81" y="22"/>
                      <a:pt x="81" y="21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4" y="22"/>
                      <a:pt x="86" y="22"/>
                      <a:pt x="86" y="19"/>
                    </a:cubicBezTo>
                    <a:cubicBezTo>
                      <a:pt x="88" y="21"/>
                      <a:pt x="87" y="21"/>
                      <a:pt x="87" y="22"/>
                    </a:cubicBezTo>
                    <a:cubicBezTo>
                      <a:pt x="87" y="20"/>
                      <a:pt x="87" y="22"/>
                      <a:pt x="88" y="21"/>
                    </a:cubicBezTo>
                    <a:cubicBezTo>
                      <a:pt x="88" y="21"/>
                      <a:pt x="88" y="21"/>
                      <a:pt x="88" y="21"/>
                    </a:cubicBezTo>
                    <a:cubicBezTo>
                      <a:pt x="88" y="20"/>
                      <a:pt x="89" y="22"/>
                      <a:pt x="89" y="21"/>
                    </a:cubicBezTo>
                    <a:cubicBezTo>
                      <a:pt x="88" y="20"/>
                      <a:pt x="88" y="20"/>
                      <a:pt x="88" y="20"/>
                    </a:cubicBezTo>
                    <a:cubicBezTo>
                      <a:pt x="88" y="19"/>
                      <a:pt x="90" y="23"/>
                      <a:pt x="89" y="20"/>
                    </a:cubicBezTo>
                    <a:cubicBezTo>
                      <a:pt x="90" y="22"/>
                      <a:pt x="90" y="22"/>
                      <a:pt x="90" y="22"/>
                    </a:cubicBezTo>
                    <a:cubicBezTo>
                      <a:pt x="89" y="19"/>
                      <a:pt x="91" y="22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1"/>
                      <a:pt x="90" y="17"/>
                      <a:pt x="91" y="19"/>
                    </a:cubicBezTo>
                    <a:cubicBezTo>
                      <a:pt x="91" y="19"/>
                      <a:pt x="91" y="18"/>
                      <a:pt x="91" y="16"/>
                    </a:cubicBezTo>
                    <a:cubicBezTo>
                      <a:pt x="92" y="19"/>
                      <a:pt x="92" y="19"/>
                      <a:pt x="92" y="19"/>
                    </a:cubicBezTo>
                    <a:cubicBezTo>
                      <a:pt x="93" y="17"/>
                      <a:pt x="94" y="17"/>
                      <a:pt x="94" y="14"/>
                    </a:cubicBezTo>
                    <a:cubicBezTo>
                      <a:pt x="95" y="15"/>
                      <a:pt x="95" y="15"/>
                      <a:pt x="95" y="15"/>
                    </a:cubicBezTo>
                    <a:cubicBezTo>
                      <a:pt x="95" y="13"/>
                      <a:pt x="97" y="17"/>
                      <a:pt x="96" y="13"/>
                    </a:cubicBezTo>
                    <a:cubicBezTo>
                      <a:pt x="96" y="11"/>
                      <a:pt x="96" y="11"/>
                      <a:pt x="96" y="11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7" y="12"/>
                      <a:pt x="98" y="13"/>
                      <a:pt x="97" y="11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98" y="13"/>
                      <a:pt x="98" y="10"/>
                      <a:pt x="98" y="11"/>
                    </a:cubicBezTo>
                    <a:cubicBezTo>
                      <a:pt x="98" y="11"/>
                      <a:pt x="98" y="11"/>
                      <a:pt x="98" y="11"/>
                    </a:cubicBezTo>
                    <a:cubicBezTo>
                      <a:pt x="101" y="14"/>
                      <a:pt x="104" y="15"/>
                      <a:pt x="104" y="11"/>
                    </a:cubicBezTo>
                    <a:cubicBezTo>
                      <a:pt x="104" y="10"/>
                      <a:pt x="105" y="13"/>
                      <a:pt x="105" y="13"/>
                    </a:cubicBezTo>
                    <a:cubicBezTo>
                      <a:pt x="106" y="9"/>
                      <a:pt x="109" y="14"/>
                      <a:pt x="109" y="8"/>
                    </a:cubicBezTo>
                    <a:cubicBezTo>
                      <a:pt x="110" y="6"/>
                      <a:pt x="108" y="1"/>
                      <a:pt x="10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6" name="Freeform 114"/>
              <p:cNvSpPr/>
              <p:nvPr/>
            </p:nvSpPr>
            <p:spPr bwMode="auto">
              <a:xfrm>
                <a:off x="3897" y="1269"/>
                <a:ext cx="6" cy="2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0 h 2"/>
                  <a:gd name="T4" fmla="*/ 0 w 6"/>
                  <a:gd name="T5" fmla="*/ 2 h 2"/>
                  <a:gd name="T6" fmla="*/ 6 w 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lnTo>
                      <a:pt x="6" y="0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7" name="Freeform 115"/>
              <p:cNvSpPr/>
              <p:nvPr/>
            </p:nvSpPr>
            <p:spPr bwMode="auto">
              <a:xfrm>
                <a:off x="3935" y="1214"/>
                <a:ext cx="78" cy="253"/>
              </a:xfrm>
              <a:custGeom>
                <a:avLst/>
                <a:gdLst>
                  <a:gd name="T0" fmla="*/ 15 w 37"/>
                  <a:gd name="T1" fmla="*/ 54 h 119"/>
                  <a:gd name="T2" fmla="*/ 12 w 37"/>
                  <a:gd name="T3" fmla="*/ 62 h 119"/>
                  <a:gd name="T4" fmla="*/ 8 w 37"/>
                  <a:gd name="T5" fmla="*/ 67 h 119"/>
                  <a:gd name="T6" fmla="*/ 6 w 37"/>
                  <a:gd name="T7" fmla="*/ 78 h 119"/>
                  <a:gd name="T8" fmla="*/ 4 w 37"/>
                  <a:gd name="T9" fmla="*/ 84 h 119"/>
                  <a:gd name="T10" fmla="*/ 2 w 37"/>
                  <a:gd name="T11" fmla="*/ 96 h 119"/>
                  <a:gd name="T12" fmla="*/ 5 w 37"/>
                  <a:gd name="T13" fmla="*/ 103 h 119"/>
                  <a:gd name="T14" fmla="*/ 2 w 37"/>
                  <a:gd name="T15" fmla="*/ 111 h 119"/>
                  <a:gd name="T16" fmla="*/ 2 w 37"/>
                  <a:gd name="T17" fmla="*/ 115 h 119"/>
                  <a:gd name="T18" fmla="*/ 7 w 37"/>
                  <a:gd name="T19" fmla="*/ 117 h 119"/>
                  <a:gd name="T20" fmla="*/ 8 w 37"/>
                  <a:gd name="T21" fmla="*/ 117 h 119"/>
                  <a:gd name="T22" fmla="*/ 9 w 37"/>
                  <a:gd name="T23" fmla="*/ 115 h 119"/>
                  <a:gd name="T24" fmla="*/ 12 w 37"/>
                  <a:gd name="T25" fmla="*/ 113 h 119"/>
                  <a:gd name="T26" fmla="*/ 15 w 37"/>
                  <a:gd name="T27" fmla="*/ 110 h 119"/>
                  <a:gd name="T28" fmla="*/ 17 w 37"/>
                  <a:gd name="T29" fmla="*/ 110 h 119"/>
                  <a:gd name="T30" fmla="*/ 17 w 37"/>
                  <a:gd name="T31" fmla="*/ 108 h 119"/>
                  <a:gd name="T32" fmla="*/ 18 w 37"/>
                  <a:gd name="T33" fmla="*/ 108 h 119"/>
                  <a:gd name="T34" fmla="*/ 21 w 37"/>
                  <a:gd name="T35" fmla="*/ 108 h 119"/>
                  <a:gd name="T36" fmla="*/ 15 w 37"/>
                  <a:gd name="T37" fmla="*/ 104 h 119"/>
                  <a:gd name="T38" fmla="*/ 18 w 37"/>
                  <a:gd name="T39" fmla="*/ 104 h 119"/>
                  <a:gd name="T40" fmla="*/ 20 w 37"/>
                  <a:gd name="T41" fmla="*/ 104 h 119"/>
                  <a:gd name="T42" fmla="*/ 22 w 37"/>
                  <a:gd name="T43" fmla="*/ 102 h 119"/>
                  <a:gd name="T44" fmla="*/ 20 w 37"/>
                  <a:gd name="T45" fmla="*/ 100 h 119"/>
                  <a:gd name="T46" fmla="*/ 22 w 37"/>
                  <a:gd name="T47" fmla="*/ 99 h 119"/>
                  <a:gd name="T48" fmla="*/ 15 w 37"/>
                  <a:gd name="T49" fmla="*/ 95 h 119"/>
                  <a:gd name="T50" fmla="*/ 21 w 37"/>
                  <a:gd name="T51" fmla="*/ 97 h 119"/>
                  <a:gd name="T52" fmla="*/ 24 w 37"/>
                  <a:gd name="T53" fmla="*/ 92 h 119"/>
                  <a:gd name="T54" fmla="*/ 24 w 37"/>
                  <a:gd name="T55" fmla="*/ 89 h 119"/>
                  <a:gd name="T56" fmla="*/ 21 w 37"/>
                  <a:gd name="T57" fmla="*/ 85 h 119"/>
                  <a:gd name="T58" fmla="*/ 26 w 37"/>
                  <a:gd name="T59" fmla="*/ 81 h 119"/>
                  <a:gd name="T60" fmla="*/ 24 w 37"/>
                  <a:gd name="T61" fmla="*/ 78 h 119"/>
                  <a:gd name="T62" fmla="*/ 25 w 37"/>
                  <a:gd name="T63" fmla="*/ 77 h 119"/>
                  <a:gd name="T64" fmla="*/ 23 w 37"/>
                  <a:gd name="T65" fmla="*/ 75 h 119"/>
                  <a:gd name="T66" fmla="*/ 27 w 37"/>
                  <a:gd name="T67" fmla="*/ 75 h 119"/>
                  <a:gd name="T68" fmla="*/ 26 w 37"/>
                  <a:gd name="T69" fmla="*/ 72 h 119"/>
                  <a:gd name="T70" fmla="*/ 25 w 37"/>
                  <a:gd name="T71" fmla="*/ 67 h 119"/>
                  <a:gd name="T72" fmla="*/ 29 w 37"/>
                  <a:gd name="T73" fmla="*/ 65 h 119"/>
                  <a:gd name="T74" fmla="*/ 28 w 37"/>
                  <a:gd name="T75" fmla="*/ 61 h 119"/>
                  <a:gd name="T76" fmla="*/ 29 w 37"/>
                  <a:gd name="T77" fmla="*/ 59 h 119"/>
                  <a:gd name="T78" fmla="*/ 29 w 37"/>
                  <a:gd name="T79" fmla="*/ 59 h 119"/>
                  <a:gd name="T80" fmla="*/ 29 w 37"/>
                  <a:gd name="T81" fmla="*/ 56 h 119"/>
                  <a:gd name="T82" fmla="*/ 27 w 37"/>
                  <a:gd name="T83" fmla="*/ 51 h 119"/>
                  <a:gd name="T84" fmla="*/ 25 w 37"/>
                  <a:gd name="T85" fmla="*/ 49 h 119"/>
                  <a:gd name="T86" fmla="*/ 27 w 37"/>
                  <a:gd name="T87" fmla="*/ 47 h 119"/>
                  <a:gd name="T88" fmla="*/ 29 w 37"/>
                  <a:gd name="T89" fmla="*/ 44 h 119"/>
                  <a:gd name="T90" fmla="*/ 27 w 37"/>
                  <a:gd name="T91" fmla="*/ 39 h 119"/>
                  <a:gd name="T92" fmla="*/ 28 w 37"/>
                  <a:gd name="T93" fmla="*/ 37 h 119"/>
                  <a:gd name="T94" fmla="*/ 31 w 37"/>
                  <a:gd name="T95" fmla="*/ 30 h 119"/>
                  <a:gd name="T96" fmla="*/ 32 w 37"/>
                  <a:gd name="T97" fmla="*/ 27 h 119"/>
                  <a:gd name="T98" fmla="*/ 29 w 37"/>
                  <a:gd name="T99" fmla="*/ 19 h 119"/>
                  <a:gd name="T100" fmla="*/ 30 w 37"/>
                  <a:gd name="T101" fmla="*/ 16 h 119"/>
                  <a:gd name="T102" fmla="*/ 26 w 37"/>
                  <a:gd name="T103" fmla="*/ 0 h 119"/>
                  <a:gd name="T104" fmla="*/ 18 w 37"/>
                  <a:gd name="T105" fmla="*/ 21 h 119"/>
                  <a:gd name="T106" fmla="*/ 11 w 37"/>
                  <a:gd name="T107" fmla="*/ 3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119">
                    <a:moveTo>
                      <a:pt x="11" y="38"/>
                    </a:moveTo>
                    <a:cubicBezTo>
                      <a:pt x="11" y="42"/>
                      <a:pt x="12" y="46"/>
                      <a:pt x="12" y="50"/>
                    </a:cubicBezTo>
                    <a:cubicBezTo>
                      <a:pt x="15" y="51"/>
                      <a:pt x="13" y="52"/>
                      <a:pt x="16" y="53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4" y="54"/>
                      <a:pt x="13" y="54"/>
                      <a:pt x="15" y="54"/>
                    </a:cubicBezTo>
                    <a:cubicBezTo>
                      <a:pt x="17" y="55"/>
                      <a:pt x="12" y="54"/>
                      <a:pt x="13" y="55"/>
                    </a:cubicBezTo>
                    <a:cubicBezTo>
                      <a:pt x="13" y="55"/>
                      <a:pt x="14" y="55"/>
                      <a:pt x="14" y="55"/>
                    </a:cubicBezTo>
                    <a:cubicBezTo>
                      <a:pt x="16" y="56"/>
                      <a:pt x="13" y="55"/>
                      <a:pt x="11" y="55"/>
                    </a:cubicBezTo>
                    <a:cubicBezTo>
                      <a:pt x="11" y="57"/>
                      <a:pt x="13" y="59"/>
                      <a:pt x="11" y="61"/>
                    </a:cubicBezTo>
                    <a:cubicBezTo>
                      <a:pt x="11" y="60"/>
                      <a:pt x="13" y="61"/>
                      <a:pt x="13" y="61"/>
                    </a:cubicBezTo>
                    <a:cubicBezTo>
                      <a:pt x="9" y="60"/>
                      <a:pt x="13" y="62"/>
                      <a:pt x="12" y="62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2"/>
                      <a:pt x="11" y="63"/>
                      <a:pt x="10" y="63"/>
                    </a:cubicBezTo>
                    <a:cubicBezTo>
                      <a:pt x="11" y="64"/>
                      <a:pt x="8" y="64"/>
                      <a:pt x="9" y="65"/>
                    </a:cubicBezTo>
                    <a:cubicBezTo>
                      <a:pt x="8" y="64"/>
                      <a:pt x="8" y="65"/>
                      <a:pt x="8" y="65"/>
                    </a:cubicBezTo>
                    <a:cubicBezTo>
                      <a:pt x="11" y="66"/>
                      <a:pt x="6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8" y="68"/>
                      <a:pt x="6" y="70"/>
                      <a:pt x="8" y="72"/>
                    </a:cubicBezTo>
                    <a:cubicBezTo>
                      <a:pt x="8" y="73"/>
                      <a:pt x="4" y="73"/>
                      <a:pt x="5" y="75"/>
                    </a:cubicBezTo>
                    <a:cubicBezTo>
                      <a:pt x="7" y="76"/>
                      <a:pt x="7" y="76"/>
                      <a:pt x="7" y="76"/>
                    </a:cubicBezTo>
                    <a:cubicBezTo>
                      <a:pt x="7" y="76"/>
                      <a:pt x="6" y="75"/>
                      <a:pt x="5" y="75"/>
                    </a:cubicBezTo>
                    <a:cubicBezTo>
                      <a:pt x="7" y="76"/>
                      <a:pt x="5" y="76"/>
                      <a:pt x="5" y="77"/>
                    </a:cubicBezTo>
                    <a:cubicBezTo>
                      <a:pt x="5" y="77"/>
                      <a:pt x="5" y="78"/>
                      <a:pt x="6" y="78"/>
                    </a:cubicBezTo>
                    <a:cubicBezTo>
                      <a:pt x="4" y="78"/>
                      <a:pt x="7" y="80"/>
                      <a:pt x="5" y="80"/>
                    </a:cubicBezTo>
                    <a:cubicBezTo>
                      <a:pt x="8" y="81"/>
                      <a:pt x="6" y="80"/>
                      <a:pt x="7" y="81"/>
                    </a:cubicBezTo>
                    <a:cubicBezTo>
                      <a:pt x="7" y="81"/>
                      <a:pt x="6" y="81"/>
                      <a:pt x="5" y="81"/>
                    </a:cubicBezTo>
                    <a:cubicBezTo>
                      <a:pt x="6" y="81"/>
                      <a:pt x="6" y="82"/>
                      <a:pt x="4" y="82"/>
                    </a:cubicBezTo>
                    <a:cubicBezTo>
                      <a:pt x="5" y="82"/>
                      <a:pt x="6" y="83"/>
                      <a:pt x="6" y="83"/>
                    </a:cubicBezTo>
                    <a:cubicBezTo>
                      <a:pt x="3" y="83"/>
                      <a:pt x="5" y="84"/>
                      <a:pt x="4" y="84"/>
                    </a:cubicBezTo>
                    <a:cubicBezTo>
                      <a:pt x="6" y="85"/>
                      <a:pt x="8" y="86"/>
                      <a:pt x="7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6"/>
                      <a:pt x="2" y="87"/>
                      <a:pt x="4" y="90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4" y="91"/>
                      <a:pt x="1" y="92"/>
                      <a:pt x="4" y="95"/>
                    </a:cubicBezTo>
                    <a:cubicBezTo>
                      <a:pt x="3" y="95"/>
                      <a:pt x="2" y="95"/>
                      <a:pt x="2" y="96"/>
                    </a:cubicBezTo>
                    <a:cubicBezTo>
                      <a:pt x="3" y="97"/>
                      <a:pt x="3" y="97"/>
                      <a:pt x="5" y="98"/>
                    </a:cubicBezTo>
                    <a:cubicBezTo>
                      <a:pt x="5" y="98"/>
                      <a:pt x="4" y="98"/>
                      <a:pt x="3" y="98"/>
                    </a:cubicBezTo>
                    <a:cubicBezTo>
                      <a:pt x="2" y="98"/>
                      <a:pt x="0" y="98"/>
                      <a:pt x="2" y="99"/>
                    </a:cubicBezTo>
                    <a:cubicBezTo>
                      <a:pt x="1" y="99"/>
                      <a:pt x="1" y="99"/>
                      <a:pt x="1" y="99"/>
                    </a:cubicBezTo>
                    <a:cubicBezTo>
                      <a:pt x="2" y="100"/>
                      <a:pt x="4" y="101"/>
                      <a:pt x="2" y="102"/>
                    </a:cubicBezTo>
                    <a:cubicBezTo>
                      <a:pt x="3" y="102"/>
                      <a:pt x="3" y="103"/>
                      <a:pt x="5" y="103"/>
                    </a:cubicBezTo>
                    <a:cubicBezTo>
                      <a:pt x="5" y="103"/>
                      <a:pt x="3" y="103"/>
                      <a:pt x="4" y="103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4"/>
                      <a:pt x="2" y="105"/>
                      <a:pt x="3" y="107"/>
                    </a:cubicBezTo>
                    <a:cubicBezTo>
                      <a:pt x="0" y="107"/>
                      <a:pt x="3" y="108"/>
                      <a:pt x="1" y="109"/>
                    </a:cubicBezTo>
                    <a:cubicBezTo>
                      <a:pt x="2" y="110"/>
                      <a:pt x="0" y="110"/>
                      <a:pt x="3" y="111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1" y="111"/>
                      <a:pt x="2" y="112"/>
                      <a:pt x="1" y="113"/>
                    </a:cubicBezTo>
                    <a:cubicBezTo>
                      <a:pt x="1" y="114"/>
                      <a:pt x="3" y="114"/>
                      <a:pt x="4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5"/>
                      <a:pt x="5" y="115"/>
                      <a:pt x="7" y="115"/>
                    </a:cubicBezTo>
                    <a:cubicBezTo>
                      <a:pt x="6" y="115"/>
                      <a:pt x="7" y="115"/>
                      <a:pt x="6" y="115"/>
                    </a:cubicBezTo>
                    <a:cubicBezTo>
                      <a:pt x="5" y="115"/>
                      <a:pt x="4" y="115"/>
                      <a:pt x="2" y="115"/>
                    </a:cubicBezTo>
                    <a:cubicBezTo>
                      <a:pt x="1" y="116"/>
                      <a:pt x="5" y="116"/>
                      <a:pt x="3" y="117"/>
                    </a:cubicBezTo>
                    <a:cubicBezTo>
                      <a:pt x="2" y="117"/>
                      <a:pt x="3" y="118"/>
                      <a:pt x="5" y="117"/>
                    </a:cubicBezTo>
                    <a:cubicBezTo>
                      <a:pt x="4" y="117"/>
                      <a:pt x="4" y="118"/>
                      <a:pt x="3" y="118"/>
                    </a:cubicBezTo>
                    <a:cubicBezTo>
                      <a:pt x="3" y="118"/>
                      <a:pt x="3" y="118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5" y="118"/>
                      <a:pt x="5" y="118"/>
                      <a:pt x="7" y="117"/>
                    </a:cubicBezTo>
                    <a:cubicBezTo>
                      <a:pt x="7" y="117"/>
                      <a:pt x="6" y="117"/>
                      <a:pt x="7" y="117"/>
                    </a:cubicBezTo>
                    <a:cubicBezTo>
                      <a:pt x="8" y="117"/>
                      <a:pt x="8" y="117"/>
                      <a:pt x="7" y="118"/>
                    </a:cubicBezTo>
                    <a:cubicBezTo>
                      <a:pt x="6" y="118"/>
                      <a:pt x="5" y="118"/>
                      <a:pt x="4" y="119"/>
                    </a:cubicBezTo>
                    <a:cubicBezTo>
                      <a:pt x="7" y="118"/>
                      <a:pt x="7" y="118"/>
                      <a:pt x="7" y="118"/>
                    </a:cubicBezTo>
                    <a:cubicBezTo>
                      <a:pt x="7" y="118"/>
                      <a:pt x="8" y="118"/>
                      <a:pt x="9" y="117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9" y="117"/>
                      <a:pt x="9" y="117"/>
                      <a:pt x="9" y="117"/>
                    </a:cubicBezTo>
                    <a:cubicBezTo>
                      <a:pt x="9" y="117"/>
                      <a:pt x="10" y="116"/>
                      <a:pt x="9" y="116"/>
                    </a:cubicBezTo>
                    <a:cubicBezTo>
                      <a:pt x="7" y="116"/>
                      <a:pt x="7" y="116"/>
                      <a:pt x="7" y="116"/>
                    </a:cubicBezTo>
                    <a:cubicBezTo>
                      <a:pt x="7" y="116"/>
                      <a:pt x="5" y="116"/>
                      <a:pt x="7" y="116"/>
                    </a:cubicBezTo>
                    <a:cubicBezTo>
                      <a:pt x="9" y="115"/>
                      <a:pt x="9" y="115"/>
                      <a:pt x="9" y="115"/>
                    </a:cubicBezTo>
                    <a:cubicBezTo>
                      <a:pt x="9" y="115"/>
                      <a:pt x="8" y="115"/>
                      <a:pt x="9" y="115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8" y="115"/>
                      <a:pt x="10" y="114"/>
                      <a:pt x="9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4"/>
                      <a:pt x="8" y="114"/>
                      <a:pt x="8" y="114"/>
                    </a:cubicBezTo>
                    <a:cubicBezTo>
                      <a:pt x="9" y="114"/>
                      <a:pt x="11" y="114"/>
                      <a:pt x="12" y="114"/>
                    </a:cubicBezTo>
                    <a:cubicBezTo>
                      <a:pt x="12" y="113"/>
                      <a:pt x="10" y="113"/>
                      <a:pt x="12" y="113"/>
                    </a:cubicBezTo>
                    <a:cubicBezTo>
                      <a:pt x="11" y="112"/>
                      <a:pt x="10" y="112"/>
                      <a:pt x="9" y="111"/>
                    </a:cubicBezTo>
                    <a:cubicBezTo>
                      <a:pt x="9" y="111"/>
                      <a:pt x="12" y="112"/>
                      <a:pt x="11" y="111"/>
                    </a:cubicBezTo>
                    <a:cubicBezTo>
                      <a:pt x="12" y="111"/>
                      <a:pt x="13" y="111"/>
                      <a:pt x="14" y="111"/>
                    </a:cubicBezTo>
                    <a:cubicBezTo>
                      <a:pt x="13" y="111"/>
                      <a:pt x="14" y="111"/>
                      <a:pt x="12" y="111"/>
                    </a:cubicBezTo>
                    <a:cubicBezTo>
                      <a:pt x="12" y="110"/>
                      <a:pt x="13" y="110"/>
                      <a:pt x="12" y="109"/>
                    </a:cubicBezTo>
                    <a:cubicBezTo>
                      <a:pt x="12" y="109"/>
                      <a:pt x="14" y="110"/>
                      <a:pt x="15" y="110"/>
                    </a:cubicBezTo>
                    <a:cubicBezTo>
                      <a:pt x="13" y="109"/>
                      <a:pt x="13" y="109"/>
                      <a:pt x="13" y="108"/>
                    </a:cubicBezTo>
                    <a:cubicBezTo>
                      <a:pt x="11" y="108"/>
                      <a:pt x="11" y="108"/>
                      <a:pt x="10" y="108"/>
                    </a:cubicBezTo>
                    <a:cubicBezTo>
                      <a:pt x="9" y="108"/>
                      <a:pt x="9" y="107"/>
                      <a:pt x="9" y="107"/>
                    </a:cubicBezTo>
                    <a:cubicBezTo>
                      <a:pt x="11" y="108"/>
                      <a:pt x="13" y="108"/>
                      <a:pt x="14" y="108"/>
                    </a:cubicBezTo>
                    <a:cubicBezTo>
                      <a:pt x="16" y="108"/>
                      <a:pt x="13" y="108"/>
                      <a:pt x="16" y="109"/>
                    </a:cubicBezTo>
                    <a:cubicBezTo>
                      <a:pt x="18" y="109"/>
                      <a:pt x="18" y="110"/>
                      <a:pt x="17" y="110"/>
                    </a:cubicBezTo>
                    <a:cubicBezTo>
                      <a:pt x="19" y="111"/>
                      <a:pt x="17" y="110"/>
                      <a:pt x="19" y="110"/>
                    </a:cubicBezTo>
                    <a:cubicBezTo>
                      <a:pt x="19" y="110"/>
                      <a:pt x="18" y="110"/>
                      <a:pt x="18" y="109"/>
                    </a:cubicBezTo>
                    <a:cubicBezTo>
                      <a:pt x="17" y="109"/>
                      <a:pt x="16" y="109"/>
                      <a:pt x="15" y="108"/>
                    </a:cubicBezTo>
                    <a:cubicBezTo>
                      <a:pt x="13" y="108"/>
                      <a:pt x="17" y="108"/>
                      <a:pt x="17" y="10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19" y="109"/>
                      <a:pt x="17" y="108"/>
                      <a:pt x="17" y="108"/>
                    </a:cubicBezTo>
                    <a:cubicBezTo>
                      <a:pt x="21" y="109"/>
                      <a:pt x="18" y="108"/>
                      <a:pt x="20" y="109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19" y="109"/>
                      <a:pt x="20" y="108"/>
                    </a:cubicBezTo>
                    <a:cubicBezTo>
                      <a:pt x="21" y="109"/>
                      <a:pt x="21" y="109"/>
                      <a:pt x="21" y="109"/>
                    </a:cubicBezTo>
                    <a:cubicBezTo>
                      <a:pt x="21" y="108"/>
                      <a:pt x="21" y="108"/>
                      <a:pt x="21" y="108"/>
                    </a:cubicBezTo>
                    <a:cubicBezTo>
                      <a:pt x="20" y="108"/>
                      <a:pt x="18" y="108"/>
                      <a:pt x="18" y="108"/>
                    </a:cubicBezTo>
                    <a:cubicBezTo>
                      <a:pt x="15" y="107"/>
                      <a:pt x="18" y="108"/>
                      <a:pt x="17" y="107"/>
                    </a:cubicBezTo>
                    <a:cubicBezTo>
                      <a:pt x="15" y="106"/>
                      <a:pt x="17" y="107"/>
                      <a:pt x="16" y="107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4" y="105"/>
                      <a:pt x="16" y="106"/>
                      <a:pt x="17" y="106"/>
                    </a:cubicBezTo>
                    <a:cubicBezTo>
                      <a:pt x="17" y="106"/>
                      <a:pt x="17" y="107"/>
                      <a:pt x="16" y="106"/>
                    </a:cubicBezTo>
                    <a:cubicBezTo>
                      <a:pt x="18" y="107"/>
                      <a:pt x="20" y="107"/>
                      <a:pt x="21" y="108"/>
                    </a:cubicBezTo>
                    <a:cubicBezTo>
                      <a:pt x="22" y="108"/>
                      <a:pt x="20" y="107"/>
                      <a:pt x="20" y="107"/>
                    </a:cubicBezTo>
                    <a:cubicBezTo>
                      <a:pt x="19" y="107"/>
                      <a:pt x="18" y="107"/>
                      <a:pt x="17" y="106"/>
                    </a:cubicBezTo>
                    <a:cubicBezTo>
                      <a:pt x="13" y="105"/>
                      <a:pt x="21" y="107"/>
                      <a:pt x="20" y="106"/>
                    </a:cubicBezTo>
                    <a:cubicBezTo>
                      <a:pt x="17" y="106"/>
                      <a:pt x="16" y="104"/>
                      <a:pt x="13" y="104"/>
                    </a:cubicBezTo>
                    <a:cubicBezTo>
                      <a:pt x="12" y="104"/>
                      <a:pt x="12" y="103"/>
                      <a:pt x="12" y="103"/>
                    </a:cubicBezTo>
                    <a:cubicBezTo>
                      <a:pt x="14" y="104"/>
                      <a:pt x="13" y="103"/>
                      <a:pt x="15" y="104"/>
                    </a:cubicBezTo>
                    <a:cubicBezTo>
                      <a:pt x="15" y="104"/>
                      <a:pt x="15" y="104"/>
                      <a:pt x="15" y="104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22" y="106"/>
                      <a:pt x="22" y="106"/>
                      <a:pt x="22" y="106"/>
                    </a:cubicBezTo>
                    <a:cubicBezTo>
                      <a:pt x="21" y="105"/>
                      <a:pt x="20" y="105"/>
                      <a:pt x="19" y="105"/>
                    </a:cubicBezTo>
                    <a:cubicBezTo>
                      <a:pt x="20" y="105"/>
                      <a:pt x="21" y="105"/>
                      <a:pt x="21" y="105"/>
                    </a:cubicBezTo>
                    <a:cubicBezTo>
                      <a:pt x="20" y="105"/>
                      <a:pt x="18" y="104"/>
                      <a:pt x="18" y="104"/>
                    </a:cubicBezTo>
                    <a:cubicBezTo>
                      <a:pt x="18" y="103"/>
                      <a:pt x="20" y="104"/>
                      <a:pt x="20" y="104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23" y="105"/>
                      <a:pt x="22" y="105"/>
                    </a:cubicBezTo>
                    <a:cubicBezTo>
                      <a:pt x="21" y="104"/>
                      <a:pt x="20" y="104"/>
                      <a:pt x="18" y="103"/>
                    </a:cubicBezTo>
                    <a:cubicBezTo>
                      <a:pt x="18" y="103"/>
                      <a:pt x="19" y="103"/>
                      <a:pt x="19" y="103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20" y="103"/>
                      <a:pt x="23" y="104"/>
                      <a:pt x="23" y="104"/>
                    </a:cubicBezTo>
                    <a:cubicBezTo>
                      <a:pt x="21" y="103"/>
                      <a:pt x="21" y="103"/>
                      <a:pt x="21" y="103"/>
                    </a:cubicBezTo>
                    <a:cubicBezTo>
                      <a:pt x="23" y="104"/>
                      <a:pt x="23" y="104"/>
                      <a:pt x="23" y="104"/>
                    </a:cubicBezTo>
                    <a:cubicBezTo>
                      <a:pt x="22" y="103"/>
                      <a:pt x="22" y="103"/>
                      <a:pt x="21" y="103"/>
                    </a:cubicBezTo>
                    <a:cubicBezTo>
                      <a:pt x="23" y="103"/>
                      <a:pt x="23" y="103"/>
                      <a:pt x="23" y="103"/>
                    </a:cubicBezTo>
                    <a:cubicBezTo>
                      <a:pt x="22" y="103"/>
                      <a:pt x="20" y="102"/>
                      <a:pt x="22" y="102"/>
                    </a:cubicBezTo>
                    <a:cubicBezTo>
                      <a:pt x="19" y="102"/>
                      <a:pt x="22" y="103"/>
                      <a:pt x="20" y="102"/>
                    </a:cubicBezTo>
                    <a:cubicBezTo>
                      <a:pt x="19" y="102"/>
                      <a:pt x="19" y="101"/>
                      <a:pt x="19" y="101"/>
                    </a:cubicBezTo>
                    <a:cubicBezTo>
                      <a:pt x="21" y="102"/>
                      <a:pt x="19" y="101"/>
                      <a:pt x="19" y="101"/>
                    </a:cubicBezTo>
                    <a:cubicBezTo>
                      <a:pt x="20" y="101"/>
                      <a:pt x="21" y="101"/>
                      <a:pt x="21" y="101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23" y="102"/>
                      <a:pt x="19" y="100"/>
                      <a:pt x="20" y="100"/>
                    </a:cubicBezTo>
                    <a:cubicBezTo>
                      <a:pt x="21" y="101"/>
                      <a:pt x="22" y="101"/>
                      <a:pt x="23" y="101"/>
                    </a:cubicBezTo>
                    <a:cubicBezTo>
                      <a:pt x="20" y="100"/>
                      <a:pt x="20" y="99"/>
                      <a:pt x="18" y="99"/>
                    </a:cubicBezTo>
                    <a:cubicBezTo>
                      <a:pt x="19" y="99"/>
                      <a:pt x="21" y="100"/>
                      <a:pt x="23" y="101"/>
                    </a:cubicBezTo>
                    <a:cubicBezTo>
                      <a:pt x="21" y="100"/>
                      <a:pt x="25" y="101"/>
                      <a:pt x="22" y="100"/>
                    </a:cubicBezTo>
                    <a:cubicBezTo>
                      <a:pt x="21" y="100"/>
                      <a:pt x="21" y="99"/>
                      <a:pt x="19" y="99"/>
                    </a:cubicBezTo>
                    <a:cubicBezTo>
                      <a:pt x="20" y="98"/>
                      <a:pt x="21" y="99"/>
                      <a:pt x="22" y="99"/>
                    </a:cubicBezTo>
                    <a:cubicBezTo>
                      <a:pt x="21" y="99"/>
                      <a:pt x="19" y="98"/>
                      <a:pt x="19" y="98"/>
                    </a:cubicBezTo>
                    <a:cubicBezTo>
                      <a:pt x="19" y="98"/>
                      <a:pt x="17" y="97"/>
                      <a:pt x="19" y="97"/>
                    </a:cubicBezTo>
                    <a:cubicBezTo>
                      <a:pt x="20" y="98"/>
                      <a:pt x="19" y="98"/>
                      <a:pt x="20" y="98"/>
                    </a:cubicBezTo>
                    <a:cubicBezTo>
                      <a:pt x="21" y="98"/>
                      <a:pt x="17" y="96"/>
                      <a:pt x="16" y="96"/>
                    </a:cubicBezTo>
                    <a:cubicBezTo>
                      <a:pt x="15" y="95"/>
                      <a:pt x="13" y="94"/>
                      <a:pt x="12" y="94"/>
                    </a:cubicBezTo>
                    <a:cubicBezTo>
                      <a:pt x="13" y="93"/>
                      <a:pt x="13" y="94"/>
                      <a:pt x="15" y="95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7" y="95"/>
                      <a:pt x="19" y="97"/>
                      <a:pt x="21" y="97"/>
                    </a:cubicBezTo>
                    <a:cubicBezTo>
                      <a:pt x="20" y="97"/>
                      <a:pt x="20" y="97"/>
                      <a:pt x="20" y="97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1" y="97"/>
                      <a:pt x="23" y="97"/>
                      <a:pt x="22" y="97"/>
                    </a:cubicBezTo>
                    <a:cubicBezTo>
                      <a:pt x="21" y="96"/>
                      <a:pt x="23" y="97"/>
                      <a:pt x="21" y="97"/>
                    </a:cubicBezTo>
                    <a:cubicBezTo>
                      <a:pt x="21" y="97"/>
                      <a:pt x="19" y="95"/>
                      <a:pt x="20" y="95"/>
                    </a:cubicBezTo>
                    <a:cubicBezTo>
                      <a:pt x="23" y="97"/>
                      <a:pt x="23" y="97"/>
                      <a:pt x="23" y="97"/>
                    </a:cubicBezTo>
                    <a:cubicBezTo>
                      <a:pt x="23" y="97"/>
                      <a:pt x="21" y="96"/>
                      <a:pt x="22" y="96"/>
                    </a:cubicBezTo>
                    <a:cubicBezTo>
                      <a:pt x="23" y="96"/>
                      <a:pt x="23" y="96"/>
                      <a:pt x="23" y="96"/>
                    </a:cubicBezTo>
                    <a:cubicBezTo>
                      <a:pt x="23" y="96"/>
                      <a:pt x="24" y="94"/>
                      <a:pt x="20" y="92"/>
                    </a:cubicBezTo>
                    <a:cubicBezTo>
                      <a:pt x="22" y="92"/>
                      <a:pt x="22" y="92"/>
                      <a:pt x="24" y="92"/>
                    </a:cubicBezTo>
                    <a:cubicBezTo>
                      <a:pt x="23" y="92"/>
                      <a:pt x="22" y="91"/>
                      <a:pt x="22" y="91"/>
                    </a:cubicBezTo>
                    <a:cubicBezTo>
                      <a:pt x="24" y="91"/>
                      <a:pt x="24" y="91"/>
                      <a:pt x="24" y="91"/>
                    </a:cubicBezTo>
                    <a:cubicBezTo>
                      <a:pt x="25" y="91"/>
                      <a:pt x="23" y="90"/>
                      <a:pt x="23" y="90"/>
                    </a:cubicBezTo>
                    <a:cubicBezTo>
                      <a:pt x="24" y="90"/>
                      <a:pt x="24" y="90"/>
                      <a:pt x="24" y="90"/>
                    </a:cubicBezTo>
                    <a:cubicBezTo>
                      <a:pt x="25" y="90"/>
                      <a:pt x="23" y="89"/>
                      <a:pt x="23" y="89"/>
                    </a:cubicBezTo>
                    <a:cubicBezTo>
                      <a:pt x="24" y="89"/>
                      <a:pt x="24" y="89"/>
                      <a:pt x="24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2" y="88"/>
                      <a:pt x="23" y="88"/>
                      <a:pt x="25" y="89"/>
                    </a:cubicBezTo>
                    <a:cubicBezTo>
                      <a:pt x="23" y="88"/>
                      <a:pt x="23" y="88"/>
                      <a:pt x="23" y="88"/>
                    </a:cubicBezTo>
                    <a:cubicBezTo>
                      <a:pt x="25" y="88"/>
                      <a:pt x="25" y="88"/>
                      <a:pt x="25" y="86"/>
                    </a:cubicBezTo>
                    <a:cubicBezTo>
                      <a:pt x="24" y="87"/>
                      <a:pt x="23" y="86"/>
                      <a:pt x="22" y="86"/>
                    </a:cubicBezTo>
                    <a:cubicBezTo>
                      <a:pt x="20" y="86"/>
                      <a:pt x="22" y="86"/>
                      <a:pt x="21" y="85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7" y="86"/>
                      <a:pt x="25" y="85"/>
                      <a:pt x="25" y="84"/>
                    </a:cubicBezTo>
                    <a:cubicBezTo>
                      <a:pt x="24" y="83"/>
                      <a:pt x="24" y="83"/>
                      <a:pt x="24" y="83"/>
                    </a:cubicBezTo>
                    <a:cubicBezTo>
                      <a:pt x="27" y="83"/>
                      <a:pt x="24" y="82"/>
                      <a:pt x="25" y="82"/>
                    </a:cubicBezTo>
                    <a:cubicBezTo>
                      <a:pt x="24" y="82"/>
                      <a:pt x="22" y="81"/>
                      <a:pt x="22" y="80"/>
                    </a:cubicBezTo>
                    <a:cubicBezTo>
                      <a:pt x="20" y="79"/>
                      <a:pt x="25" y="81"/>
                      <a:pt x="26" y="81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4" y="80"/>
                      <a:pt x="24" y="79"/>
                      <a:pt x="25" y="79"/>
                    </a:cubicBezTo>
                    <a:cubicBezTo>
                      <a:pt x="25" y="79"/>
                      <a:pt x="25" y="79"/>
                      <a:pt x="25" y="79"/>
                    </a:cubicBezTo>
                    <a:cubicBezTo>
                      <a:pt x="25" y="79"/>
                      <a:pt x="26" y="79"/>
                      <a:pt x="26" y="79"/>
                    </a:cubicBezTo>
                    <a:cubicBezTo>
                      <a:pt x="24" y="78"/>
                      <a:pt x="26" y="78"/>
                      <a:pt x="24" y="78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3" y="77"/>
                      <a:pt x="23" y="77"/>
                      <a:pt x="23" y="77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7" y="78"/>
                      <a:pt x="25" y="77"/>
                      <a:pt x="24" y="77"/>
                    </a:cubicBezTo>
                    <a:cubicBezTo>
                      <a:pt x="23" y="76"/>
                      <a:pt x="24" y="77"/>
                      <a:pt x="25" y="77"/>
                    </a:cubicBezTo>
                    <a:cubicBezTo>
                      <a:pt x="26" y="77"/>
                      <a:pt x="25" y="77"/>
                      <a:pt x="25" y="77"/>
                    </a:cubicBezTo>
                    <a:cubicBezTo>
                      <a:pt x="26" y="78"/>
                      <a:pt x="25" y="77"/>
                      <a:pt x="26" y="77"/>
                    </a:cubicBezTo>
                    <a:cubicBezTo>
                      <a:pt x="26" y="77"/>
                      <a:pt x="24" y="77"/>
                      <a:pt x="25" y="77"/>
                    </a:cubicBezTo>
                    <a:cubicBezTo>
                      <a:pt x="25" y="76"/>
                      <a:pt x="25" y="76"/>
                      <a:pt x="26" y="76"/>
                    </a:cubicBezTo>
                    <a:cubicBezTo>
                      <a:pt x="26" y="76"/>
                      <a:pt x="26" y="76"/>
                      <a:pt x="25" y="75"/>
                    </a:cubicBezTo>
                    <a:cubicBezTo>
                      <a:pt x="25" y="76"/>
                      <a:pt x="24" y="76"/>
                      <a:pt x="23" y="75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3" y="75"/>
                      <a:pt x="24" y="75"/>
                      <a:pt x="22" y="75"/>
                    </a:cubicBezTo>
                    <a:cubicBezTo>
                      <a:pt x="25" y="75"/>
                      <a:pt x="25" y="75"/>
                      <a:pt x="25" y="75"/>
                    </a:cubicBezTo>
                    <a:cubicBezTo>
                      <a:pt x="23" y="74"/>
                      <a:pt x="23" y="74"/>
                      <a:pt x="23" y="74"/>
                    </a:cubicBezTo>
                    <a:cubicBezTo>
                      <a:pt x="25" y="74"/>
                      <a:pt x="27" y="75"/>
                      <a:pt x="27" y="75"/>
                    </a:cubicBezTo>
                    <a:cubicBezTo>
                      <a:pt x="26" y="74"/>
                      <a:pt x="26" y="74"/>
                      <a:pt x="26" y="74"/>
                    </a:cubicBezTo>
                    <a:cubicBezTo>
                      <a:pt x="26" y="73"/>
                      <a:pt x="26" y="74"/>
                      <a:pt x="27" y="74"/>
                    </a:cubicBezTo>
                    <a:cubicBezTo>
                      <a:pt x="28" y="73"/>
                      <a:pt x="22" y="72"/>
                      <a:pt x="24" y="72"/>
                    </a:cubicBezTo>
                    <a:cubicBezTo>
                      <a:pt x="26" y="72"/>
                      <a:pt x="26" y="72"/>
                      <a:pt x="27" y="72"/>
                    </a:cubicBezTo>
                    <a:cubicBezTo>
                      <a:pt x="27" y="72"/>
                      <a:pt x="26" y="72"/>
                      <a:pt x="26" y="72"/>
                    </a:cubicBezTo>
                    <a:cubicBezTo>
                      <a:pt x="25" y="72"/>
                      <a:pt x="27" y="72"/>
                      <a:pt x="26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9" y="72"/>
                      <a:pt x="26" y="70"/>
                      <a:pt x="28" y="70"/>
                    </a:cubicBezTo>
                    <a:cubicBezTo>
                      <a:pt x="26" y="69"/>
                      <a:pt x="28" y="69"/>
                      <a:pt x="27" y="69"/>
                    </a:cubicBezTo>
                    <a:cubicBezTo>
                      <a:pt x="29" y="70"/>
                      <a:pt x="27" y="68"/>
                      <a:pt x="28" y="69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7" y="68"/>
                      <a:pt x="22" y="66"/>
                      <a:pt x="25" y="67"/>
                    </a:cubicBezTo>
                    <a:cubicBezTo>
                      <a:pt x="26" y="67"/>
                      <a:pt x="27" y="67"/>
                      <a:pt x="27" y="68"/>
                    </a:cubicBezTo>
                    <a:cubicBezTo>
                      <a:pt x="30" y="68"/>
                      <a:pt x="25" y="66"/>
                      <a:pt x="29" y="67"/>
                    </a:cubicBezTo>
                    <a:cubicBezTo>
                      <a:pt x="28" y="66"/>
                      <a:pt x="26" y="66"/>
                      <a:pt x="25" y="65"/>
                    </a:cubicBezTo>
                    <a:cubicBezTo>
                      <a:pt x="26" y="65"/>
                      <a:pt x="28" y="65"/>
                      <a:pt x="28" y="65"/>
                    </a:cubicBezTo>
                    <a:cubicBezTo>
                      <a:pt x="28" y="65"/>
                      <a:pt x="27" y="65"/>
                      <a:pt x="28" y="65"/>
                    </a:cubicBezTo>
                    <a:cubicBezTo>
                      <a:pt x="28" y="65"/>
                      <a:pt x="28" y="65"/>
                      <a:pt x="29" y="65"/>
                    </a:cubicBezTo>
                    <a:cubicBezTo>
                      <a:pt x="30" y="65"/>
                      <a:pt x="28" y="64"/>
                      <a:pt x="28" y="64"/>
                    </a:cubicBezTo>
                    <a:cubicBezTo>
                      <a:pt x="30" y="64"/>
                      <a:pt x="29" y="63"/>
                      <a:pt x="30" y="63"/>
                    </a:cubicBezTo>
                    <a:cubicBezTo>
                      <a:pt x="28" y="62"/>
                      <a:pt x="31" y="63"/>
                      <a:pt x="28" y="62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8" y="62"/>
                      <a:pt x="26" y="61"/>
                      <a:pt x="26" y="61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30" y="62"/>
                      <a:pt x="29" y="61"/>
                      <a:pt x="30" y="61"/>
                    </a:cubicBezTo>
                    <a:cubicBezTo>
                      <a:pt x="28" y="61"/>
                      <a:pt x="30" y="61"/>
                      <a:pt x="28" y="61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7" y="60"/>
                      <a:pt x="27" y="60"/>
                      <a:pt x="27" y="59"/>
                    </a:cubicBezTo>
                    <a:cubicBezTo>
                      <a:pt x="27" y="59"/>
                      <a:pt x="29" y="60"/>
                      <a:pt x="29" y="60"/>
                    </a:cubicBezTo>
                    <a:cubicBezTo>
                      <a:pt x="30" y="60"/>
                      <a:pt x="29" y="60"/>
                      <a:pt x="29" y="59"/>
                    </a:cubicBezTo>
                    <a:cubicBezTo>
                      <a:pt x="29" y="59"/>
                      <a:pt x="29" y="59"/>
                      <a:pt x="28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9"/>
                      <a:pt x="30" y="58"/>
                      <a:pt x="29" y="58"/>
                    </a:cubicBezTo>
                    <a:cubicBezTo>
                      <a:pt x="30" y="58"/>
                      <a:pt x="29" y="56"/>
                      <a:pt x="28" y="56"/>
                    </a:cubicBezTo>
                    <a:cubicBezTo>
                      <a:pt x="28" y="56"/>
                      <a:pt x="30" y="56"/>
                      <a:pt x="29" y="56"/>
                    </a:cubicBezTo>
                    <a:cubicBezTo>
                      <a:pt x="29" y="56"/>
                      <a:pt x="27" y="55"/>
                      <a:pt x="28" y="55"/>
                    </a:cubicBezTo>
                    <a:cubicBezTo>
                      <a:pt x="28" y="55"/>
                      <a:pt x="30" y="55"/>
                      <a:pt x="30" y="55"/>
                    </a:cubicBezTo>
                    <a:cubicBezTo>
                      <a:pt x="30" y="55"/>
                      <a:pt x="28" y="55"/>
                      <a:pt x="28" y="55"/>
                    </a:cubicBezTo>
                    <a:cubicBezTo>
                      <a:pt x="31" y="55"/>
                      <a:pt x="27" y="53"/>
                      <a:pt x="29" y="53"/>
                    </a:cubicBezTo>
                    <a:cubicBezTo>
                      <a:pt x="29" y="53"/>
                      <a:pt x="30" y="53"/>
                      <a:pt x="30" y="53"/>
                    </a:cubicBezTo>
                    <a:cubicBezTo>
                      <a:pt x="30" y="53"/>
                      <a:pt x="29" y="52"/>
                      <a:pt x="27" y="51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9" y="51"/>
                      <a:pt x="29" y="51"/>
                      <a:pt x="27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1"/>
                      <a:pt x="25" y="50"/>
                      <a:pt x="26" y="50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6" y="50"/>
                      <a:pt x="25" y="49"/>
                      <a:pt x="25" y="49"/>
                    </a:cubicBezTo>
                    <a:cubicBezTo>
                      <a:pt x="26" y="49"/>
                      <a:pt x="26" y="49"/>
                      <a:pt x="27" y="49"/>
                    </a:cubicBezTo>
                    <a:cubicBezTo>
                      <a:pt x="29" y="50"/>
                      <a:pt x="28" y="49"/>
                      <a:pt x="29" y="49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6" y="48"/>
                      <a:pt x="29" y="49"/>
                      <a:pt x="29" y="48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24" y="47"/>
                      <a:pt x="26" y="47"/>
                      <a:pt x="27" y="47"/>
                    </a:cubicBezTo>
                    <a:cubicBezTo>
                      <a:pt x="27" y="47"/>
                      <a:pt x="24" y="46"/>
                      <a:pt x="22" y="45"/>
                    </a:cubicBezTo>
                    <a:cubicBezTo>
                      <a:pt x="23" y="45"/>
                      <a:pt x="22" y="44"/>
                      <a:pt x="22" y="44"/>
                    </a:cubicBezTo>
                    <a:cubicBezTo>
                      <a:pt x="23" y="44"/>
                      <a:pt x="22" y="44"/>
                      <a:pt x="23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5"/>
                      <a:pt x="27" y="45"/>
                      <a:pt x="28" y="45"/>
                    </a:cubicBezTo>
                    <a:cubicBezTo>
                      <a:pt x="27" y="45"/>
                      <a:pt x="28" y="44"/>
                      <a:pt x="29" y="44"/>
                    </a:cubicBezTo>
                    <a:cubicBezTo>
                      <a:pt x="26" y="44"/>
                      <a:pt x="27" y="43"/>
                      <a:pt x="25" y="42"/>
                    </a:cubicBezTo>
                    <a:cubicBezTo>
                      <a:pt x="24" y="42"/>
                      <a:pt x="27" y="43"/>
                      <a:pt x="28" y="43"/>
                    </a:cubicBezTo>
                    <a:cubicBezTo>
                      <a:pt x="27" y="42"/>
                      <a:pt x="27" y="41"/>
                      <a:pt x="27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7" y="40"/>
                      <a:pt x="28" y="40"/>
                      <a:pt x="26" y="39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39"/>
                      <a:pt x="24" y="38"/>
                      <a:pt x="26" y="3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8" y="38"/>
                      <a:pt x="26" y="37"/>
                    </a:cubicBezTo>
                    <a:cubicBezTo>
                      <a:pt x="27" y="37"/>
                      <a:pt x="27" y="38"/>
                      <a:pt x="28" y="38"/>
                    </a:cubicBezTo>
                    <a:cubicBezTo>
                      <a:pt x="27" y="37"/>
                      <a:pt x="27" y="37"/>
                      <a:pt x="26" y="36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6" y="36"/>
                      <a:pt x="27" y="36"/>
                    </a:cubicBezTo>
                    <a:cubicBezTo>
                      <a:pt x="27" y="36"/>
                      <a:pt x="28" y="36"/>
                      <a:pt x="28" y="36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3"/>
                      <a:pt x="30" y="31"/>
                      <a:pt x="28" y="29"/>
                    </a:cubicBezTo>
                    <a:cubicBezTo>
                      <a:pt x="31" y="29"/>
                      <a:pt x="30" y="30"/>
                      <a:pt x="31" y="30"/>
                    </a:cubicBezTo>
                    <a:cubicBezTo>
                      <a:pt x="29" y="29"/>
                      <a:pt x="31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31" y="28"/>
                      <a:pt x="31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29" y="27"/>
                      <a:pt x="33" y="28"/>
                      <a:pt x="30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0" y="26"/>
                      <a:pt x="33" y="27"/>
                      <a:pt x="31" y="26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3" y="26"/>
                      <a:pt x="29" y="25"/>
                      <a:pt x="31" y="25"/>
                    </a:cubicBezTo>
                    <a:cubicBezTo>
                      <a:pt x="31" y="25"/>
                      <a:pt x="30" y="24"/>
                      <a:pt x="28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0" y="23"/>
                      <a:pt x="31" y="21"/>
                      <a:pt x="29" y="19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8" y="18"/>
                      <a:pt x="33" y="19"/>
                      <a:pt x="29" y="17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9" y="16"/>
                      <a:pt x="30" y="16"/>
                      <a:pt x="28" y="15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5"/>
                      <a:pt x="28" y="14"/>
                      <a:pt x="28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3" y="14"/>
                      <a:pt x="36" y="12"/>
                      <a:pt x="32" y="9"/>
                    </a:cubicBezTo>
                    <a:cubicBezTo>
                      <a:pt x="32" y="9"/>
                      <a:pt x="35" y="10"/>
                      <a:pt x="34" y="10"/>
                    </a:cubicBezTo>
                    <a:cubicBezTo>
                      <a:pt x="32" y="7"/>
                      <a:pt x="37" y="7"/>
                      <a:pt x="33" y="4"/>
                    </a:cubicBezTo>
                    <a:cubicBezTo>
                      <a:pt x="32" y="2"/>
                      <a:pt x="26" y="0"/>
                      <a:pt x="26" y="0"/>
                    </a:cubicBezTo>
                    <a:cubicBezTo>
                      <a:pt x="28" y="3"/>
                      <a:pt x="24" y="5"/>
                      <a:pt x="21" y="7"/>
                    </a:cubicBezTo>
                    <a:cubicBezTo>
                      <a:pt x="21" y="8"/>
                      <a:pt x="21" y="9"/>
                      <a:pt x="20" y="10"/>
                    </a:cubicBezTo>
                    <a:cubicBezTo>
                      <a:pt x="20" y="13"/>
                      <a:pt x="14" y="16"/>
                      <a:pt x="15" y="20"/>
                    </a:cubicBezTo>
                    <a:cubicBezTo>
                      <a:pt x="16" y="20"/>
                      <a:pt x="17" y="21"/>
                      <a:pt x="17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6" y="21"/>
                      <a:pt x="16" y="21"/>
                    </a:cubicBezTo>
                    <a:cubicBezTo>
                      <a:pt x="15" y="22"/>
                      <a:pt x="16" y="24"/>
                      <a:pt x="15" y="25"/>
                    </a:cubicBezTo>
                    <a:cubicBezTo>
                      <a:pt x="17" y="25"/>
                      <a:pt x="15" y="26"/>
                      <a:pt x="17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7" y="27"/>
                      <a:pt x="14" y="28"/>
                    </a:cubicBezTo>
                    <a:cubicBezTo>
                      <a:pt x="12" y="31"/>
                      <a:pt x="12" y="35"/>
                      <a:pt x="1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8" name="Freeform 116"/>
              <p:cNvSpPr/>
              <p:nvPr/>
            </p:nvSpPr>
            <p:spPr bwMode="auto">
              <a:xfrm flipH="1">
                <a:off x="3914" y="13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9" name="Freeform 117"/>
              <p:cNvSpPr/>
              <p:nvPr/>
            </p:nvSpPr>
            <p:spPr bwMode="auto">
              <a:xfrm flipH="1">
                <a:off x="3364" y="247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0" name="Freeform 118"/>
              <p:cNvSpPr/>
              <p:nvPr/>
            </p:nvSpPr>
            <p:spPr bwMode="auto">
              <a:xfrm>
                <a:off x="3920" y="1403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1" name="Freeform 119"/>
              <p:cNvSpPr/>
              <p:nvPr/>
            </p:nvSpPr>
            <p:spPr bwMode="auto">
              <a:xfrm>
                <a:off x="3918" y="1401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2" name="Freeform 120"/>
              <p:cNvSpPr/>
              <p:nvPr/>
            </p:nvSpPr>
            <p:spPr bwMode="auto">
              <a:xfrm>
                <a:off x="3920" y="1411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3" name="Freeform 121"/>
              <p:cNvSpPr/>
              <p:nvPr/>
            </p:nvSpPr>
            <p:spPr bwMode="auto">
              <a:xfrm flipH="1">
                <a:off x="3477" y="15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4" name="Freeform 122"/>
              <p:cNvSpPr/>
              <p:nvPr/>
            </p:nvSpPr>
            <p:spPr bwMode="auto">
              <a:xfrm>
                <a:off x="3453" y="145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5" name="Freeform 123"/>
              <p:cNvSpPr/>
              <p:nvPr/>
            </p:nvSpPr>
            <p:spPr bwMode="auto">
              <a:xfrm>
                <a:off x="3477" y="142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6" name="Freeform 124"/>
              <p:cNvSpPr/>
              <p:nvPr/>
            </p:nvSpPr>
            <p:spPr bwMode="auto">
              <a:xfrm flipH="1">
                <a:off x="4603" y="18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7" name="Freeform 125"/>
              <p:cNvSpPr/>
              <p:nvPr/>
            </p:nvSpPr>
            <p:spPr bwMode="auto">
              <a:xfrm>
                <a:off x="3540" y="153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8" name="Rectangle 126"/>
              <p:cNvSpPr>
                <a:spLocks noChangeArrowheads="1"/>
              </p:cNvSpPr>
              <p:nvPr/>
            </p:nvSpPr>
            <p:spPr bwMode="auto">
              <a:xfrm>
                <a:off x="3489" y="1441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9" name="Freeform 127"/>
              <p:cNvSpPr/>
              <p:nvPr/>
            </p:nvSpPr>
            <p:spPr bwMode="auto">
              <a:xfrm>
                <a:off x="3375" y="1310"/>
                <a:ext cx="174" cy="269"/>
              </a:xfrm>
              <a:custGeom>
                <a:avLst/>
                <a:gdLst>
                  <a:gd name="T0" fmla="*/ 11 w 82"/>
                  <a:gd name="T1" fmla="*/ 27 h 127"/>
                  <a:gd name="T2" fmla="*/ 20 w 82"/>
                  <a:gd name="T3" fmla="*/ 47 h 127"/>
                  <a:gd name="T4" fmla="*/ 34 w 82"/>
                  <a:gd name="T5" fmla="*/ 60 h 127"/>
                  <a:gd name="T6" fmla="*/ 37 w 82"/>
                  <a:gd name="T7" fmla="*/ 68 h 127"/>
                  <a:gd name="T8" fmla="*/ 43 w 82"/>
                  <a:gd name="T9" fmla="*/ 80 h 127"/>
                  <a:gd name="T10" fmla="*/ 47 w 82"/>
                  <a:gd name="T11" fmla="*/ 89 h 127"/>
                  <a:gd name="T12" fmla="*/ 53 w 82"/>
                  <a:gd name="T13" fmla="*/ 94 h 127"/>
                  <a:gd name="T14" fmla="*/ 60 w 82"/>
                  <a:gd name="T15" fmla="*/ 105 h 127"/>
                  <a:gd name="T16" fmla="*/ 63 w 82"/>
                  <a:gd name="T17" fmla="*/ 111 h 127"/>
                  <a:gd name="T18" fmla="*/ 63 w 82"/>
                  <a:gd name="T19" fmla="*/ 121 h 127"/>
                  <a:gd name="T20" fmla="*/ 65 w 82"/>
                  <a:gd name="T21" fmla="*/ 124 h 127"/>
                  <a:gd name="T22" fmla="*/ 69 w 82"/>
                  <a:gd name="T23" fmla="*/ 126 h 127"/>
                  <a:gd name="T24" fmla="*/ 72 w 82"/>
                  <a:gd name="T25" fmla="*/ 126 h 127"/>
                  <a:gd name="T26" fmla="*/ 73 w 82"/>
                  <a:gd name="T27" fmla="*/ 123 h 127"/>
                  <a:gd name="T28" fmla="*/ 71 w 82"/>
                  <a:gd name="T29" fmla="*/ 118 h 127"/>
                  <a:gd name="T30" fmla="*/ 73 w 82"/>
                  <a:gd name="T31" fmla="*/ 112 h 127"/>
                  <a:gd name="T32" fmla="*/ 80 w 82"/>
                  <a:gd name="T33" fmla="*/ 112 h 127"/>
                  <a:gd name="T34" fmla="*/ 80 w 82"/>
                  <a:gd name="T35" fmla="*/ 109 h 127"/>
                  <a:gd name="T36" fmla="*/ 76 w 82"/>
                  <a:gd name="T37" fmla="*/ 108 h 127"/>
                  <a:gd name="T38" fmla="*/ 78 w 82"/>
                  <a:gd name="T39" fmla="*/ 107 h 127"/>
                  <a:gd name="T40" fmla="*/ 73 w 82"/>
                  <a:gd name="T41" fmla="*/ 105 h 127"/>
                  <a:gd name="T42" fmla="*/ 77 w 82"/>
                  <a:gd name="T43" fmla="*/ 102 h 127"/>
                  <a:gd name="T44" fmla="*/ 78 w 82"/>
                  <a:gd name="T45" fmla="*/ 100 h 127"/>
                  <a:gd name="T46" fmla="*/ 76 w 82"/>
                  <a:gd name="T47" fmla="*/ 100 h 127"/>
                  <a:gd name="T48" fmla="*/ 76 w 82"/>
                  <a:gd name="T49" fmla="*/ 96 h 127"/>
                  <a:gd name="T50" fmla="*/ 71 w 82"/>
                  <a:gd name="T51" fmla="*/ 96 h 127"/>
                  <a:gd name="T52" fmla="*/ 65 w 82"/>
                  <a:gd name="T53" fmla="*/ 95 h 127"/>
                  <a:gd name="T54" fmla="*/ 70 w 82"/>
                  <a:gd name="T55" fmla="*/ 92 h 127"/>
                  <a:gd name="T56" fmla="*/ 68 w 82"/>
                  <a:gd name="T57" fmla="*/ 86 h 127"/>
                  <a:gd name="T58" fmla="*/ 67 w 82"/>
                  <a:gd name="T59" fmla="*/ 84 h 127"/>
                  <a:gd name="T60" fmla="*/ 65 w 82"/>
                  <a:gd name="T61" fmla="*/ 81 h 127"/>
                  <a:gd name="T62" fmla="*/ 62 w 82"/>
                  <a:gd name="T63" fmla="*/ 75 h 127"/>
                  <a:gd name="T64" fmla="*/ 60 w 82"/>
                  <a:gd name="T65" fmla="*/ 73 h 127"/>
                  <a:gd name="T66" fmla="*/ 59 w 82"/>
                  <a:gd name="T67" fmla="*/ 72 h 127"/>
                  <a:gd name="T68" fmla="*/ 57 w 82"/>
                  <a:gd name="T69" fmla="*/ 71 h 127"/>
                  <a:gd name="T70" fmla="*/ 58 w 82"/>
                  <a:gd name="T71" fmla="*/ 68 h 127"/>
                  <a:gd name="T72" fmla="*/ 55 w 82"/>
                  <a:gd name="T73" fmla="*/ 67 h 127"/>
                  <a:gd name="T74" fmla="*/ 54 w 82"/>
                  <a:gd name="T75" fmla="*/ 62 h 127"/>
                  <a:gd name="T76" fmla="*/ 51 w 82"/>
                  <a:gd name="T77" fmla="*/ 58 h 127"/>
                  <a:gd name="T78" fmla="*/ 51 w 82"/>
                  <a:gd name="T79" fmla="*/ 54 h 127"/>
                  <a:gd name="T80" fmla="*/ 48 w 82"/>
                  <a:gd name="T81" fmla="*/ 53 h 127"/>
                  <a:gd name="T82" fmla="*/ 49 w 82"/>
                  <a:gd name="T83" fmla="*/ 53 h 127"/>
                  <a:gd name="T84" fmla="*/ 45 w 82"/>
                  <a:gd name="T85" fmla="*/ 50 h 127"/>
                  <a:gd name="T86" fmla="*/ 43 w 82"/>
                  <a:gd name="T87" fmla="*/ 46 h 127"/>
                  <a:gd name="T88" fmla="*/ 41 w 82"/>
                  <a:gd name="T89" fmla="*/ 44 h 127"/>
                  <a:gd name="T90" fmla="*/ 32 w 82"/>
                  <a:gd name="T91" fmla="*/ 44 h 127"/>
                  <a:gd name="T92" fmla="*/ 35 w 82"/>
                  <a:gd name="T93" fmla="*/ 39 h 127"/>
                  <a:gd name="T94" fmla="*/ 31 w 82"/>
                  <a:gd name="T95" fmla="*/ 36 h 127"/>
                  <a:gd name="T96" fmla="*/ 30 w 82"/>
                  <a:gd name="T97" fmla="*/ 32 h 127"/>
                  <a:gd name="T98" fmla="*/ 26 w 82"/>
                  <a:gd name="T99" fmla="*/ 24 h 127"/>
                  <a:gd name="T100" fmla="*/ 25 w 82"/>
                  <a:gd name="T101" fmla="*/ 21 h 127"/>
                  <a:gd name="T102" fmla="*/ 15 w 82"/>
                  <a:gd name="T103" fmla="*/ 15 h 127"/>
                  <a:gd name="T104" fmla="*/ 13 w 82"/>
                  <a:gd name="T105" fmla="*/ 1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2" h="127">
                    <a:moveTo>
                      <a:pt x="1" y="12"/>
                    </a:moveTo>
                    <a:cubicBezTo>
                      <a:pt x="2" y="13"/>
                      <a:pt x="4" y="14"/>
                      <a:pt x="3" y="15"/>
                    </a:cubicBezTo>
                    <a:cubicBezTo>
                      <a:pt x="6" y="19"/>
                      <a:pt x="4" y="25"/>
                      <a:pt x="8" y="28"/>
                    </a:cubicBezTo>
                    <a:cubicBezTo>
                      <a:pt x="9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7"/>
                      <a:pt x="10" y="28"/>
                      <a:pt x="9" y="28"/>
                    </a:cubicBezTo>
                    <a:cubicBezTo>
                      <a:pt x="10" y="29"/>
                      <a:pt x="12" y="30"/>
                      <a:pt x="12" y="32"/>
                    </a:cubicBezTo>
                    <a:cubicBezTo>
                      <a:pt x="14" y="31"/>
                      <a:pt x="13" y="33"/>
                      <a:pt x="15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5" y="33"/>
                      <a:pt x="15" y="33"/>
                      <a:pt x="13" y="35"/>
                    </a:cubicBezTo>
                    <a:cubicBezTo>
                      <a:pt x="14" y="40"/>
                      <a:pt x="18" y="43"/>
                      <a:pt x="20" y="47"/>
                    </a:cubicBezTo>
                    <a:cubicBezTo>
                      <a:pt x="22" y="50"/>
                      <a:pt x="26" y="53"/>
                      <a:pt x="29" y="57"/>
                    </a:cubicBezTo>
                    <a:cubicBezTo>
                      <a:pt x="32" y="56"/>
                      <a:pt x="31" y="57"/>
                      <a:pt x="34" y="56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5" y="57"/>
                      <a:pt x="34" y="58"/>
                      <a:pt x="33" y="59"/>
                    </a:cubicBezTo>
                    <a:cubicBezTo>
                      <a:pt x="34" y="59"/>
                      <a:pt x="33" y="59"/>
                      <a:pt x="35" y="58"/>
                    </a:cubicBezTo>
                    <a:cubicBezTo>
                      <a:pt x="37" y="58"/>
                      <a:pt x="33" y="60"/>
                      <a:pt x="34" y="60"/>
                    </a:cubicBezTo>
                    <a:cubicBezTo>
                      <a:pt x="33" y="60"/>
                      <a:pt x="35" y="59"/>
                      <a:pt x="35" y="60"/>
                    </a:cubicBezTo>
                    <a:cubicBezTo>
                      <a:pt x="37" y="60"/>
                      <a:pt x="33" y="60"/>
                      <a:pt x="32" y="62"/>
                    </a:cubicBezTo>
                    <a:cubicBezTo>
                      <a:pt x="34" y="64"/>
                      <a:pt x="37" y="65"/>
                      <a:pt x="37" y="67"/>
                    </a:cubicBezTo>
                    <a:cubicBezTo>
                      <a:pt x="37" y="67"/>
                      <a:pt x="38" y="66"/>
                      <a:pt x="38" y="66"/>
                    </a:cubicBezTo>
                    <a:cubicBezTo>
                      <a:pt x="35" y="68"/>
                      <a:pt x="39" y="66"/>
                      <a:pt x="38" y="67"/>
                    </a:cubicBezTo>
                    <a:cubicBezTo>
                      <a:pt x="37" y="68"/>
                      <a:pt x="37" y="68"/>
                      <a:pt x="37" y="68"/>
                    </a:cubicBezTo>
                    <a:cubicBezTo>
                      <a:pt x="36" y="69"/>
                      <a:pt x="39" y="69"/>
                      <a:pt x="38" y="70"/>
                    </a:cubicBezTo>
                    <a:cubicBezTo>
                      <a:pt x="39" y="70"/>
                      <a:pt x="37" y="72"/>
                      <a:pt x="39" y="72"/>
                    </a:cubicBezTo>
                    <a:cubicBezTo>
                      <a:pt x="38" y="72"/>
                      <a:pt x="38" y="73"/>
                      <a:pt x="38" y="73"/>
                    </a:cubicBezTo>
                    <a:cubicBezTo>
                      <a:pt x="41" y="72"/>
                      <a:pt x="37" y="75"/>
                      <a:pt x="40" y="74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1" y="76"/>
                      <a:pt x="41" y="79"/>
                      <a:pt x="43" y="80"/>
                    </a:cubicBezTo>
                    <a:cubicBezTo>
                      <a:pt x="44" y="81"/>
                      <a:pt x="42" y="84"/>
                      <a:pt x="44" y="84"/>
                    </a:cubicBezTo>
                    <a:cubicBezTo>
                      <a:pt x="46" y="84"/>
                      <a:pt x="46" y="84"/>
                      <a:pt x="46" y="84"/>
                    </a:cubicBezTo>
                    <a:cubicBezTo>
                      <a:pt x="46" y="84"/>
                      <a:pt x="45" y="84"/>
                      <a:pt x="44" y="84"/>
                    </a:cubicBezTo>
                    <a:cubicBezTo>
                      <a:pt x="46" y="84"/>
                      <a:pt x="45" y="86"/>
                      <a:pt x="45" y="87"/>
                    </a:cubicBezTo>
                    <a:cubicBezTo>
                      <a:pt x="46" y="87"/>
                      <a:pt x="46" y="87"/>
                      <a:pt x="47" y="86"/>
                    </a:cubicBezTo>
                    <a:cubicBezTo>
                      <a:pt x="45" y="88"/>
                      <a:pt x="48" y="88"/>
                      <a:pt x="47" y="89"/>
                    </a:cubicBezTo>
                    <a:cubicBezTo>
                      <a:pt x="50" y="88"/>
                      <a:pt x="49" y="89"/>
                      <a:pt x="50" y="89"/>
                    </a:cubicBezTo>
                    <a:cubicBezTo>
                      <a:pt x="50" y="89"/>
                      <a:pt x="49" y="90"/>
                      <a:pt x="48" y="90"/>
                    </a:cubicBezTo>
                    <a:cubicBezTo>
                      <a:pt x="49" y="91"/>
                      <a:pt x="49" y="91"/>
                      <a:pt x="49" y="92"/>
                    </a:cubicBezTo>
                    <a:cubicBezTo>
                      <a:pt x="49" y="92"/>
                      <a:pt x="51" y="92"/>
                      <a:pt x="51" y="92"/>
                    </a:cubicBezTo>
                    <a:cubicBezTo>
                      <a:pt x="49" y="93"/>
                      <a:pt x="51" y="93"/>
                      <a:pt x="50" y="94"/>
                    </a:cubicBezTo>
                    <a:cubicBezTo>
                      <a:pt x="52" y="93"/>
                      <a:pt x="54" y="93"/>
                      <a:pt x="53" y="94"/>
                    </a:cubicBezTo>
                    <a:cubicBezTo>
                      <a:pt x="51" y="95"/>
                      <a:pt x="51" y="95"/>
                      <a:pt x="51" y="95"/>
                    </a:cubicBezTo>
                    <a:cubicBezTo>
                      <a:pt x="53" y="95"/>
                      <a:pt x="51" y="98"/>
                      <a:pt x="55" y="99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56" y="100"/>
                      <a:pt x="54" y="103"/>
                      <a:pt x="58" y="103"/>
                    </a:cubicBezTo>
                    <a:cubicBezTo>
                      <a:pt x="57" y="104"/>
                      <a:pt x="56" y="105"/>
                      <a:pt x="57" y="105"/>
                    </a:cubicBezTo>
                    <a:cubicBezTo>
                      <a:pt x="58" y="105"/>
                      <a:pt x="58" y="106"/>
                      <a:pt x="60" y="105"/>
                    </a:cubicBezTo>
                    <a:cubicBezTo>
                      <a:pt x="61" y="106"/>
                      <a:pt x="59" y="106"/>
                      <a:pt x="59" y="106"/>
                    </a:cubicBezTo>
                    <a:cubicBezTo>
                      <a:pt x="59" y="107"/>
                      <a:pt x="57" y="108"/>
                      <a:pt x="59" y="108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59" y="109"/>
                      <a:pt x="61" y="109"/>
                      <a:pt x="60" y="110"/>
                    </a:cubicBezTo>
                    <a:cubicBezTo>
                      <a:pt x="61" y="110"/>
                      <a:pt x="62" y="111"/>
                      <a:pt x="64" y="110"/>
                    </a:cubicBezTo>
                    <a:cubicBezTo>
                      <a:pt x="64" y="110"/>
                      <a:pt x="61" y="111"/>
                      <a:pt x="63" y="111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1" y="113"/>
                      <a:pt x="62" y="114"/>
                      <a:pt x="63" y="115"/>
                    </a:cubicBezTo>
                    <a:cubicBezTo>
                      <a:pt x="61" y="116"/>
                      <a:pt x="64" y="116"/>
                      <a:pt x="62" y="117"/>
                    </a:cubicBezTo>
                    <a:cubicBezTo>
                      <a:pt x="64" y="118"/>
                      <a:pt x="62" y="119"/>
                      <a:pt x="65" y="119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4" y="120"/>
                      <a:pt x="64" y="121"/>
                      <a:pt x="63" y="121"/>
                    </a:cubicBezTo>
                    <a:cubicBezTo>
                      <a:pt x="63" y="122"/>
                      <a:pt x="65" y="122"/>
                      <a:pt x="66" y="122"/>
                    </a:cubicBezTo>
                    <a:cubicBezTo>
                      <a:pt x="64" y="122"/>
                      <a:pt x="64" y="122"/>
                      <a:pt x="64" y="122"/>
                    </a:cubicBezTo>
                    <a:cubicBezTo>
                      <a:pt x="65" y="123"/>
                      <a:pt x="67" y="123"/>
                      <a:pt x="69" y="123"/>
                    </a:cubicBezTo>
                    <a:cubicBezTo>
                      <a:pt x="68" y="123"/>
                      <a:pt x="69" y="123"/>
                      <a:pt x="68" y="124"/>
                    </a:cubicBezTo>
                    <a:cubicBezTo>
                      <a:pt x="67" y="123"/>
                      <a:pt x="66" y="123"/>
                      <a:pt x="64" y="123"/>
                    </a:cubicBezTo>
                    <a:cubicBezTo>
                      <a:pt x="63" y="123"/>
                      <a:pt x="67" y="124"/>
                      <a:pt x="65" y="124"/>
                    </a:cubicBezTo>
                    <a:cubicBezTo>
                      <a:pt x="64" y="125"/>
                      <a:pt x="65" y="125"/>
                      <a:pt x="67" y="125"/>
                    </a:cubicBezTo>
                    <a:cubicBezTo>
                      <a:pt x="66" y="125"/>
                      <a:pt x="66" y="125"/>
                      <a:pt x="65" y="125"/>
                    </a:cubicBezTo>
                    <a:cubicBezTo>
                      <a:pt x="65" y="126"/>
                      <a:pt x="65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9" y="126"/>
                    </a:cubicBezTo>
                    <a:cubicBezTo>
                      <a:pt x="69" y="126"/>
                      <a:pt x="68" y="126"/>
                      <a:pt x="69" y="126"/>
                    </a:cubicBezTo>
                    <a:cubicBezTo>
                      <a:pt x="70" y="126"/>
                      <a:pt x="71" y="126"/>
                      <a:pt x="69" y="126"/>
                    </a:cubicBezTo>
                    <a:cubicBezTo>
                      <a:pt x="68" y="127"/>
                      <a:pt x="67" y="126"/>
                      <a:pt x="66" y="126"/>
                    </a:cubicBezTo>
                    <a:cubicBezTo>
                      <a:pt x="70" y="127"/>
                      <a:pt x="70" y="127"/>
                      <a:pt x="70" y="127"/>
                    </a:cubicBezTo>
                    <a:cubicBezTo>
                      <a:pt x="69" y="127"/>
                      <a:pt x="69" y="127"/>
                      <a:pt x="71" y="127"/>
                    </a:cubicBezTo>
                    <a:cubicBezTo>
                      <a:pt x="70" y="126"/>
                      <a:pt x="70" y="126"/>
                      <a:pt x="70" y="126"/>
                    </a:cubicBezTo>
                    <a:cubicBezTo>
                      <a:pt x="72" y="126"/>
                      <a:pt x="72" y="126"/>
                      <a:pt x="72" y="126"/>
                    </a:cubicBezTo>
                    <a:cubicBezTo>
                      <a:pt x="71" y="126"/>
                      <a:pt x="72" y="125"/>
                      <a:pt x="71" y="125"/>
                    </a:cubicBezTo>
                    <a:cubicBezTo>
                      <a:pt x="70" y="125"/>
                      <a:pt x="70" y="125"/>
                      <a:pt x="70" y="125"/>
                    </a:cubicBezTo>
                    <a:cubicBezTo>
                      <a:pt x="69" y="125"/>
                      <a:pt x="67" y="124"/>
                      <a:pt x="69" y="124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71" y="124"/>
                      <a:pt x="70" y="124"/>
                      <a:pt x="71" y="123"/>
                    </a:cubicBezTo>
                    <a:cubicBezTo>
                      <a:pt x="73" y="123"/>
                      <a:pt x="73" y="123"/>
                      <a:pt x="73" y="123"/>
                    </a:cubicBezTo>
                    <a:cubicBezTo>
                      <a:pt x="70" y="124"/>
                      <a:pt x="72" y="122"/>
                      <a:pt x="71" y="122"/>
                    </a:cubicBezTo>
                    <a:cubicBezTo>
                      <a:pt x="72" y="122"/>
                      <a:pt x="72" y="122"/>
                      <a:pt x="72" y="122"/>
                    </a:cubicBezTo>
                    <a:cubicBezTo>
                      <a:pt x="73" y="122"/>
                      <a:pt x="70" y="123"/>
                      <a:pt x="70" y="122"/>
                    </a:cubicBezTo>
                    <a:cubicBezTo>
                      <a:pt x="71" y="122"/>
                      <a:pt x="73" y="122"/>
                      <a:pt x="74" y="121"/>
                    </a:cubicBezTo>
                    <a:cubicBezTo>
                      <a:pt x="74" y="121"/>
                      <a:pt x="72" y="120"/>
                      <a:pt x="74" y="119"/>
                    </a:cubicBezTo>
                    <a:cubicBezTo>
                      <a:pt x="73" y="118"/>
                      <a:pt x="72" y="118"/>
                      <a:pt x="71" y="118"/>
                    </a:cubicBezTo>
                    <a:cubicBezTo>
                      <a:pt x="71" y="117"/>
                      <a:pt x="74" y="117"/>
                      <a:pt x="73" y="117"/>
                    </a:cubicBezTo>
                    <a:cubicBezTo>
                      <a:pt x="74" y="117"/>
                      <a:pt x="75" y="117"/>
                      <a:pt x="75" y="116"/>
                    </a:cubicBezTo>
                    <a:cubicBezTo>
                      <a:pt x="74" y="116"/>
                      <a:pt x="75" y="115"/>
                      <a:pt x="73" y="116"/>
                    </a:cubicBezTo>
                    <a:cubicBezTo>
                      <a:pt x="74" y="115"/>
                      <a:pt x="74" y="114"/>
                      <a:pt x="73" y="114"/>
                    </a:cubicBezTo>
                    <a:cubicBezTo>
                      <a:pt x="73" y="114"/>
                      <a:pt x="75" y="114"/>
                      <a:pt x="76" y="113"/>
                    </a:cubicBezTo>
                    <a:cubicBezTo>
                      <a:pt x="74" y="113"/>
                      <a:pt x="73" y="113"/>
                      <a:pt x="73" y="112"/>
                    </a:cubicBezTo>
                    <a:cubicBezTo>
                      <a:pt x="72" y="112"/>
                      <a:pt x="72" y="113"/>
                      <a:pt x="70" y="113"/>
                    </a:cubicBezTo>
                    <a:cubicBezTo>
                      <a:pt x="70" y="113"/>
                      <a:pt x="69" y="113"/>
                      <a:pt x="69" y="113"/>
                    </a:cubicBezTo>
                    <a:cubicBezTo>
                      <a:pt x="71" y="112"/>
                      <a:pt x="74" y="112"/>
                      <a:pt x="74" y="111"/>
                    </a:cubicBezTo>
                    <a:cubicBezTo>
                      <a:pt x="77" y="111"/>
                      <a:pt x="73" y="112"/>
                      <a:pt x="76" y="111"/>
                    </a:cubicBezTo>
                    <a:cubicBezTo>
                      <a:pt x="78" y="111"/>
                      <a:pt x="79" y="112"/>
                      <a:pt x="77" y="113"/>
                    </a:cubicBezTo>
                    <a:cubicBezTo>
                      <a:pt x="80" y="113"/>
                      <a:pt x="78" y="112"/>
                      <a:pt x="80" y="112"/>
                    </a:cubicBezTo>
                    <a:cubicBezTo>
                      <a:pt x="80" y="111"/>
                      <a:pt x="78" y="111"/>
                      <a:pt x="78" y="111"/>
                    </a:cubicBezTo>
                    <a:cubicBezTo>
                      <a:pt x="77" y="111"/>
                      <a:pt x="77" y="111"/>
                      <a:pt x="76" y="111"/>
                    </a:cubicBezTo>
                    <a:cubicBezTo>
                      <a:pt x="73" y="111"/>
                      <a:pt x="77" y="110"/>
                      <a:pt x="77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09"/>
                      <a:pt x="77" y="110"/>
                      <a:pt x="77" y="109"/>
                    </a:cubicBezTo>
                    <a:cubicBezTo>
                      <a:pt x="80" y="108"/>
                      <a:pt x="78" y="110"/>
                      <a:pt x="80" y="109"/>
                    </a:cubicBezTo>
                    <a:cubicBezTo>
                      <a:pt x="82" y="109"/>
                      <a:pt x="82" y="109"/>
                      <a:pt x="82" y="109"/>
                    </a:cubicBezTo>
                    <a:cubicBezTo>
                      <a:pt x="82" y="108"/>
                      <a:pt x="79" y="109"/>
                      <a:pt x="80" y="108"/>
                    </a:cubicBezTo>
                    <a:cubicBezTo>
                      <a:pt x="81" y="108"/>
                      <a:pt x="81" y="108"/>
                      <a:pt x="81" y="108"/>
                    </a:cubicBezTo>
                    <a:cubicBezTo>
                      <a:pt x="80" y="108"/>
                      <a:pt x="80" y="108"/>
                      <a:pt x="80" y="108"/>
                    </a:cubicBezTo>
                    <a:cubicBezTo>
                      <a:pt x="79" y="108"/>
                      <a:pt x="77" y="108"/>
                      <a:pt x="77" y="109"/>
                    </a:cubicBezTo>
                    <a:cubicBezTo>
                      <a:pt x="74" y="109"/>
                      <a:pt x="77" y="109"/>
                      <a:pt x="76" y="108"/>
                    </a:cubicBezTo>
                    <a:cubicBezTo>
                      <a:pt x="74" y="108"/>
                      <a:pt x="76" y="108"/>
                      <a:pt x="75" y="109"/>
                    </a:cubicBezTo>
                    <a:cubicBezTo>
                      <a:pt x="73" y="109"/>
                      <a:pt x="73" y="109"/>
                      <a:pt x="73" y="108"/>
                    </a:cubicBezTo>
                    <a:cubicBezTo>
                      <a:pt x="72" y="108"/>
                      <a:pt x="74" y="108"/>
                      <a:pt x="75" y="107"/>
                    </a:cubicBezTo>
                    <a:cubicBezTo>
                      <a:pt x="76" y="107"/>
                      <a:pt x="76" y="108"/>
                      <a:pt x="75" y="108"/>
                    </a:cubicBezTo>
                    <a:cubicBezTo>
                      <a:pt x="77" y="108"/>
                      <a:pt x="79" y="107"/>
                      <a:pt x="80" y="107"/>
                    </a:cubicBezTo>
                    <a:cubicBezTo>
                      <a:pt x="81" y="106"/>
                      <a:pt x="79" y="107"/>
                      <a:pt x="78" y="107"/>
                    </a:cubicBezTo>
                    <a:cubicBezTo>
                      <a:pt x="78" y="107"/>
                      <a:pt x="76" y="107"/>
                      <a:pt x="76" y="107"/>
                    </a:cubicBezTo>
                    <a:cubicBezTo>
                      <a:pt x="71" y="107"/>
                      <a:pt x="79" y="106"/>
                      <a:pt x="78" y="105"/>
                    </a:cubicBezTo>
                    <a:cubicBezTo>
                      <a:pt x="75" y="106"/>
                      <a:pt x="74" y="105"/>
                      <a:pt x="70" y="107"/>
                    </a:cubicBezTo>
                    <a:cubicBezTo>
                      <a:pt x="70" y="107"/>
                      <a:pt x="69" y="107"/>
                      <a:pt x="69" y="106"/>
                    </a:cubicBezTo>
                    <a:cubicBezTo>
                      <a:pt x="71" y="106"/>
                      <a:pt x="71" y="106"/>
                      <a:pt x="73" y="105"/>
                    </a:cubicBezTo>
                    <a:cubicBezTo>
                      <a:pt x="73" y="105"/>
                      <a:pt x="73" y="105"/>
                      <a:pt x="73" y="105"/>
                    </a:cubicBezTo>
                    <a:cubicBezTo>
                      <a:pt x="75" y="105"/>
                      <a:pt x="75" y="105"/>
                      <a:pt x="75" y="105"/>
                    </a:cubicBezTo>
                    <a:cubicBezTo>
                      <a:pt x="79" y="103"/>
                      <a:pt x="79" y="103"/>
                      <a:pt x="79" y="103"/>
                    </a:cubicBezTo>
                    <a:cubicBezTo>
                      <a:pt x="78" y="103"/>
                      <a:pt x="77" y="104"/>
                      <a:pt x="76" y="103"/>
                    </a:cubicBezTo>
                    <a:cubicBezTo>
                      <a:pt x="77" y="103"/>
                      <a:pt x="78" y="103"/>
                      <a:pt x="78" y="102"/>
                    </a:cubicBezTo>
                    <a:cubicBezTo>
                      <a:pt x="77" y="103"/>
                      <a:pt x="75" y="103"/>
                      <a:pt x="75" y="103"/>
                    </a:cubicBezTo>
                    <a:cubicBezTo>
                      <a:pt x="74" y="103"/>
                      <a:pt x="76" y="102"/>
                      <a:pt x="77" y="102"/>
                    </a:cubicBezTo>
                    <a:cubicBezTo>
                      <a:pt x="79" y="102"/>
                      <a:pt x="79" y="102"/>
                      <a:pt x="79" y="102"/>
                    </a:cubicBezTo>
                    <a:cubicBezTo>
                      <a:pt x="77" y="102"/>
                      <a:pt x="79" y="101"/>
                      <a:pt x="79" y="101"/>
                    </a:cubicBezTo>
                    <a:cubicBezTo>
                      <a:pt x="77" y="101"/>
                      <a:pt x="76" y="102"/>
                      <a:pt x="74" y="102"/>
                    </a:cubicBezTo>
                    <a:cubicBezTo>
                      <a:pt x="74" y="102"/>
                      <a:pt x="75" y="101"/>
                      <a:pt x="75" y="101"/>
                    </a:cubicBezTo>
                    <a:cubicBezTo>
                      <a:pt x="76" y="101"/>
                      <a:pt x="76" y="101"/>
                      <a:pt x="76" y="101"/>
                    </a:cubicBezTo>
                    <a:cubicBezTo>
                      <a:pt x="76" y="101"/>
                      <a:pt x="79" y="100"/>
                      <a:pt x="78" y="100"/>
                    </a:cubicBezTo>
                    <a:cubicBezTo>
                      <a:pt x="77" y="100"/>
                      <a:pt x="77" y="100"/>
                      <a:pt x="77" y="100"/>
                    </a:cubicBezTo>
                    <a:cubicBezTo>
                      <a:pt x="77" y="100"/>
                      <a:pt x="78" y="100"/>
                      <a:pt x="78" y="100"/>
                    </a:cubicBezTo>
                    <a:cubicBezTo>
                      <a:pt x="77" y="100"/>
                      <a:pt x="77" y="99"/>
                      <a:pt x="77" y="99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7" y="99"/>
                      <a:pt x="75" y="99"/>
                      <a:pt x="76" y="99"/>
                    </a:cubicBezTo>
                    <a:cubicBezTo>
                      <a:pt x="74" y="100"/>
                      <a:pt x="77" y="99"/>
                      <a:pt x="76" y="100"/>
                    </a:cubicBezTo>
                    <a:cubicBezTo>
                      <a:pt x="74" y="100"/>
                      <a:pt x="74" y="100"/>
                      <a:pt x="73" y="100"/>
                    </a:cubicBezTo>
                    <a:cubicBezTo>
                      <a:pt x="76" y="99"/>
                      <a:pt x="73" y="99"/>
                      <a:pt x="73" y="99"/>
                    </a:cubicBezTo>
                    <a:cubicBezTo>
                      <a:pt x="74" y="98"/>
                      <a:pt x="75" y="98"/>
                      <a:pt x="75" y="98"/>
                    </a:cubicBezTo>
                    <a:cubicBezTo>
                      <a:pt x="73" y="98"/>
                      <a:pt x="73" y="98"/>
                      <a:pt x="73" y="98"/>
                    </a:cubicBezTo>
                    <a:cubicBezTo>
                      <a:pt x="77" y="97"/>
                      <a:pt x="73" y="98"/>
                      <a:pt x="73" y="97"/>
                    </a:cubicBezTo>
                    <a:cubicBezTo>
                      <a:pt x="75" y="97"/>
                      <a:pt x="76" y="96"/>
                      <a:pt x="76" y="96"/>
                    </a:cubicBezTo>
                    <a:cubicBezTo>
                      <a:pt x="74" y="97"/>
                      <a:pt x="73" y="97"/>
                      <a:pt x="71" y="97"/>
                    </a:cubicBezTo>
                    <a:cubicBezTo>
                      <a:pt x="72" y="96"/>
                      <a:pt x="75" y="96"/>
                      <a:pt x="76" y="96"/>
                    </a:cubicBezTo>
                    <a:cubicBezTo>
                      <a:pt x="74" y="96"/>
                      <a:pt x="77" y="94"/>
                      <a:pt x="75" y="95"/>
                    </a:cubicBezTo>
                    <a:cubicBezTo>
                      <a:pt x="74" y="96"/>
                      <a:pt x="73" y="96"/>
                      <a:pt x="72" y="96"/>
                    </a:cubicBezTo>
                    <a:cubicBezTo>
                      <a:pt x="72" y="95"/>
                      <a:pt x="73" y="96"/>
                      <a:pt x="74" y="95"/>
                    </a:cubicBezTo>
                    <a:cubicBezTo>
                      <a:pt x="74" y="95"/>
                      <a:pt x="72" y="95"/>
                      <a:pt x="71" y="96"/>
                    </a:cubicBezTo>
                    <a:cubicBezTo>
                      <a:pt x="71" y="95"/>
                      <a:pt x="69" y="96"/>
                      <a:pt x="70" y="95"/>
                    </a:cubicBezTo>
                    <a:cubicBezTo>
                      <a:pt x="72" y="94"/>
                      <a:pt x="71" y="95"/>
                      <a:pt x="72" y="95"/>
                    </a:cubicBezTo>
                    <a:cubicBezTo>
                      <a:pt x="72" y="94"/>
                      <a:pt x="68" y="96"/>
                      <a:pt x="68" y="95"/>
                    </a:cubicBezTo>
                    <a:cubicBezTo>
                      <a:pt x="67" y="96"/>
                      <a:pt x="64" y="97"/>
                      <a:pt x="63" y="97"/>
                    </a:cubicBezTo>
                    <a:cubicBezTo>
                      <a:pt x="63" y="96"/>
                      <a:pt x="64" y="97"/>
                      <a:pt x="66" y="96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8" y="94"/>
                      <a:pt x="70" y="95"/>
                      <a:pt x="72" y="93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4" y="93"/>
                      <a:pt x="74" y="92"/>
                    </a:cubicBezTo>
                    <a:cubicBezTo>
                      <a:pt x="72" y="93"/>
                      <a:pt x="74" y="92"/>
                      <a:pt x="73" y="92"/>
                    </a:cubicBezTo>
                    <a:cubicBezTo>
                      <a:pt x="71" y="92"/>
                      <a:pt x="74" y="92"/>
                      <a:pt x="72" y="92"/>
                    </a:cubicBezTo>
                    <a:cubicBezTo>
                      <a:pt x="72" y="92"/>
                      <a:pt x="69" y="93"/>
                      <a:pt x="70" y="92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4" y="91"/>
                      <a:pt x="71" y="92"/>
                      <a:pt x="72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2" y="89"/>
                      <a:pt x="72" y="88"/>
                      <a:pt x="67" y="88"/>
                    </a:cubicBezTo>
                    <a:cubicBezTo>
                      <a:pt x="69" y="87"/>
                      <a:pt x="69" y="87"/>
                      <a:pt x="70" y="86"/>
                    </a:cubicBezTo>
                    <a:cubicBezTo>
                      <a:pt x="69" y="86"/>
                      <a:pt x="68" y="86"/>
                      <a:pt x="68" y="86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70" y="84"/>
                      <a:pt x="68" y="85"/>
                      <a:pt x="67" y="85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9" y="83"/>
                      <a:pt x="67" y="84"/>
                      <a:pt x="67" y="84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7" y="84"/>
                      <a:pt x="67" y="84"/>
                      <a:pt x="67" y="84"/>
                    </a:cubicBezTo>
                    <a:cubicBezTo>
                      <a:pt x="66" y="84"/>
                      <a:pt x="66" y="83"/>
                      <a:pt x="68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2"/>
                      <a:pt x="67" y="81"/>
                      <a:pt x="66" y="81"/>
                    </a:cubicBezTo>
                    <a:cubicBezTo>
                      <a:pt x="66" y="82"/>
                      <a:pt x="65" y="82"/>
                      <a:pt x="64" y="82"/>
                    </a:cubicBezTo>
                    <a:cubicBezTo>
                      <a:pt x="62" y="83"/>
                      <a:pt x="64" y="82"/>
                      <a:pt x="63" y="82"/>
                    </a:cubicBezTo>
                    <a:cubicBezTo>
                      <a:pt x="64" y="82"/>
                      <a:pt x="64" y="81"/>
                      <a:pt x="65" y="81"/>
                    </a:cubicBezTo>
                    <a:cubicBezTo>
                      <a:pt x="68" y="79"/>
                      <a:pt x="65" y="79"/>
                      <a:pt x="65" y="78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6" y="77"/>
                      <a:pt x="63" y="77"/>
                      <a:pt x="64" y="76"/>
                    </a:cubicBezTo>
                    <a:cubicBezTo>
                      <a:pt x="63" y="76"/>
                      <a:pt x="60" y="77"/>
                      <a:pt x="60" y="77"/>
                    </a:cubicBezTo>
                    <a:cubicBezTo>
                      <a:pt x="58" y="78"/>
                      <a:pt x="62" y="76"/>
                      <a:pt x="63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1" y="75"/>
                      <a:pt x="60" y="75"/>
                      <a:pt x="61" y="74"/>
                    </a:cubicBez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2" y="73"/>
                      <a:pt x="62" y="73"/>
                    </a:cubicBezTo>
                    <a:cubicBezTo>
                      <a:pt x="60" y="74"/>
                      <a:pt x="61" y="72"/>
                      <a:pt x="59" y="73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2" y="71"/>
                      <a:pt x="60" y="72"/>
                      <a:pt x="59" y="73"/>
                    </a:cubicBezTo>
                    <a:cubicBezTo>
                      <a:pt x="57" y="73"/>
                      <a:pt x="59" y="72"/>
                      <a:pt x="59" y="72"/>
                    </a:cubicBezTo>
                    <a:cubicBezTo>
                      <a:pt x="60" y="71"/>
                      <a:pt x="59" y="72"/>
                      <a:pt x="59" y="72"/>
                    </a:cubicBezTo>
                    <a:cubicBezTo>
                      <a:pt x="61" y="72"/>
                      <a:pt x="60" y="72"/>
                      <a:pt x="61" y="71"/>
                    </a:cubicBezTo>
                    <a:cubicBezTo>
                      <a:pt x="61" y="71"/>
                      <a:pt x="59" y="72"/>
                      <a:pt x="59" y="72"/>
                    </a:cubicBezTo>
                    <a:cubicBezTo>
                      <a:pt x="59" y="71"/>
                      <a:pt x="58" y="71"/>
                      <a:pt x="60" y="70"/>
                    </a:cubicBezTo>
                    <a:cubicBezTo>
                      <a:pt x="59" y="71"/>
                      <a:pt x="59" y="70"/>
                      <a:pt x="58" y="70"/>
                    </a:cubicBezTo>
                    <a:cubicBezTo>
                      <a:pt x="58" y="71"/>
                      <a:pt x="58" y="71"/>
                      <a:pt x="57" y="72"/>
                    </a:cubicBezTo>
                    <a:cubicBezTo>
                      <a:pt x="57" y="72"/>
                      <a:pt x="56" y="72"/>
                      <a:pt x="57" y="71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57" y="71"/>
                      <a:pt x="57" y="71"/>
                      <a:pt x="56" y="72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6" y="71"/>
                      <a:pt x="56" y="70"/>
                      <a:pt x="56" y="70"/>
                    </a:cubicBezTo>
                    <a:cubicBezTo>
                      <a:pt x="57" y="69"/>
                      <a:pt x="59" y="69"/>
                      <a:pt x="59" y="68"/>
                    </a:cubicBezTo>
                    <a:cubicBezTo>
                      <a:pt x="58" y="68"/>
                      <a:pt x="58" y="68"/>
                      <a:pt x="58" y="68"/>
                    </a:cubicBezTo>
                    <a:cubicBezTo>
                      <a:pt x="57" y="68"/>
                      <a:pt x="58" y="68"/>
                      <a:pt x="59" y="68"/>
                    </a:cubicBezTo>
                    <a:cubicBezTo>
                      <a:pt x="59" y="66"/>
                      <a:pt x="54" y="69"/>
                      <a:pt x="55" y="68"/>
                    </a:cubicBezTo>
                    <a:cubicBezTo>
                      <a:pt x="57" y="67"/>
                      <a:pt x="57" y="67"/>
                      <a:pt x="57" y="66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55" y="67"/>
                      <a:pt x="58" y="66"/>
                      <a:pt x="56" y="67"/>
                    </a:cubicBezTo>
                    <a:cubicBezTo>
                      <a:pt x="55" y="68"/>
                      <a:pt x="56" y="67"/>
                      <a:pt x="55" y="67"/>
                    </a:cubicBezTo>
                    <a:cubicBezTo>
                      <a:pt x="59" y="65"/>
                      <a:pt x="55" y="65"/>
                      <a:pt x="57" y="63"/>
                    </a:cubicBezTo>
                    <a:cubicBezTo>
                      <a:pt x="54" y="64"/>
                      <a:pt x="56" y="63"/>
                      <a:pt x="55" y="63"/>
                    </a:cubicBezTo>
                    <a:cubicBezTo>
                      <a:pt x="57" y="62"/>
                      <a:pt x="54" y="63"/>
                      <a:pt x="55" y="62"/>
                    </a:cubicBezTo>
                    <a:cubicBezTo>
                      <a:pt x="53" y="63"/>
                      <a:pt x="53" y="63"/>
                      <a:pt x="53" y="63"/>
                    </a:cubicBezTo>
                    <a:cubicBezTo>
                      <a:pt x="54" y="62"/>
                      <a:pt x="49" y="64"/>
                      <a:pt x="52" y="63"/>
                    </a:cubicBezTo>
                    <a:cubicBezTo>
                      <a:pt x="52" y="62"/>
                      <a:pt x="54" y="62"/>
                      <a:pt x="54" y="62"/>
                    </a:cubicBezTo>
                    <a:cubicBezTo>
                      <a:pt x="56" y="60"/>
                      <a:pt x="51" y="62"/>
                      <a:pt x="54" y="60"/>
                    </a:cubicBezTo>
                    <a:cubicBezTo>
                      <a:pt x="53" y="60"/>
                      <a:pt x="52" y="61"/>
                      <a:pt x="51" y="61"/>
                    </a:cubicBezTo>
                    <a:cubicBezTo>
                      <a:pt x="52" y="61"/>
                      <a:pt x="52" y="59"/>
                      <a:pt x="53" y="59"/>
                    </a:cubicBezTo>
                    <a:cubicBezTo>
                      <a:pt x="52" y="59"/>
                      <a:pt x="52" y="60"/>
                      <a:pt x="52" y="59"/>
                    </a:cubicBezTo>
                    <a:cubicBezTo>
                      <a:pt x="53" y="59"/>
                      <a:pt x="53" y="59"/>
                      <a:pt x="53" y="59"/>
                    </a:cubicBezTo>
                    <a:cubicBezTo>
                      <a:pt x="54" y="58"/>
                      <a:pt x="52" y="58"/>
                      <a:pt x="51" y="58"/>
                    </a:cubicBezTo>
                    <a:cubicBezTo>
                      <a:pt x="53" y="57"/>
                      <a:pt x="52" y="57"/>
                      <a:pt x="52" y="56"/>
                    </a:cubicBezTo>
                    <a:cubicBezTo>
                      <a:pt x="50" y="57"/>
                      <a:pt x="53" y="55"/>
                      <a:pt x="50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50" y="56"/>
                      <a:pt x="48" y="57"/>
                      <a:pt x="48" y="57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52" y="54"/>
                      <a:pt x="50" y="55"/>
                      <a:pt x="51" y="54"/>
                    </a:cubicBezTo>
                    <a:cubicBezTo>
                      <a:pt x="49" y="55"/>
                      <a:pt x="51" y="54"/>
                      <a:pt x="49" y="55"/>
                    </a:cubicBezTo>
                    <a:cubicBezTo>
                      <a:pt x="49" y="55"/>
                      <a:pt x="49" y="55"/>
                      <a:pt x="49" y="55"/>
                    </a:cubicBezTo>
                    <a:cubicBezTo>
                      <a:pt x="48" y="55"/>
                      <a:pt x="48" y="55"/>
                      <a:pt x="47" y="55"/>
                    </a:cubicBezTo>
                    <a:cubicBezTo>
                      <a:pt x="47" y="55"/>
                      <a:pt x="49" y="54"/>
                      <a:pt x="49" y="54"/>
                    </a:cubicBezTo>
                    <a:cubicBezTo>
                      <a:pt x="50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48" y="52"/>
                      <a:pt x="48" y="52"/>
                    </a:cubicBezTo>
                    <a:cubicBezTo>
                      <a:pt x="49" y="50"/>
                      <a:pt x="46" y="50"/>
                      <a:pt x="46" y="50"/>
                    </a:cubicBezTo>
                    <a:cubicBezTo>
                      <a:pt x="46" y="50"/>
                      <a:pt x="47" y="50"/>
                      <a:pt x="46" y="50"/>
                    </a:cubicBezTo>
                    <a:cubicBezTo>
                      <a:pt x="46" y="50"/>
                      <a:pt x="44" y="50"/>
                      <a:pt x="45" y="50"/>
                    </a:cubicBezTo>
                    <a:cubicBezTo>
                      <a:pt x="45" y="50"/>
                      <a:pt x="46" y="49"/>
                      <a:pt x="46" y="49"/>
                    </a:cubicBezTo>
                    <a:cubicBezTo>
                      <a:pt x="46" y="48"/>
                      <a:pt x="45" y="49"/>
                      <a:pt x="45" y="49"/>
                    </a:cubicBezTo>
                    <a:cubicBezTo>
                      <a:pt x="47" y="47"/>
                      <a:pt x="43" y="49"/>
                      <a:pt x="44" y="47"/>
                    </a:cubicBezTo>
                    <a:cubicBezTo>
                      <a:pt x="44" y="47"/>
                      <a:pt x="45" y="47"/>
                      <a:pt x="45" y="47"/>
                    </a:cubicBezTo>
                    <a:cubicBezTo>
                      <a:pt x="44" y="47"/>
                      <a:pt x="43" y="46"/>
                      <a:pt x="41" y="47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6"/>
                      <a:pt x="42" y="46"/>
                      <a:pt x="41" y="46"/>
                    </a:cubicBezTo>
                    <a:cubicBezTo>
                      <a:pt x="40" y="47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42" y="44"/>
                      <a:pt x="40" y="44"/>
                      <a:pt x="41" y="44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4"/>
                      <a:pt x="40" y="43"/>
                      <a:pt x="40" y="43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6" y="45"/>
                      <a:pt x="37" y="44"/>
                      <a:pt x="38" y="43"/>
                    </a:cubicBezTo>
                    <a:cubicBezTo>
                      <a:pt x="37" y="43"/>
                      <a:pt x="35" y="44"/>
                      <a:pt x="33" y="45"/>
                    </a:cubicBezTo>
                    <a:cubicBezTo>
                      <a:pt x="33" y="44"/>
                      <a:pt x="32" y="44"/>
                      <a:pt x="32" y="44"/>
                    </a:cubicBezTo>
                    <a:cubicBezTo>
                      <a:pt x="33" y="43"/>
                      <a:pt x="32" y="44"/>
                      <a:pt x="33" y="44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6" y="41"/>
                      <a:pt x="37" y="41"/>
                    </a:cubicBezTo>
                    <a:cubicBezTo>
                      <a:pt x="36" y="41"/>
                      <a:pt x="36" y="40"/>
                      <a:pt x="36" y="39"/>
                    </a:cubicBezTo>
                    <a:cubicBezTo>
                      <a:pt x="34" y="41"/>
                      <a:pt x="35" y="39"/>
                      <a:pt x="33" y="41"/>
                    </a:cubicBezTo>
                    <a:cubicBezTo>
                      <a:pt x="32" y="40"/>
                      <a:pt x="34" y="39"/>
                      <a:pt x="35" y="39"/>
                    </a:cubicBezTo>
                    <a:cubicBezTo>
                      <a:pt x="33" y="39"/>
                      <a:pt x="34" y="38"/>
                      <a:pt x="33" y="37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3" y="37"/>
                      <a:pt x="33" y="36"/>
                      <a:pt x="31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5"/>
                      <a:pt x="29" y="38"/>
                      <a:pt x="30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32" y="34"/>
                      <a:pt x="30" y="35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30" y="34"/>
                      <a:pt x="30" y="34"/>
                      <a:pt x="28" y="34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1" y="32"/>
                      <a:pt x="28" y="34"/>
                      <a:pt x="29" y="33"/>
                    </a:cubicBezTo>
                    <a:cubicBezTo>
                      <a:pt x="29" y="33"/>
                      <a:pt x="29" y="32"/>
                      <a:pt x="30" y="32"/>
                    </a:cubicBezTo>
                    <a:cubicBezTo>
                      <a:pt x="28" y="33"/>
                      <a:pt x="28" y="32"/>
                      <a:pt x="28" y="32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8" y="29"/>
                      <a:pt x="27" y="27"/>
                      <a:pt x="24" y="26"/>
                    </a:cubicBezTo>
                    <a:cubicBezTo>
                      <a:pt x="26" y="24"/>
                      <a:pt x="26" y="26"/>
                      <a:pt x="27" y="24"/>
                    </a:cubicBezTo>
                    <a:cubicBezTo>
                      <a:pt x="25" y="26"/>
                      <a:pt x="26" y="24"/>
                      <a:pt x="25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6" y="23"/>
                      <a:pt x="25" y="23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7" y="21"/>
                      <a:pt x="25" y="23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3" y="23"/>
                      <a:pt x="26" y="21"/>
                      <a:pt x="24" y="22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0"/>
                      <a:pt x="22" y="22"/>
                      <a:pt x="23" y="21"/>
                    </a:cubicBezTo>
                    <a:cubicBezTo>
                      <a:pt x="23" y="20"/>
                      <a:pt x="22" y="20"/>
                      <a:pt x="20" y="21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1" y="19"/>
                      <a:pt x="20" y="17"/>
                      <a:pt x="17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6" y="17"/>
                      <a:pt x="19" y="13"/>
                      <a:pt x="15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5" y="13"/>
                      <a:pt x="13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2" y="14"/>
                      <a:pt x="12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5" y="9"/>
                      <a:pt x="16" y="6"/>
                      <a:pt x="11" y="6"/>
                    </a:cubicBezTo>
                    <a:cubicBezTo>
                      <a:pt x="11" y="6"/>
                      <a:pt x="13" y="4"/>
                      <a:pt x="13" y="4"/>
                    </a:cubicBezTo>
                    <a:cubicBezTo>
                      <a:pt x="9" y="4"/>
                      <a:pt x="13" y="0"/>
                      <a:pt x="7" y="1"/>
                    </a:cubicBezTo>
                    <a:cubicBezTo>
                      <a:pt x="6" y="0"/>
                      <a:pt x="0" y="2"/>
                      <a:pt x="0" y="2"/>
                    </a:cubicBezTo>
                    <a:cubicBezTo>
                      <a:pt x="3" y="4"/>
                      <a:pt x="3" y="8"/>
                      <a:pt x="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0" name="Freeform 128"/>
              <p:cNvSpPr/>
              <p:nvPr/>
            </p:nvSpPr>
            <p:spPr bwMode="auto">
              <a:xfrm>
                <a:off x="3538" y="152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1" name="Freeform 129"/>
              <p:cNvSpPr/>
              <p:nvPr/>
            </p:nvSpPr>
            <p:spPr bwMode="auto">
              <a:xfrm>
                <a:off x="3460" y="140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2" name="Freeform 130"/>
              <p:cNvSpPr/>
              <p:nvPr/>
            </p:nvSpPr>
            <p:spPr bwMode="auto">
              <a:xfrm>
                <a:off x="3445" y="1392"/>
                <a:ext cx="4" cy="2"/>
              </a:xfrm>
              <a:custGeom>
                <a:avLst/>
                <a:gdLst>
                  <a:gd name="T0" fmla="*/ 4 w 4"/>
                  <a:gd name="T1" fmla="*/ 0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3" name="Freeform 131"/>
              <p:cNvSpPr/>
              <p:nvPr/>
            </p:nvSpPr>
            <p:spPr bwMode="auto">
              <a:xfrm>
                <a:off x="3468" y="1405"/>
                <a:ext cx="4" cy="0"/>
              </a:xfrm>
              <a:custGeom>
                <a:avLst/>
                <a:gdLst>
                  <a:gd name="T0" fmla="*/ 2 w 2"/>
                  <a:gd name="T1" fmla="*/ 1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4" name="Freeform 132"/>
              <p:cNvSpPr/>
              <p:nvPr/>
            </p:nvSpPr>
            <p:spPr bwMode="auto">
              <a:xfrm flipH="1">
                <a:off x="3515" y="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5" name="Freeform 133"/>
              <p:cNvSpPr/>
              <p:nvPr/>
            </p:nvSpPr>
            <p:spPr bwMode="auto">
              <a:xfrm>
                <a:off x="3470" y="140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6" name="Freeform 134"/>
              <p:cNvSpPr/>
              <p:nvPr/>
            </p:nvSpPr>
            <p:spPr bwMode="auto">
              <a:xfrm>
                <a:off x="3462" y="140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7" name="Freeform 135"/>
              <p:cNvSpPr/>
              <p:nvPr/>
            </p:nvSpPr>
            <p:spPr bwMode="auto">
              <a:xfrm>
                <a:off x="3909" y="1416"/>
                <a:ext cx="11" cy="2"/>
              </a:xfrm>
              <a:custGeom>
                <a:avLst/>
                <a:gdLst>
                  <a:gd name="T0" fmla="*/ 1 w 5"/>
                  <a:gd name="T1" fmla="*/ 1 h 1"/>
                  <a:gd name="T2" fmla="*/ 0 w 5"/>
                  <a:gd name="T3" fmla="*/ 1 h 1"/>
                  <a:gd name="T4" fmla="*/ 2 w 5"/>
                  <a:gd name="T5" fmla="*/ 1 h 1"/>
                  <a:gd name="T6" fmla="*/ 3 w 5"/>
                  <a:gd name="T7" fmla="*/ 1 h 1"/>
                  <a:gd name="T8" fmla="*/ 5 w 5"/>
                  <a:gd name="T9" fmla="*/ 0 h 1"/>
                  <a:gd name="T10" fmla="*/ 1 w 5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3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4" y="0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8" name="Freeform 136"/>
              <p:cNvSpPr/>
              <p:nvPr/>
            </p:nvSpPr>
            <p:spPr bwMode="auto">
              <a:xfrm>
                <a:off x="4491" y="138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9" name="Freeform 137"/>
              <p:cNvSpPr/>
              <p:nvPr/>
            </p:nvSpPr>
            <p:spPr bwMode="auto">
              <a:xfrm>
                <a:off x="4368" y="148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0" name="Freeform 138"/>
              <p:cNvSpPr/>
              <p:nvPr/>
            </p:nvSpPr>
            <p:spPr bwMode="auto">
              <a:xfrm>
                <a:off x="4504" y="137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1" name="Freeform 139"/>
              <p:cNvSpPr/>
              <p:nvPr/>
            </p:nvSpPr>
            <p:spPr bwMode="auto">
              <a:xfrm flipH="1">
                <a:off x="4506" y="13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2" name="Freeform 140"/>
              <p:cNvSpPr/>
              <p:nvPr/>
            </p:nvSpPr>
            <p:spPr bwMode="auto">
              <a:xfrm flipH="1">
                <a:off x="4368" y="14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3" name="Freeform 141"/>
              <p:cNvSpPr/>
              <p:nvPr/>
            </p:nvSpPr>
            <p:spPr bwMode="auto">
              <a:xfrm>
                <a:off x="4364" y="148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4" name="Freeform 142"/>
              <p:cNvSpPr/>
              <p:nvPr/>
            </p:nvSpPr>
            <p:spPr bwMode="auto">
              <a:xfrm>
                <a:off x="4368" y="149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5" name="Freeform 143"/>
              <p:cNvSpPr/>
              <p:nvPr/>
            </p:nvSpPr>
            <p:spPr bwMode="auto">
              <a:xfrm>
                <a:off x="4487" y="1388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6" name="Freeform 144"/>
              <p:cNvSpPr/>
              <p:nvPr/>
            </p:nvSpPr>
            <p:spPr bwMode="auto">
              <a:xfrm>
                <a:off x="4514" y="138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7" name="Freeform 145"/>
              <p:cNvSpPr/>
              <p:nvPr/>
            </p:nvSpPr>
            <p:spPr bwMode="auto">
              <a:xfrm>
                <a:off x="4548" y="1397"/>
                <a:ext cx="2" cy="6"/>
              </a:xfrm>
              <a:custGeom>
                <a:avLst/>
                <a:gdLst>
                  <a:gd name="T0" fmla="*/ 0 w 1"/>
                  <a:gd name="T1" fmla="*/ 0 h 3"/>
                  <a:gd name="T2" fmla="*/ 1 w 1"/>
                  <a:gd name="T3" fmla="*/ 3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1"/>
                      <a:pt x="1" y="2"/>
                      <a:pt x="1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8" name="Freeform 146"/>
              <p:cNvSpPr/>
              <p:nvPr/>
            </p:nvSpPr>
            <p:spPr bwMode="auto">
              <a:xfrm>
                <a:off x="4550" y="1399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9" name="Freeform 147"/>
              <p:cNvSpPr/>
              <p:nvPr/>
            </p:nvSpPr>
            <p:spPr bwMode="auto">
              <a:xfrm flipH="1">
                <a:off x="4521" y="138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0" name="Freeform 148"/>
              <p:cNvSpPr/>
              <p:nvPr/>
            </p:nvSpPr>
            <p:spPr bwMode="auto">
              <a:xfrm>
                <a:off x="4516" y="1378"/>
                <a:ext cx="5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2 h 4"/>
                  <a:gd name="T4" fmla="*/ 0 w 2"/>
                  <a:gd name="T5" fmla="*/ 2 h 4"/>
                  <a:gd name="T6" fmla="*/ 0 w 2"/>
                  <a:gd name="T7" fmla="*/ 0 h 4"/>
                  <a:gd name="T8" fmla="*/ 2 w 2"/>
                  <a:gd name="T9" fmla="*/ 4 h 4"/>
                  <a:gd name="T10" fmla="*/ 2 w 2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3"/>
                      <a:pt x="1" y="2"/>
                    </a:cubicBezTo>
                    <a:cubicBezTo>
                      <a:pt x="1" y="2"/>
                      <a:pt x="0" y="1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1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1" name="Freeform 149"/>
              <p:cNvSpPr/>
              <p:nvPr/>
            </p:nvSpPr>
            <p:spPr bwMode="auto">
              <a:xfrm>
                <a:off x="4519" y="138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2" name="Freeform 150"/>
              <p:cNvSpPr/>
              <p:nvPr/>
            </p:nvSpPr>
            <p:spPr bwMode="auto">
              <a:xfrm flipH="1">
                <a:off x="3876" y="13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3" name="Freeform 151"/>
              <p:cNvSpPr/>
              <p:nvPr/>
            </p:nvSpPr>
            <p:spPr bwMode="auto">
              <a:xfrm>
                <a:off x="4465" y="1920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4" name="Freeform 152"/>
              <p:cNvSpPr/>
              <p:nvPr/>
            </p:nvSpPr>
            <p:spPr bwMode="auto">
              <a:xfrm>
                <a:off x="4468" y="1918"/>
                <a:ext cx="6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5" name="Freeform 153"/>
              <p:cNvSpPr/>
              <p:nvPr/>
            </p:nvSpPr>
            <p:spPr bwMode="auto">
              <a:xfrm>
                <a:off x="3912" y="1286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6" name="Freeform 154"/>
              <p:cNvSpPr/>
              <p:nvPr/>
            </p:nvSpPr>
            <p:spPr bwMode="auto">
              <a:xfrm flipH="1">
                <a:off x="3876" y="132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7" name="Rectangle 155"/>
              <p:cNvSpPr>
                <a:spLocks noChangeArrowheads="1"/>
              </p:cNvSpPr>
              <p:nvPr/>
            </p:nvSpPr>
            <p:spPr bwMode="auto">
              <a:xfrm>
                <a:off x="4402" y="1454"/>
                <a:ext cx="1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8" name="Freeform 156"/>
              <p:cNvSpPr/>
              <p:nvPr/>
            </p:nvSpPr>
            <p:spPr bwMode="auto">
              <a:xfrm flipH="1">
                <a:off x="4546" y="14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9" name="Freeform 157"/>
              <p:cNvSpPr/>
              <p:nvPr/>
            </p:nvSpPr>
            <p:spPr bwMode="auto">
              <a:xfrm flipH="1">
                <a:off x="3914" y="129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0" name="Freeform 158"/>
              <p:cNvSpPr/>
              <p:nvPr/>
            </p:nvSpPr>
            <p:spPr bwMode="auto">
              <a:xfrm flipH="1">
                <a:off x="4423" y="14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1" name="Freeform 159"/>
              <p:cNvSpPr/>
              <p:nvPr/>
            </p:nvSpPr>
            <p:spPr bwMode="auto">
              <a:xfrm>
                <a:off x="4465" y="1456"/>
                <a:ext cx="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2" name="Freeform 160"/>
              <p:cNvSpPr/>
              <p:nvPr/>
            </p:nvSpPr>
            <p:spPr bwMode="auto">
              <a:xfrm>
                <a:off x="4355" y="1509"/>
                <a:ext cx="4" cy="4"/>
              </a:xfrm>
              <a:custGeom>
                <a:avLst/>
                <a:gdLst>
                  <a:gd name="T0" fmla="*/ 0 w 4"/>
                  <a:gd name="T1" fmla="*/ 0 h 4"/>
                  <a:gd name="T2" fmla="*/ 0 w 4"/>
                  <a:gd name="T3" fmla="*/ 2 h 4"/>
                  <a:gd name="T4" fmla="*/ 4 w 4"/>
                  <a:gd name="T5" fmla="*/ 4 h 4"/>
                  <a:gd name="T6" fmla="*/ 0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0"/>
                    </a:moveTo>
                    <a:lnTo>
                      <a:pt x="0" y="2"/>
                    </a:lnTo>
                    <a:lnTo>
                      <a:pt x="4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3" name="Freeform 161"/>
              <p:cNvSpPr/>
              <p:nvPr/>
            </p:nvSpPr>
            <p:spPr bwMode="auto">
              <a:xfrm flipH="1">
                <a:off x="4383" y="14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4" name="Freeform 162"/>
              <p:cNvSpPr/>
              <p:nvPr/>
            </p:nvSpPr>
            <p:spPr bwMode="auto">
              <a:xfrm>
                <a:off x="4287" y="1378"/>
                <a:ext cx="261" cy="237"/>
              </a:xfrm>
              <a:custGeom>
                <a:avLst/>
                <a:gdLst>
                  <a:gd name="T0" fmla="*/ 27 w 123"/>
                  <a:gd name="T1" fmla="*/ 92 h 112"/>
                  <a:gd name="T2" fmla="*/ 33 w 123"/>
                  <a:gd name="T3" fmla="*/ 85 h 112"/>
                  <a:gd name="T4" fmla="*/ 52 w 123"/>
                  <a:gd name="T5" fmla="*/ 57 h 112"/>
                  <a:gd name="T6" fmla="*/ 61 w 123"/>
                  <a:gd name="T7" fmla="*/ 52 h 112"/>
                  <a:gd name="T8" fmla="*/ 69 w 123"/>
                  <a:gd name="T9" fmla="*/ 49 h 112"/>
                  <a:gd name="T10" fmla="*/ 81 w 123"/>
                  <a:gd name="T11" fmla="*/ 39 h 112"/>
                  <a:gd name="T12" fmla="*/ 89 w 123"/>
                  <a:gd name="T13" fmla="*/ 34 h 112"/>
                  <a:gd name="T14" fmla="*/ 100 w 123"/>
                  <a:gd name="T15" fmla="*/ 25 h 112"/>
                  <a:gd name="T16" fmla="*/ 105 w 123"/>
                  <a:gd name="T17" fmla="*/ 17 h 112"/>
                  <a:gd name="T18" fmla="*/ 115 w 123"/>
                  <a:gd name="T19" fmla="*/ 15 h 112"/>
                  <a:gd name="T20" fmla="*/ 119 w 123"/>
                  <a:gd name="T21" fmla="*/ 14 h 112"/>
                  <a:gd name="T22" fmla="*/ 121 w 123"/>
                  <a:gd name="T23" fmla="*/ 8 h 112"/>
                  <a:gd name="T24" fmla="*/ 122 w 123"/>
                  <a:gd name="T25" fmla="*/ 7 h 112"/>
                  <a:gd name="T26" fmla="*/ 118 w 123"/>
                  <a:gd name="T27" fmla="*/ 7 h 112"/>
                  <a:gd name="T28" fmla="*/ 113 w 123"/>
                  <a:gd name="T29" fmla="*/ 5 h 112"/>
                  <a:gd name="T30" fmla="*/ 107 w 123"/>
                  <a:gd name="T31" fmla="*/ 4 h 112"/>
                  <a:gd name="T32" fmla="*/ 106 w 123"/>
                  <a:gd name="T33" fmla="*/ 3 h 112"/>
                  <a:gd name="T34" fmla="*/ 102 w 123"/>
                  <a:gd name="T35" fmla="*/ 4 h 112"/>
                  <a:gd name="T36" fmla="*/ 101 w 123"/>
                  <a:gd name="T37" fmla="*/ 4 h 112"/>
                  <a:gd name="T38" fmla="*/ 99 w 123"/>
                  <a:gd name="T39" fmla="*/ 2 h 112"/>
                  <a:gd name="T40" fmla="*/ 98 w 123"/>
                  <a:gd name="T41" fmla="*/ 9 h 112"/>
                  <a:gd name="T42" fmla="*/ 96 w 123"/>
                  <a:gd name="T43" fmla="*/ 8 h 112"/>
                  <a:gd name="T44" fmla="*/ 93 w 123"/>
                  <a:gd name="T45" fmla="*/ 7 h 112"/>
                  <a:gd name="T46" fmla="*/ 91 w 123"/>
                  <a:gd name="T47" fmla="*/ 7 h 112"/>
                  <a:gd name="T48" fmla="*/ 89 w 123"/>
                  <a:gd name="T49" fmla="*/ 10 h 112"/>
                  <a:gd name="T50" fmla="*/ 87 w 123"/>
                  <a:gd name="T51" fmla="*/ 10 h 112"/>
                  <a:gd name="T52" fmla="*/ 89 w 123"/>
                  <a:gd name="T53" fmla="*/ 18 h 112"/>
                  <a:gd name="T54" fmla="*/ 85 w 123"/>
                  <a:gd name="T55" fmla="*/ 12 h 112"/>
                  <a:gd name="T56" fmla="*/ 78 w 123"/>
                  <a:gd name="T57" fmla="*/ 16 h 112"/>
                  <a:gd name="T58" fmla="*/ 75 w 123"/>
                  <a:gd name="T59" fmla="*/ 18 h 112"/>
                  <a:gd name="T60" fmla="*/ 75 w 123"/>
                  <a:gd name="T61" fmla="*/ 24 h 112"/>
                  <a:gd name="T62" fmla="*/ 67 w 123"/>
                  <a:gd name="T63" fmla="*/ 25 h 112"/>
                  <a:gd name="T64" fmla="*/ 65 w 123"/>
                  <a:gd name="T65" fmla="*/ 29 h 112"/>
                  <a:gd name="T66" fmla="*/ 64 w 123"/>
                  <a:gd name="T67" fmla="*/ 29 h 112"/>
                  <a:gd name="T68" fmla="*/ 64 w 123"/>
                  <a:gd name="T69" fmla="*/ 32 h 112"/>
                  <a:gd name="T70" fmla="*/ 60 w 123"/>
                  <a:gd name="T71" fmla="*/ 30 h 112"/>
                  <a:gd name="T72" fmla="*/ 59 w 123"/>
                  <a:gd name="T73" fmla="*/ 34 h 112"/>
                  <a:gd name="T74" fmla="*/ 55 w 123"/>
                  <a:gd name="T75" fmla="*/ 39 h 112"/>
                  <a:gd name="T76" fmla="*/ 50 w 123"/>
                  <a:gd name="T77" fmla="*/ 39 h 112"/>
                  <a:gd name="T78" fmla="*/ 47 w 123"/>
                  <a:gd name="T79" fmla="*/ 43 h 112"/>
                  <a:gd name="T80" fmla="*/ 45 w 123"/>
                  <a:gd name="T81" fmla="*/ 45 h 112"/>
                  <a:gd name="T82" fmla="*/ 44 w 123"/>
                  <a:gd name="T83" fmla="*/ 45 h 112"/>
                  <a:gd name="T84" fmla="*/ 42 w 123"/>
                  <a:gd name="T85" fmla="*/ 48 h 112"/>
                  <a:gd name="T86" fmla="*/ 39 w 123"/>
                  <a:gd name="T87" fmla="*/ 54 h 112"/>
                  <a:gd name="T88" fmla="*/ 38 w 123"/>
                  <a:gd name="T89" fmla="*/ 56 h 112"/>
                  <a:gd name="T90" fmla="*/ 38 w 123"/>
                  <a:gd name="T91" fmla="*/ 63 h 112"/>
                  <a:gd name="T92" fmla="*/ 34 w 123"/>
                  <a:gd name="T93" fmla="*/ 65 h 112"/>
                  <a:gd name="T94" fmla="*/ 30 w 123"/>
                  <a:gd name="T95" fmla="*/ 69 h 112"/>
                  <a:gd name="T96" fmla="*/ 27 w 123"/>
                  <a:gd name="T97" fmla="*/ 71 h 112"/>
                  <a:gd name="T98" fmla="*/ 19 w 123"/>
                  <a:gd name="T99" fmla="*/ 78 h 112"/>
                  <a:gd name="T100" fmla="*/ 17 w 123"/>
                  <a:gd name="T101" fmla="*/ 80 h 112"/>
                  <a:gd name="T102" fmla="*/ 13 w 123"/>
                  <a:gd name="T103" fmla="*/ 88 h 112"/>
                  <a:gd name="T104" fmla="*/ 12 w 123"/>
                  <a:gd name="T105" fmla="*/ 9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3" h="112">
                    <a:moveTo>
                      <a:pt x="9" y="112"/>
                    </a:moveTo>
                    <a:cubicBezTo>
                      <a:pt x="9" y="108"/>
                      <a:pt x="13" y="106"/>
                      <a:pt x="17" y="105"/>
                    </a:cubicBezTo>
                    <a:cubicBezTo>
                      <a:pt x="17" y="104"/>
                      <a:pt x="17" y="102"/>
                      <a:pt x="18" y="102"/>
                    </a:cubicBezTo>
                    <a:cubicBezTo>
                      <a:pt x="20" y="98"/>
                      <a:pt x="27" y="98"/>
                      <a:pt x="28" y="93"/>
                    </a:cubicBezTo>
                    <a:cubicBezTo>
                      <a:pt x="27" y="93"/>
                      <a:pt x="27" y="92"/>
                      <a:pt x="26" y="91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6" y="91"/>
                      <a:pt x="26" y="91"/>
                      <a:pt x="26" y="91"/>
                    </a:cubicBezTo>
                    <a:cubicBezTo>
                      <a:pt x="26" y="90"/>
                      <a:pt x="28" y="92"/>
                      <a:pt x="28" y="92"/>
                    </a:cubicBezTo>
                    <a:cubicBezTo>
                      <a:pt x="29" y="91"/>
                      <a:pt x="29" y="89"/>
                      <a:pt x="31" y="88"/>
                    </a:cubicBezTo>
                    <a:cubicBezTo>
                      <a:pt x="29" y="86"/>
                      <a:pt x="31" y="87"/>
                      <a:pt x="29" y="85"/>
                    </a:cubicBezTo>
                    <a:cubicBezTo>
                      <a:pt x="30" y="86"/>
                      <a:pt x="30" y="86"/>
                      <a:pt x="30" y="86"/>
                    </a:cubicBezTo>
                    <a:cubicBezTo>
                      <a:pt x="30" y="84"/>
                      <a:pt x="30" y="84"/>
                      <a:pt x="33" y="85"/>
                    </a:cubicBezTo>
                    <a:cubicBezTo>
                      <a:pt x="38" y="83"/>
                      <a:pt x="40" y="79"/>
                      <a:pt x="43" y="76"/>
                    </a:cubicBezTo>
                    <a:cubicBezTo>
                      <a:pt x="46" y="72"/>
                      <a:pt x="48" y="68"/>
                      <a:pt x="52" y="64"/>
                    </a:cubicBezTo>
                    <a:cubicBezTo>
                      <a:pt x="50" y="61"/>
                      <a:pt x="52" y="61"/>
                      <a:pt x="5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58"/>
                      <a:pt x="52" y="59"/>
                      <a:pt x="54" y="59"/>
                    </a:cubicBezTo>
                    <a:cubicBezTo>
                      <a:pt x="53" y="58"/>
                      <a:pt x="54" y="59"/>
                      <a:pt x="52" y="57"/>
                    </a:cubicBezTo>
                    <a:cubicBezTo>
                      <a:pt x="51" y="56"/>
                      <a:pt x="55" y="59"/>
                      <a:pt x="54" y="58"/>
                    </a:cubicBezTo>
                    <a:cubicBezTo>
                      <a:pt x="55" y="59"/>
                      <a:pt x="53" y="57"/>
                      <a:pt x="54" y="58"/>
                    </a:cubicBezTo>
                    <a:cubicBezTo>
                      <a:pt x="53" y="55"/>
                      <a:pt x="55" y="59"/>
                      <a:pt x="57" y="59"/>
                    </a:cubicBezTo>
                    <a:cubicBezTo>
                      <a:pt x="58" y="57"/>
                      <a:pt x="58" y="54"/>
                      <a:pt x="61" y="54"/>
                    </a:cubicBezTo>
                    <a:cubicBezTo>
                      <a:pt x="61" y="54"/>
                      <a:pt x="60" y="52"/>
                      <a:pt x="60" y="52"/>
                    </a:cubicBezTo>
                    <a:cubicBezTo>
                      <a:pt x="62" y="55"/>
                      <a:pt x="60" y="51"/>
                      <a:pt x="61" y="52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3" y="54"/>
                      <a:pt x="63" y="51"/>
                      <a:pt x="64" y="52"/>
                    </a:cubicBezTo>
                    <a:cubicBezTo>
                      <a:pt x="64" y="50"/>
                      <a:pt x="67" y="52"/>
                      <a:pt x="66" y="50"/>
                    </a:cubicBezTo>
                    <a:cubicBezTo>
                      <a:pt x="67" y="52"/>
                      <a:pt x="67" y="51"/>
                      <a:pt x="68" y="51"/>
                    </a:cubicBezTo>
                    <a:cubicBezTo>
                      <a:pt x="66" y="48"/>
                      <a:pt x="70" y="51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71" y="48"/>
                      <a:pt x="73" y="47"/>
                      <a:pt x="74" y="44"/>
                    </a:cubicBezTo>
                    <a:cubicBezTo>
                      <a:pt x="75" y="43"/>
                      <a:pt x="78" y="45"/>
                      <a:pt x="79" y="42"/>
                    </a:cubicBezTo>
                    <a:cubicBezTo>
                      <a:pt x="78" y="41"/>
                      <a:pt x="78" y="41"/>
                      <a:pt x="78" y="41"/>
                    </a:cubicBezTo>
                    <a:cubicBezTo>
                      <a:pt x="78" y="41"/>
                      <a:pt x="79" y="42"/>
                      <a:pt x="79" y="42"/>
                    </a:cubicBezTo>
                    <a:cubicBezTo>
                      <a:pt x="79" y="40"/>
                      <a:pt x="81" y="41"/>
                      <a:pt x="81" y="41"/>
                    </a:cubicBezTo>
                    <a:cubicBezTo>
                      <a:pt x="81" y="40"/>
                      <a:pt x="81" y="40"/>
                      <a:pt x="81" y="39"/>
                    </a:cubicBezTo>
                    <a:cubicBezTo>
                      <a:pt x="83" y="41"/>
                      <a:pt x="82" y="37"/>
                      <a:pt x="84" y="38"/>
                    </a:cubicBezTo>
                    <a:cubicBezTo>
                      <a:pt x="82" y="36"/>
                      <a:pt x="84" y="37"/>
                      <a:pt x="84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6"/>
                      <a:pt x="85" y="36"/>
                      <a:pt x="87" y="36"/>
                    </a:cubicBezTo>
                    <a:cubicBezTo>
                      <a:pt x="87" y="36"/>
                      <a:pt x="86" y="34"/>
                      <a:pt x="87" y="34"/>
                    </a:cubicBezTo>
                    <a:cubicBezTo>
                      <a:pt x="88" y="36"/>
                      <a:pt x="88" y="34"/>
                      <a:pt x="89" y="34"/>
                    </a:cubicBezTo>
                    <a:cubicBezTo>
                      <a:pt x="87" y="32"/>
                      <a:pt x="87" y="31"/>
                      <a:pt x="88" y="31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90" y="31"/>
                      <a:pt x="93" y="33"/>
                      <a:pt x="93" y="2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8"/>
                      <a:pt x="98" y="29"/>
                      <a:pt x="98" y="25"/>
                    </a:cubicBezTo>
                    <a:cubicBezTo>
                      <a:pt x="99" y="25"/>
                      <a:pt x="100" y="26"/>
                      <a:pt x="100" y="25"/>
                    </a:cubicBezTo>
                    <a:cubicBezTo>
                      <a:pt x="100" y="24"/>
                      <a:pt x="101" y="24"/>
                      <a:pt x="100" y="22"/>
                    </a:cubicBezTo>
                    <a:cubicBezTo>
                      <a:pt x="100" y="21"/>
                      <a:pt x="101" y="22"/>
                      <a:pt x="101" y="23"/>
                    </a:cubicBezTo>
                    <a:cubicBezTo>
                      <a:pt x="102" y="23"/>
                      <a:pt x="104" y="25"/>
                      <a:pt x="103" y="22"/>
                    </a:cubicBezTo>
                    <a:cubicBezTo>
                      <a:pt x="104" y="23"/>
                      <a:pt x="104" y="23"/>
                      <a:pt x="104" y="23"/>
                    </a:cubicBezTo>
                    <a:cubicBezTo>
                      <a:pt x="104" y="22"/>
                      <a:pt x="104" y="20"/>
                      <a:pt x="106" y="21"/>
                    </a:cubicBezTo>
                    <a:cubicBezTo>
                      <a:pt x="105" y="19"/>
                      <a:pt x="106" y="19"/>
                      <a:pt x="105" y="17"/>
                    </a:cubicBezTo>
                    <a:cubicBezTo>
                      <a:pt x="105" y="17"/>
                      <a:pt x="106" y="19"/>
                      <a:pt x="106" y="18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8" y="20"/>
                      <a:pt x="109" y="18"/>
                      <a:pt x="110" y="16"/>
                    </a:cubicBezTo>
                    <a:cubicBezTo>
                      <a:pt x="112" y="19"/>
                      <a:pt x="112" y="16"/>
                      <a:pt x="113" y="17"/>
                    </a:cubicBezTo>
                    <a:cubicBezTo>
                      <a:pt x="113" y="15"/>
                      <a:pt x="115" y="17"/>
                      <a:pt x="114" y="14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5" y="15"/>
                      <a:pt x="116" y="15"/>
                      <a:pt x="117" y="15"/>
                    </a:cubicBezTo>
                    <a:cubicBezTo>
                      <a:pt x="118" y="16"/>
                      <a:pt x="118" y="14"/>
                      <a:pt x="118" y="13"/>
                    </a:cubicBezTo>
                    <a:cubicBezTo>
                      <a:pt x="118" y="14"/>
                      <a:pt x="118" y="14"/>
                      <a:pt x="118" y="14"/>
                    </a:cubicBezTo>
                    <a:cubicBezTo>
                      <a:pt x="118" y="13"/>
                      <a:pt x="118" y="11"/>
                      <a:pt x="118" y="9"/>
                    </a:cubicBezTo>
                    <a:cubicBezTo>
                      <a:pt x="119" y="10"/>
                      <a:pt x="118" y="9"/>
                      <a:pt x="119" y="10"/>
                    </a:cubicBezTo>
                    <a:cubicBezTo>
                      <a:pt x="119" y="11"/>
                      <a:pt x="119" y="13"/>
                      <a:pt x="119" y="14"/>
                    </a:cubicBezTo>
                    <a:cubicBezTo>
                      <a:pt x="120" y="15"/>
                      <a:pt x="119" y="11"/>
                      <a:pt x="120" y="13"/>
                    </a:cubicBezTo>
                    <a:cubicBezTo>
                      <a:pt x="121" y="14"/>
                      <a:pt x="121" y="13"/>
                      <a:pt x="121" y="11"/>
                    </a:cubicBezTo>
                    <a:cubicBezTo>
                      <a:pt x="121" y="12"/>
                      <a:pt x="121" y="12"/>
                      <a:pt x="121" y="13"/>
                    </a:cubicBezTo>
                    <a:cubicBezTo>
                      <a:pt x="122" y="13"/>
                      <a:pt x="122" y="13"/>
                      <a:pt x="122" y="12"/>
                    </a:cubicBezTo>
                    <a:cubicBezTo>
                      <a:pt x="122" y="12"/>
                      <a:pt x="122" y="12"/>
                      <a:pt x="122" y="12"/>
                    </a:cubicBezTo>
                    <a:cubicBezTo>
                      <a:pt x="122" y="10"/>
                      <a:pt x="122" y="10"/>
                      <a:pt x="121" y="8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1" y="7"/>
                      <a:pt x="121" y="7"/>
                      <a:pt x="122" y="8"/>
                    </a:cubicBezTo>
                    <a:cubicBezTo>
                      <a:pt x="122" y="10"/>
                      <a:pt x="122" y="11"/>
                      <a:pt x="122" y="11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9"/>
                      <a:pt x="122" y="8"/>
                      <a:pt x="122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6"/>
                      <a:pt x="122" y="6"/>
                      <a:pt x="122" y="6"/>
                    </a:cubicBezTo>
                    <a:cubicBezTo>
                      <a:pt x="121" y="7"/>
                      <a:pt x="120" y="5"/>
                      <a:pt x="120" y="7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20" y="11"/>
                      <a:pt x="119" y="9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19" y="7"/>
                      <a:pt x="119" y="8"/>
                      <a:pt x="118" y="7"/>
                    </a:cubicBezTo>
                    <a:cubicBezTo>
                      <a:pt x="118" y="5"/>
                      <a:pt x="118" y="5"/>
                      <a:pt x="118" y="5"/>
                    </a:cubicBezTo>
                    <a:cubicBezTo>
                      <a:pt x="119" y="8"/>
                      <a:pt x="117" y="6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6" y="6"/>
                      <a:pt x="117" y="8"/>
                      <a:pt x="117" y="8"/>
                    </a:cubicBezTo>
                    <a:cubicBezTo>
                      <a:pt x="117" y="8"/>
                      <a:pt x="116" y="5"/>
                      <a:pt x="115" y="4"/>
                    </a:cubicBezTo>
                    <a:cubicBezTo>
                      <a:pt x="115" y="5"/>
                      <a:pt x="114" y="7"/>
                      <a:pt x="113" y="5"/>
                    </a:cubicBezTo>
                    <a:cubicBezTo>
                      <a:pt x="112" y="6"/>
                      <a:pt x="112" y="7"/>
                      <a:pt x="112" y="8"/>
                    </a:cubicBezTo>
                    <a:cubicBezTo>
                      <a:pt x="111" y="8"/>
                      <a:pt x="111" y="6"/>
                      <a:pt x="111" y="7"/>
                    </a:cubicBezTo>
                    <a:cubicBezTo>
                      <a:pt x="111" y="6"/>
                      <a:pt x="110" y="5"/>
                      <a:pt x="110" y="4"/>
                    </a:cubicBezTo>
                    <a:cubicBezTo>
                      <a:pt x="110" y="5"/>
                      <a:pt x="109" y="4"/>
                      <a:pt x="110" y="7"/>
                    </a:cubicBezTo>
                    <a:cubicBezTo>
                      <a:pt x="109" y="6"/>
                      <a:pt x="108" y="6"/>
                      <a:pt x="107" y="7"/>
                    </a:cubicBezTo>
                    <a:cubicBezTo>
                      <a:pt x="108" y="7"/>
                      <a:pt x="107" y="5"/>
                      <a:pt x="107" y="4"/>
                    </a:cubicBezTo>
                    <a:cubicBezTo>
                      <a:pt x="107" y="6"/>
                      <a:pt x="106" y="7"/>
                      <a:pt x="106" y="7"/>
                    </a:cubicBezTo>
                    <a:cubicBezTo>
                      <a:pt x="106" y="9"/>
                      <a:pt x="106" y="9"/>
                      <a:pt x="107" y="10"/>
                    </a:cubicBezTo>
                    <a:cubicBezTo>
                      <a:pt x="107" y="10"/>
                      <a:pt x="107" y="11"/>
                      <a:pt x="107" y="11"/>
                    </a:cubicBezTo>
                    <a:cubicBezTo>
                      <a:pt x="106" y="9"/>
                      <a:pt x="105" y="7"/>
                      <a:pt x="104" y="7"/>
                    </a:cubicBezTo>
                    <a:cubicBezTo>
                      <a:pt x="104" y="4"/>
                      <a:pt x="106" y="7"/>
                      <a:pt x="104" y="4"/>
                    </a:cubicBezTo>
                    <a:cubicBezTo>
                      <a:pt x="104" y="2"/>
                      <a:pt x="105" y="2"/>
                      <a:pt x="106" y="3"/>
                    </a:cubicBezTo>
                    <a:cubicBezTo>
                      <a:pt x="105" y="1"/>
                      <a:pt x="105" y="3"/>
                      <a:pt x="104" y="1"/>
                    </a:cubicBezTo>
                    <a:cubicBezTo>
                      <a:pt x="104" y="1"/>
                      <a:pt x="104" y="2"/>
                      <a:pt x="103" y="3"/>
                    </a:cubicBezTo>
                    <a:cubicBezTo>
                      <a:pt x="104" y="4"/>
                      <a:pt x="104" y="4"/>
                      <a:pt x="104" y="5"/>
                    </a:cubicBezTo>
                    <a:cubicBezTo>
                      <a:pt x="105" y="8"/>
                      <a:pt x="103" y="4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2" y="2"/>
                      <a:pt x="102" y="4"/>
                      <a:pt x="102" y="4"/>
                    </a:cubicBezTo>
                    <a:cubicBezTo>
                      <a:pt x="100" y="1"/>
                      <a:pt x="102" y="3"/>
                      <a:pt x="102" y="1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100" y="0"/>
                      <a:pt x="101" y="2"/>
                      <a:pt x="100" y="2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3"/>
                      <a:pt x="101" y="4"/>
                      <a:pt x="101" y="4"/>
                    </a:cubicBezTo>
                    <a:cubicBezTo>
                      <a:pt x="102" y="7"/>
                      <a:pt x="101" y="4"/>
                      <a:pt x="101" y="5"/>
                    </a:cubicBezTo>
                    <a:cubicBezTo>
                      <a:pt x="101" y="7"/>
                      <a:pt x="101" y="5"/>
                      <a:pt x="102" y="7"/>
                    </a:cubicBezTo>
                    <a:cubicBezTo>
                      <a:pt x="102" y="8"/>
                      <a:pt x="102" y="8"/>
                      <a:pt x="102" y="9"/>
                    </a:cubicBezTo>
                    <a:cubicBezTo>
                      <a:pt x="101" y="9"/>
                      <a:pt x="101" y="7"/>
                      <a:pt x="100" y="6"/>
                    </a:cubicBezTo>
                    <a:cubicBezTo>
                      <a:pt x="100" y="6"/>
                      <a:pt x="100" y="5"/>
                      <a:pt x="101" y="6"/>
                    </a:cubicBezTo>
                    <a:cubicBezTo>
                      <a:pt x="101" y="4"/>
                      <a:pt x="99" y="3"/>
                      <a:pt x="99" y="2"/>
                    </a:cubicBezTo>
                    <a:cubicBezTo>
                      <a:pt x="98" y="1"/>
                      <a:pt x="99" y="4"/>
                      <a:pt x="99" y="4"/>
                    </a:cubicBezTo>
                    <a:cubicBezTo>
                      <a:pt x="99" y="3"/>
                      <a:pt x="99" y="5"/>
                      <a:pt x="100" y="6"/>
                    </a:cubicBezTo>
                    <a:cubicBezTo>
                      <a:pt x="101" y="11"/>
                      <a:pt x="98" y="3"/>
                      <a:pt x="97" y="4"/>
                    </a:cubicBezTo>
                    <a:cubicBezTo>
                      <a:pt x="99" y="7"/>
                      <a:pt x="98" y="8"/>
                      <a:pt x="100" y="11"/>
                    </a:cubicBezTo>
                    <a:cubicBezTo>
                      <a:pt x="100" y="12"/>
                      <a:pt x="100" y="13"/>
                      <a:pt x="100" y="12"/>
                    </a:cubicBezTo>
                    <a:cubicBezTo>
                      <a:pt x="99" y="10"/>
                      <a:pt x="99" y="11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7" y="5"/>
                      <a:pt x="95" y="4"/>
                      <a:pt x="95" y="4"/>
                    </a:cubicBezTo>
                    <a:cubicBezTo>
                      <a:pt x="95" y="5"/>
                      <a:pt x="96" y="5"/>
                      <a:pt x="96" y="6"/>
                    </a:cubicBezTo>
                    <a:cubicBezTo>
                      <a:pt x="95" y="5"/>
                      <a:pt x="95" y="4"/>
                      <a:pt x="94" y="4"/>
                    </a:cubicBezTo>
                    <a:cubicBezTo>
                      <a:pt x="95" y="5"/>
                      <a:pt x="96" y="7"/>
                      <a:pt x="96" y="8"/>
                    </a:cubicBezTo>
                    <a:cubicBezTo>
                      <a:pt x="95" y="8"/>
                      <a:pt x="94" y="6"/>
                      <a:pt x="94" y="6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94" y="6"/>
                      <a:pt x="93" y="3"/>
                      <a:pt x="93" y="4"/>
                    </a:cubicBezTo>
                    <a:cubicBezTo>
                      <a:pt x="93" y="5"/>
                      <a:pt x="94" y="7"/>
                      <a:pt x="94" y="8"/>
                    </a:cubicBezTo>
                    <a:cubicBezTo>
                      <a:pt x="94" y="9"/>
                      <a:pt x="94" y="8"/>
                      <a:pt x="94" y="8"/>
                    </a:cubicBezTo>
                    <a:cubicBezTo>
                      <a:pt x="93" y="7"/>
                      <a:pt x="93" y="7"/>
                      <a:pt x="93" y="7"/>
                    </a:cubicBezTo>
                    <a:cubicBezTo>
                      <a:pt x="93" y="7"/>
                      <a:pt x="92" y="4"/>
                      <a:pt x="92" y="5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6"/>
                      <a:pt x="92" y="6"/>
                      <a:pt x="91" y="5"/>
                    </a:cubicBezTo>
                    <a:cubicBezTo>
                      <a:pt x="92" y="6"/>
                      <a:pt x="91" y="6"/>
                      <a:pt x="92" y="6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6"/>
                      <a:pt x="92" y="9"/>
                      <a:pt x="91" y="7"/>
                    </a:cubicBezTo>
                    <a:cubicBezTo>
                      <a:pt x="92" y="9"/>
                      <a:pt x="91" y="7"/>
                      <a:pt x="92" y="8"/>
                    </a:cubicBezTo>
                    <a:cubicBezTo>
                      <a:pt x="93" y="9"/>
                      <a:pt x="92" y="9"/>
                      <a:pt x="92" y="10"/>
                    </a:cubicBezTo>
                    <a:cubicBezTo>
                      <a:pt x="91" y="7"/>
                      <a:pt x="91" y="10"/>
                      <a:pt x="91" y="10"/>
                    </a:cubicBezTo>
                    <a:cubicBezTo>
                      <a:pt x="91" y="9"/>
                      <a:pt x="90" y="9"/>
                      <a:pt x="90" y="8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89" y="7"/>
                      <a:pt x="90" y="11"/>
                      <a:pt x="89" y="10"/>
                    </a:cubicBezTo>
                    <a:cubicBezTo>
                      <a:pt x="89" y="9"/>
                      <a:pt x="88" y="8"/>
                      <a:pt x="88" y="7"/>
                    </a:cubicBezTo>
                    <a:cubicBezTo>
                      <a:pt x="90" y="10"/>
                      <a:pt x="89" y="11"/>
                      <a:pt x="90" y="12"/>
                    </a:cubicBezTo>
                    <a:cubicBezTo>
                      <a:pt x="89" y="12"/>
                      <a:pt x="88" y="9"/>
                      <a:pt x="87" y="8"/>
                    </a:cubicBezTo>
                    <a:cubicBezTo>
                      <a:pt x="88" y="10"/>
                      <a:pt x="86" y="7"/>
                      <a:pt x="87" y="9"/>
                    </a:cubicBezTo>
                    <a:cubicBezTo>
                      <a:pt x="88" y="10"/>
                      <a:pt x="88" y="11"/>
                      <a:pt x="88" y="12"/>
                    </a:cubicBezTo>
                    <a:cubicBezTo>
                      <a:pt x="88" y="12"/>
                      <a:pt x="88" y="11"/>
                      <a:pt x="87" y="10"/>
                    </a:cubicBezTo>
                    <a:cubicBezTo>
                      <a:pt x="87" y="10"/>
                      <a:pt x="88" y="12"/>
                      <a:pt x="88" y="13"/>
                    </a:cubicBezTo>
                    <a:cubicBezTo>
                      <a:pt x="88" y="13"/>
                      <a:pt x="89" y="15"/>
                      <a:pt x="88" y="14"/>
                    </a:cubicBezTo>
                    <a:cubicBezTo>
                      <a:pt x="87" y="12"/>
                      <a:pt x="88" y="13"/>
                      <a:pt x="87" y="12"/>
                    </a:cubicBezTo>
                    <a:cubicBezTo>
                      <a:pt x="86" y="12"/>
                      <a:pt x="89" y="16"/>
                      <a:pt x="88" y="16"/>
                    </a:cubicBezTo>
                    <a:cubicBezTo>
                      <a:pt x="89" y="17"/>
                      <a:pt x="90" y="20"/>
                      <a:pt x="90" y="21"/>
                    </a:cubicBezTo>
                    <a:cubicBezTo>
                      <a:pt x="89" y="21"/>
                      <a:pt x="90" y="20"/>
                      <a:pt x="89" y="18"/>
                    </a:cubicBezTo>
                    <a:cubicBezTo>
                      <a:pt x="89" y="18"/>
                      <a:pt x="89" y="18"/>
                      <a:pt x="89" y="18"/>
                    </a:cubicBezTo>
                    <a:cubicBezTo>
                      <a:pt x="87" y="16"/>
                      <a:pt x="87" y="14"/>
                      <a:pt x="86" y="12"/>
                    </a:cubicBezTo>
                    <a:cubicBezTo>
                      <a:pt x="86" y="13"/>
                      <a:pt x="86" y="13"/>
                      <a:pt x="86" y="13"/>
                    </a:cubicBezTo>
                    <a:cubicBezTo>
                      <a:pt x="85" y="12"/>
                      <a:pt x="85" y="11"/>
                      <a:pt x="84" y="10"/>
                    </a:cubicBezTo>
                    <a:cubicBezTo>
                      <a:pt x="85" y="12"/>
                      <a:pt x="84" y="11"/>
                      <a:pt x="84" y="11"/>
                    </a:cubicBezTo>
                    <a:cubicBezTo>
                      <a:pt x="85" y="13"/>
                      <a:pt x="84" y="11"/>
                      <a:pt x="85" y="12"/>
                    </a:cubicBezTo>
                    <a:cubicBezTo>
                      <a:pt x="84" y="13"/>
                      <a:pt x="86" y="15"/>
                      <a:pt x="85" y="15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2" y="11"/>
                      <a:pt x="84" y="14"/>
                      <a:pt x="83" y="13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1" y="13"/>
                      <a:pt x="80" y="14"/>
                      <a:pt x="81" y="18"/>
                    </a:cubicBezTo>
                    <a:cubicBezTo>
                      <a:pt x="80" y="17"/>
                      <a:pt x="79" y="17"/>
                      <a:pt x="78" y="16"/>
                    </a:cubicBezTo>
                    <a:cubicBezTo>
                      <a:pt x="78" y="17"/>
                      <a:pt x="79" y="18"/>
                      <a:pt x="79" y="18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6" y="16"/>
                      <a:pt x="77" y="18"/>
                      <a:pt x="77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17"/>
                      <a:pt x="76" y="19"/>
                      <a:pt x="76" y="19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20"/>
                      <a:pt x="76" y="20"/>
                      <a:pt x="76" y="20"/>
                    </a:cubicBezTo>
                    <a:cubicBezTo>
                      <a:pt x="76" y="20"/>
                      <a:pt x="76" y="20"/>
                      <a:pt x="74" y="19"/>
                    </a:cubicBezTo>
                    <a:cubicBezTo>
                      <a:pt x="75" y="19"/>
                      <a:pt x="75" y="19"/>
                      <a:pt x="75" y="20"/>
                    </a:cubicBezTo>
                    <a:cubicBezTo>
                      <a:pt x="74" y="19"/>
                      <a:pt x="73" y="20"/>
                      <a:pt x="73" y="21"/>
                    </a:cubicBezTo>
                    <a:cubicBezTo>
                      <a:pt x="74" y="21"/>
                      <a:pt x="74" y="21"/>
                      <a:pt x="75" y="23"/>
                    </a:cubicBezTo>
                    <a:cubicBezTo>
                      <a:pt x="76" y="25"/>
                      <a:pt x="74" y="22"/>
                      <a:pt x="75" y="24"/>
                    </a:cubicBezTo>
                    <a:cubicBezTo>
                      <a:pt x="74" y="23"/>
                      <a:pt x="74" y="22"/>
                      <a:pt x="73" y="22"/>
                    </a:cubicBezTo>
                    <a:cubicBezTo>
                      <a:pt x="71" y="20"/>
                      <a:pt x="71" y="22"/>
                      <a:pt x="70" y="23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68" y="22"/>
                      <a:pt x="69" y="25"/>
                      <a:pt x="68" y="24"/>
                    </a:cubicBezTo>
                    <a:cubicBezTo>
                      <a:pt x="68" y="25"/>
                      <a:pt x="70" y="28"/>
                      <a:pt x="69" y="28"/>
                    </a:cubicBezTo>
                    <a:cubicBezTo>
                      <a:pt x="70" y="30"/>
                      <a:pt x="68" y="26"/>
                      <a:pt x="67" y="25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7" y="27"/>
                      <a:pt x="67" y="28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5" y="26"/>
                      <a:pt x="64" y="27"/>
                    </a:cubicBezTo>
                    <a:cubicBezTo>
                      <a:pt x="65" y="28"/>
                      <a:pt x="64" y="28"/>
                      <a:pt x="65" y="29"/>
                    </a:cubicBezTo>
                    <a:cubicBezTo>
                      <a:pt x="65" y="28"/>
                      <a:pt x="65" y="28"/>
                      <a:pt x="65" y="28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64" y="28"/>
                      <a:pt x="64" y="28"/>
                      <a:pt x="64" y="28"/>
                    </a:cubicBezTo>
                    <a:cubicBezTo>
                      <a:pt x="63" y="27"/>
                      <a:pt x="64" y="29"/>
                      <a:pt x="65" y="30"/>
                    </a:cubicBezTo>
                    <a:cubicBezTo>
                      <a:pt x="65" y="31"/>
                      <a:pt x="64" y="30"/>
                      <a:pt x="64" y="29"/>
                    </a:cubicBezTo>
                    <a:cubicBezTo>
                      <a:pt x="63" y="29"/>
                      <a:pt x="64" y="30"/>
                      <a:pt x="64" y="29"/>
                    </a:cubicBezTo>
                    <a:cubicBezTo>
                      <a:pt x="63" y="28"/>
                      <a:pt x="63" y="29"/>
                      <a:pt x="63" y="28"/>
                    </a:cubicBezTo>
                    <a:cubicBezTo>
                      <a:pt x="63" y="28"/>
                      <a:pt x="64" y="30"/>
                      <a:pt x="63" y="30"/>
                    </a:cubicBezTo>
                    <a:cubicBezTo>
                      <a:pt x="63" y="30"/>
                      <a:pt x="63" y="31"/>
                      <a:pt x="62" y="29"/>
                    </a:cubicBezTo>
                    <a:cubicBezTo>
                      <a:pt x="62" y="30"/>
                      <a:pt x="62" y="30"/>
                      <a:pt x="62" y="31"/>
                    </a:cubicBezTo>
                    <a:cubicBezTo>
                      <a:pt x="63" y="31"/>
                      <a:pt x="63" y="31"/>
                      <a:pt x="64" y="32"/>
                    </a:cubicBezTo>
                    <a:cubicBezTo>
                      <a:pt x="64" y="32"/>
                      <a:pt x="64" y="33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4" y="33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3" y="33"/>
                      <a:pt x="62" y="33"/>
                      <a:pt x="62" y="33"/>
                    </a:cubicBezTo>
                    <a:cubicBezTo>
                      <a:pt x="61" y="32"/>
                      <a:pt x="60" y="30"/>
                      <a:pt x="60" y="30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2"/>
                      <a:pt x="60" y="32"/>
                      <a:pt x="59" y="31"/>
                    </a:cubicBezTo>
                    <a:cubicBezTo>
                      <a:pt x="58" y="31"/>
                      <a:pt x="61" y="36"/>
                      <a:pt x="60" y="35"/>
                    </a:cubicBezTo>
                    <a:cubicBezTo>
                      <a:pt x="59" y="33"/>
                      <a:pt x="59" y="33"/>
                      <a:pt x="58" y="33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58" y="33"/>
                      <a:pt x="59" y="34"/>
                    </a:cubicBezTo>
                    <a:cubicBezTo>
                      <a:pt x="60" y="34"/>
                      <a:pt x="59" y="34"/>
                      <a:pt x="59" y="35"/>
                    </a:cubicBezTo>
                    <a:cubicBezTo>
                      <a:pt x="56" y="32"/>
                      <a:pt x="57" y="35"/>
                      <a:pt x="55" y="34"/>
                    </a:cubicBezTo>
                    <a:cubicBezTo>
                      <a:pt x="56" y="36"/>
                      <a:pt x="55" y="35"/>
                      <a:pt x="55" y="36"/>
                    </a:cubicBezTo>
                    <a:cubicBezTo>
                      <a:pt x="54" y="34"/>
                      <a:pt x="55" y="37"/>
                      <a:pt x="54" y="36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4" y="37"/>
                      <a:pt x="57" y="41"/>
                      <a:pt x="55" y="39"/>
                    </a:cubicBezTo>
                    <a:cubicBezTo>
                      <a:pt x="54" y="39"/>
                      <a:pt x="54" y="38"/>
                      <a:pt x="53" y="37"/>
                    </a:cubicBezTo>
                    <a:cubicBezTo>
                      <a:pt x="51" y="35"/>
                      <a:pt x="54" y="40"/>
                      <a:pt x="52" y="38"/>
                    </a:cubicBezTo>
                    <a:cubicBezTo>
                      <a:pt x="52" y="38"/>
                      <a:pt x="53" y="40"/>
                      <a:pt x="54" y="41"/>
                    </a:cubicBezTo>
                    <a:cubicBezTo>
                      <a:pt x="53" y="40"/>
                      <a:pt x="51" y="39"/>
                      <a:pt x="51" y="39"/>
                    </a:cubicBezTo>
                    <a:cubicBezTo>
                      <a:pt x="51" y="40"/>
                      <a:pt x="51" y="40"/>
                      <a:pt x="51" y="40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9" y="39"/>
                      <a:pt x="50" y="40"/>
                      <a:pt x="50" y="41"/>
                    </a:cubicBezTo>
                    <a:cubicBezTo>
                      <a:pt x="49" y="39"/>
                      <a:pt x="48" y="41"/>
                      <a:pt x="47" y="40"/>
                    </a:cubicBezTo>
                    <a:cubicBezTo>
                      <a:pt x="49" y="42"/>
                      <a:pt x="46" y="40"/>
                      <a:pt x="48" y="43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8" y="43"/>
                      <a:pt x="49" y="44"/>
                      <a:pt x="49" y="45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6" y="41"/>
                      <a:pt x="47" y="43"/>
                      <a:pt x="46" y="42"/>
                    </a:cubicBezTo>
                    <a:cubicBezTo>
                      <a:pt x="47" y="43"/>
                      <a:pt x="45" y="42"/>
                      <a:pt x="46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5"/>
                      <a:pt x="47" y="45"/>
                      <a:pt x="47" y="46"/>
                    </a:cubicBezTo>
                    <a:cubicBezTo>
                      <a:pt x="47" y="46"/>
                      <a:pt x="45" y="44"/>
                      <a:pt x="45" y="44"/>
                    </a:cubicBezTo>
                    <a:cubicBezTo>
                      <a:pt x="45" y="44"/>
                      <a:pt x="45" y="44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44"/>
                      <a:pt x="43" y="45"/>
                      <a:pt x="44" y="46"/>
                    </a:cubicBezTo>
                    <a:cubicBezTo>
                      <a:pt x="42" y="46"/>
                      <a:pt x="42" y="48"/>
                      <a:pt x="42" y="49"/>
                    </a:cubicBezTo>
                    <a:cubicBezTo>
                      <a:pt x="42" y="49"/>
                      <a:pt x="41" y="48"/>
                      <a:pt x="42" y="48"/>
                    </a:cubicBezTo>
                    <a:cubicBezTo>
                      <a:pt x="42" y="49"/>
                      <a:pt x="42" y="50"/>
                      <a:pt x="42" y="49"/>
                    </a:cubicBezTo>
                    <a:cubicBezTo>
                      <a:pt x="42" y="50"/>
                      <a:pt x="41" y="48"/>
                      <a:pt x="40" y="49"/>
                    </a:cubicBezTo>
                    <a:cubicBezTo>
                      <a:pt x="40" y="48"/>
                      <a:pt x="41" y="50"/>
                      <a:pt x="41" y="50"/>
                    </a:cubicBezTo>
                    <a:cubicBezTo>
                      <a:pt x="39" y="48"/>
                      <a:pt x="41" y="52"/>
                      <a:pt x="39" y="51"/>
                    </a:cubicBezTo>
                    <a:cubicBezTo>
                      <a:pt x="40" y="52"/>
                      <a:pt x="39" y="51"/>
                      <a:pt x="39" y="50"/>
                    </a:cubicBezTo>
                    <a:cubicBezTo>
                      <a:pt x="39" y="51"/>
                      <a:pt x="38" y="52"/>
                      <a:pt x="39" y="54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38" y="53"/>
                      <a:pt x="38" y="53"/>
                      <a:pt x="38" y="54"/>
                    </a:cubicBezTo>
                    <a:cubicBezTo>
                      <a:pt x="39" y="55"/>
                      <a:pt x="40" y="56"/>
                      <a:pt x="39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9" y="56"/>
                      <a:pt x="39" y="57"/>
                      <a:pt x="39" y="57"/>
                    </a:cubicBezTo>
                    <a:cubicBezTo>
                      <a:pt x="38" y="57"/>
                      <a:pt x="39" y="57"/>
                      <a:pt x="38" y="56"/>
                    </a:cubicBezTo>
                    <a:cubicBezTo>
                      <a:pt x="36" y="54"/>
                      <a:pt x="36" y="56"/>
                      <a:pt x="36" y="56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7" y="58"/>
                      <a:pt x="36" y="56"/>
                      <a:pt x="36" y="56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7" y="59"/>
                      <a:pt x="36" y="58"/>
                    </a:cubicBezTo>
                    <a:cubicBezTo>
                      <a:pt x="36" y="59"/>
                      <a:pt x="37" y="61"/>
                      <a:pt x="38" y="63"/>
                    </a:cubicBezTo>
                    <a:cubicBezTo>
                      <a:pt x="38" y="63"/>
                      <a:pt x="38" y="64"/>
                      <a:pt x="38" y="64"/>
                    </a:cubicBezTo>
                    <a:cubicBezTo>
                      <a:pt x="37" y="63"/>
                      <a:pt x="38" y="64"/>
                      <a:pt x="37" y="63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36" y="62"/>
                      <a:pt x="34" y="61"/>
                      <a:pt x="34" y="60"/>
                    </a:cubicBezTo>
                    <a:cubicBezTo>
                      <a:pt x="34" y="61"/>
                      <a:pt x="33" y="61"/>
                      <a:pt x="32" y="61"/>
                    </a:cubicBezTo>
                    <a:cubicBezTo>
                      <a:pt x="34" y="63"/>
                      <a:pt x="32" y="63"/>
                      <a:pt x="34" y="65"/>
                    </a:cubicBezTo>
                    <a:cubicBezTo>
                      <a:pt x="34" y="65"/>
                      <a:pt x="32" y="63"/>
                      <a:pt x="32" y="63"/>
                    </a:cubicBezTo>
                    <a:cubicBezTo>
                      <a:pt x="32" y="64"/>
                      <a:pt x="31" y="64"/>
                      <a:pt x="31" y="65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6"/>
                      <a:pt x="29" y="66"/>
                      <a:pt x="30" y="68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28" y="67"/>
                      <a:pt x="32" y="69"/>
                      <a:pt x="30" y="69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30" y="69"/>
                      <a:pt x="28" y="68"/>
                      <a:pt x="29" y="70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8" y="69"/>
                      <a:pt x="28" y="69"/>
                      <a:pt x="28" y="71"/>
                    </a:cubicBezTo>
                    <a:cubicBezTo>
                      <a:pt x="27" y="69"/>
                      <a:pt x="27" y="69"/>
                      <a:pt x="27" y="69"/>
                    </a:cubicBezTo>
                    <a:cubicBezTo>
                      <a:pt x="26" y="69"/>
                      <a:pt x="28" y="71"/>
                      <a:pt x="27" y="71"/>
                    </a:cubicBezTo>
                    <a:cubicBezTo>
                      <a:pt x="27" y="71"/>
                      <a:pt x="26" y="71"/>
                      <a:pt x="26" y="70"/>
                    </a:cubicBezTo>
                    <a:cubicBezTo>
                      <a:pt x="27" y="71"/>
                      <a:pt x="26" y="72"/>
                      <a:pt x="27" y="72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3" y="73"/>
                      <a:pt x="21" y="75"/>
                      <a:pt x="21" y="78"/>
                    </a:cubicBezTo>
                    <a:cubicBezTo>
                      <a:pt x="19" y="77"/>
                      <a:pt x="20" y="77"/>
                      <a:pt x="19" y="76"/>
                    </a:cubicBezTo>
                    <a:cubicBezTo>
                      <a:pt x="20" y="77"/>
                      <a:pt x="19" y="77"/>
                      <a:pt x="19" y="78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19" y="78"/>
                      <a:pt x="18" y="77"/>
                      <a:pt x="18" y="78"/>
                    </a:cubicBezTo>
                    <a:cubicBezTo>
                      <a:pt x="18" y="78"/>
                      <a:pt x="18" y="78"/>
                      <a:pt x="18" y="78"/>
                    </a:cubicBezTo>
                    <a:cubicBezTo>
                      <a:pt x="19" y="80"/>
                      <a:pt x="16" y="77"/>
                      <a:pt x="18" y="79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8" y="80"/>
                      <a:pt x="15" y="78"/>
                      <a:pt x="17" y="80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5" y="79"/>
                      <a:pt x="18" y="82"/>
                      <a:pt x="16" y="81"/>
                    </a:cubicBezTo>
                    <a:cubicBezTo>
                      <a:pt x="16" y="82"/>
                      <a:pt x="16" y="83"/>
                      <a:pt x="17" y="84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5" y="85"/>
                      <a:pt x="13" y="86"/>
                      <a:pt x="14" y="89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4" y="90"/>
                      <a:pt x="10" y="89"/>
                      <a:pt x="13" y="92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13" y="93"/>
                      <a:pt x="11" y="93"/>
                      <a:pt x="13" y="94"/>
                    </a:cubicBezTo>
                    <a:cubicBezTo>
                      <a:pt x="12" y="94"/>
                      <a:pt x="12" y="93"/>
                      <a:pt x="12" y="93"/>
                    </a:cubicBezTo>
                    <a:cubicBezTo>
                      <a:pt x="11" y="93"/>
                      <a:pt x="13" y="95"/>
                      <a:pt x="12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8" y="95"/>
                      <a:pt x="4" y="96"/>
                      <a:pt x="6" y="100"/>
                    </a:cubicBezTo>
                    <a:cubicBezTo>
                      <a:pt x="6" y="101"/>
                      <a:pt x="4" y="99"/>
                      <a:pt x="4" y="99"/>
                    </a:cubicBezTo>
                    <a:cubicBezTo>
                      <a:pt x="6" y="103"/>
                      <a:pt x="0" y="102"/>
                      <a:pt x="3" y="107"/>
                    </a:cubicBezTo>
                    <a:cubicBezTo>
                      <a:pt x="4" y="109"/>
                      <a:pt x="9" y="112"/>
                      <a:pt x="9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5" name="Freeform 163"/>
              <p:cNvSpPr/>
              <p:nvPr/>
            </p:nvSpPr>
            <p:spPr bwMode="auto">
              <a:xfrm>
                <a:off x="4499" y="1925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6" name="Freeform 164"/>
              <p:cNvSpPr/>
              <p:nvPr/>
            </p:nvSpPr>
            <p:spPr bwMode="auto">
              <a:xfrm>
                <a:off x="3914" y="1322"/>
                <a:ext cx="2" cy="0"/>
              </a:xfrm>
              <a:custGeom>
                <a:avLst/>
                <a:gdLst>
                  <a:gd name="T0" fmla="*/ 2 w 2"/>
                  <a:gd name="T1" fmla="*/ 2 w 2"/>
                  <a:gd name="T2" fmla="*/ 0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7" name="Freeform 165"/>
              <p:cNvSpPr/>
              <p:nvPr/>
            </p:nvSpPr>
            <p:spPr bwMode="auto">
              <a:xfrm>
                <a:off x="3122" y="2198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0 w 2"/>
                  <a:gd name="T3" fmla="*/ 0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8" name="Freeform 166"/>
              <p:cNvSpPr/>
              <p:nvPr/>
            </p:nvSpPr>
            <p:spPr bwMode="auto">
              <a:xfrm>
                <a:off x="3126" y="2183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9" name="Freeform 167"/>
              <p:cNvSpPr/>
              <p:nvPr/>
            </p:nvSpPr>
            <p:spPr bwMode="auto">
              <a:xfrm>
                <a:off x="3540" y="154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0" name="Freeform 168"/>
              <p:cNvSpPr/>
              <p:nvPr/>
            </p:nvSpPr>
            <p:spPr bwMode="auto">
              <a:xfrm flipH="1">
                <a:off x="3156" y="22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1" name="Freeform 169"/>
              <p:cNvSpPr/>
              <p:nvPr/>
            </p:nvSpPr>
            <p:spPr bwMode="auto">
              <a:xfrm flipH="1">
                <a:off x="3129" y="2183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2" name="Freeform 170"/>
              <p:cNvSpPr/>
              <p:nvPr/>
            </p:nvSpPr>
            <p:spPr bwMode="auto">
              <a:xfrm flipH="1">
                <a:off x="3129" y="21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3" name="Freeform 171"/>
              <p:cNvSpPr/>
              <p:nvPr/>
            </p:nvSpPr>
            <p:spPr bwMode="auto">
              <a:xfrm flipH="1">
                <a:off x="3129" y="21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4" name="Freeform 172"/>
              <p:cNvSpPr/>
              <p:nvPr/>
            </p:nvSpPr>
            <p:spPr bwMode="auto">
              <a:xfrm>
                <a:off x="3205" y="2162"/>
                <a:ext cx="2" cy="9"/>
              </a:xfrm>
              <a:custGeom>
                <a:avLst/>
                <a:gdLst>
                  <a:gd name="T0" fmla="*/ 1 w 1"/>
                  <a:gd name="T1" fmla="*/ 2 h 4"/>
                  <a:gd name="T2" fmla="*/ 1 w 1"/>
                  <a:gd name="T3" fmla="*/ 0 h 4"/>
                  <a:gd name="T4" fmla="*/ 1 w 1"/>
                  <a:gd name="T5" fmla="*/ 4 h 4"/>
                  <a:gd name="T6" fmla="*/ 1 w 1"/>
                  <a:gd name="T7" fmla="*/ 4 h 4"/>
                  <a:gd name="T8" fmla="*/ 1 w 1"/>
                  <a:gd name="T9" fmla="*/ 3 h 4"/>
                  <a:gd name="T10" fmla="*/ 1 w 1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5" name="Freeform 173"/>
              <p:cNvSpPr/>
              <p:nvPr/>
            </p:nvSpPr>
            <p:spPr bwMode="auto">
              <a:xfrm flipH="1">
                <a:off x="3207" y="2166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6" name="Freeform 174"/>
              <p:cNvSpPr/>
              <p:nvPr/>
            </p:nvSpPr>
            <p:spPr bwMode="auto">
              <a:xfrm flipH="1">
                <a:off x="3207" y="216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7" name="Freeform 175"/>
              <p:cNvSpPr/>
              <p:nvPr/>
            </p:nvSpPr>
            <p:spPr bwMode="auto">
              <a:xfrm flipH="1">
                <a:off x="3194" y="2156"/>
                <a:ext cx="0" cy="6"/>
              </a:xfrm>
              <a:custGeom>
                <a:avLst/>
                <a:gdLst>
                  <a:gd name="T0" fmla="*/ 2 h 3"/>
                  <a:gd name="T1" fmla="*/ 2 h 3"/>
                  <a:gd name="T2" fmla="*/ 2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3">
                    <a:moveTo>
                      <a:pt x="0" y="2"/>
                    </a:moveTo>
                    <a:cubicBezTo>
                      <a:pt x="0" y="0"/>
                      <a:pt x="0" y="2"/>
                      <a:pt x="0" y="2"/>
                    </a:cubicBezTo>
                    <a:cubicBezTo>
                      <a:pt x="0" y="3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8" name="Freeform 176"/>
              <p:cNvSpPr/>
              <p:nvPr/>
            </p:nvSpPr>
            <p:spPr bwMode="auto">
              <a:xfrm>
                <a:off x="3209" y="219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9" name="Freeform 177"/>
              <p:cNvSpPr/>
              <p:nvPr/>
            </p:nvSpPr>
            <p:spPr bwMode="auto">
              <a:xfrm flipH="1">
                <a:off x="3472" y="20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0" name="Freeform 178"/>
              <p:cNvSpPr/>
              <p:nvPr/>
            </p:nvSpPr>
            <p:spPr bwMode="auto">
              <a:xfrm flipH="1">
                <a:off x="3201" y="215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1" name="Freeform 179"/>
              <p:cNvSpPr/>
              <p:nvPr/>
            </p:nvSpPr>
            <p:spPr bwMode="auto">
              <a:xfrm>
                <a:off x="3211" y="219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2" name="Freeform 180"/>
              <p:cNvSpPr/>
              <p:nvPr/>
            </p:nvSpPr>
            <p:spPr bwMode="auto">
              <a:xfrm flipH="1">
                <a:off x="3317" y="2561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3" name="Freeform 181"/>
              <p:cNvSpPr/>
              <p:nvPr/>
            </p:nvSpPr>
            <p:spPr bwMode="auto">
              <a:xfrm>
                <a:off x="3345" y="253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4" name="Freeform 182"/>
              <p:cNvSpPr/>
              <p:nvPr/>
            </p:nvSpPr>
            <p:spPr bwMode="auto">
              <a:xfrm>
                <a:off x="3211" y="2192"/>
                <a:ext cx="2" cy="6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0 h 3"/>
                  <a:gd name="T4" fmla="*/ 0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5" name="Freeform 183"/>
              <p:cNvSpPr/>
              <p:nvPr/>
            </p:nvSpPr>
            <p:spPr bwMode="auto">
              <a:xfrm>
                <a:off x="3266" y="2548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6" name="Freeform 184"/>
              <p:cNvSpPr/>
              <p:nvPr/>
            </p:nvSpPr>
            <p:spPr bwMode="auto">
              <a:xfrm flipH="1">
                <a:off x="3271" y="254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7" name="Freeform 185"/>
              <p:cNvSpPr/>
              <p:nvPr/>
            </p:nvSpPr>
            <p:spPr bwMode="auto">
              <a:xfrm flipH="1">
                <a:off x="3273" y="255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8" name="Freeform 186"/>
              <p:cNvSpPr/>
              <p:nvPr/>
            </p:nvSpPr>
            <p:spPr bwMode="auto">
              <a:xfrm>
                <a:off x="3271" y="2557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9" name="Freeform 187"/>
              <p:cNvSpPr/>
              <p:nvPr/>
            </p:nvSpPr>
            <p:spPr bwMode="auto">
              <a:xfrm flipH="1">
                <a:off x="4616" y="18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0" name="Freeform 188"/>
              <p:cNvSpPr/>
              <p:nvPr/>
            </p:nvSpPr>
            <p:spPr bwMode="auto">
              <a:xfrm flipH="1">
                <a:off x="3175" y="221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1" name="Freeform 189"/>
              <p:cNvSpPr/>
              <p:nvPr/>
            </p:nvSpPr>
            <p:spPr bwMode="auto">
              <a:xfrm flipH="1">
                <a:off x="3137" y="218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2" name="Freeform 190"/>
              <p:cNvSpPr/>
              <p:nvPr/>
            </p:nvSpPr>
            <p:spPr bwMode="auto">
              <a:xfrm>
                <a:off x="3203" y="216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1" y="1"/>
                      <a:pt x="0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3" name="Freeform 191"/>
              <p:cNvSpPr/>
              <p:nvPr/>
            </p:nvSpPr>
            <p:spPr bwMode="auto">
              <a:xfrm>
                <a:off x="4497" y="192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4" name="Freeform 192"/>
              <p:cNvSpPr/>
              <p:nvPr/>
            </p:nvSpPr>
            <p:spPr bwMode="auto">
              <a:xfrm>
                <a:off x="3082" y="2156"/>
                <a:ext cx="131" cy="91"/>
              </a:xfrm>
              <a:custGeom>
                <a:avLst/>
                <a:gdLst>
                  <a:gd name="T0" fmla="*/ 46 w 62"/>
                  <a:gd name="T1" fmla="*/ 23 h 43"/>
                  <a:gd name="T2" fmla="*/ 51 w 62"/>
                  <a:gd name="T3" fmla="*/ 20 h 43"/>
                  <a:gd name="T4" fmla="*/ 54 w 62"/>
                  <a:gd name="T5" fmla="*/ 19 h 43"/>
                  <a:gd name="T6" fmla="*/ 58 w 62"/>
                  <a:gd name="T7" fmla="*/ 21 h 43"/>
                  <a:gd name="T8" fmla="*/ 60 w 62"/>
                  <a:gd name="T9" fmla="*/ 20 h 43"/>
                  <a:gd name="T10" fmla="*/ 61 w 62"/>
                  <a:gd name="T11" fmla="*/ 16 h 43"/>
                  <a:gd name="T12" fmla="*/ 62 w 62"/>
                  <a:gd name="T13" fmla="*/ 13 h 43"/>
                  <a:gd name="T14" fmla="*/ 62 w 62"/>
                  <a:gd name="T15" fmla="*/ 11 h 43"/>
                  <a:gd name="T16" fmla="*/ 58 w 62"/>
                  <a:gd name="T17" fmla="*/ 12 h 43"/>
                  <a:gd name="T18" fmla="*/ 56 w 62"/>
                  <a:gd name="T19" fmla="*/ 9 h 43"/>
                  <a:gd name="T20" fmla="*/ 57 w 62"/>
                  <a:gd name="T21" fmla="*/ 2 h 43"/>
                  <a:gd name="T22" fmla="*/ 56 w 62"/>
                  <a:gd name="T23" fmla="*/ 2 h 43"/>
                  <a:gd name="T24" fmla="*/ 55 w 62"/>
                  <a:gd name="T25" fmla="*/ 5 h 43"/>
                  <a:gd name="T26" fmla="*/ 54 w 62"/>
                  <a:gd name="T27" fmla="*/ 3 h 43"/>
                  <a:gd name="T28" fmla="*/ 53 w 62"/>
                  <a:gd name="T29" fmla="*/ 8 h 43"/>
                  <a:gd name="T30" fmla="*/ 51 w 62"/>
                  <a:gd name="T31" fmla="*/ 3 h 43"/>
                  <a:gd name="T32" fmla="*/ 51 w 62"/>
                  <a:gd name="T33" fmla="*/ 1 h 43"/>
                  <a:gd name="T34" fmla="*/ 50 w 62"/>
                  <a:gd name="T35" fmla="*/ 4 h 43"/>
                  <a:gd name="T36" fmla="*/ 49 w 62"/>
                  <a:gd name="T37" fmla="*/ 2 h 43"/>
                  <a:gd name="T38" fmla="*/ 48 w 62"/>
                  <a:gd name="T39" fmla="*/ 7 h 43"/>
                  <a:gd name="T40" fmla="*/ 47 w 62"/>
                  <a:gd name="T41" fmla="*/ 12 h 43"/>
                  <a:gd name="T42" fmla="*/ 46 w 62"/>
                  <a:gd name="T43" fmla="*/ 7 h 43"/>
                  <a:gd name="T44" fmla="*/ 43 w 62"/>
                  <a:gd name="T45" fmla="*/ 7 h 43"/>
                  <a:gd name="T46" fmla="*/ 42 w 62"/>
                  <a:gd name="T47" fmla="*/ 7 h 43"/>
                  <a:gd name="T48" fmla="*/ 40 w 62"/>
                  <a:gd name="T49" fmla="*/ 8 h 43"/>
                  <a:gd name="T50" fmla="*/ 37 w 62"/>
                  <a:gd name="T51" fmla="*/ 9 h 43"/>
                  <a:gd name="T52" fmla="*/ 36 w 62"/>
                  <a:gd name="T53" fmla="*/ 10 h 43"/>
                  <a:gd name="T54" fmla="*/ 36 w 62"/>
                  <a:gd name="T55" fmla="*/ 10 h 43"/>
                  <a:gd name="T56" fmla="*/ 35 w 62"/>
                  <a:gd name="T57" fmla="*/ 12 h 43"/>
                  <a:gd name="T58" fmla="*/ 34 w 62"/>
                  <a:gd name="T59" fmla="*/ 10 h 43"/>
                  <a:gd name="T60" fmla="*/ 33 w 62"/>
                  <a:gd name="T61" fmla="*/ 12 h 43"/>
                  <a:gd name="T62" fmla="*/ 30 w 62"/>
                  <a:gd name="T63" fmla="*/ 11 h 43"/>
                  <a:gd name="T64" fmla="*/ 28 w 62"/>
                  <a:gd name="T65" fmla="*/ 12 h 43"/>
                  <a:gd name="T66" fmla="*/ 26 w 62"/>
                  <a:gd name="T67" fmla="*/ 12 h 43"/>
                  <a:gd name="T68" fmla="*/ 26 w 62"/>
                  <a:gd name="T69" fmla="*/ 14 h 43"/>
                  <a:gd name="T70" fmla="*/ 25 w 62"/>
                  <a:gd name="T71" fmla="*/ 13 h 43"/>
                  <a:gd name="T72" fmla="*/ 24 w 62"/>
                  <a:gd name="T73" fmla="*/ 15 h 43"/>
                  <a:gd name="T74" fmla="*/ 22 w 62"/>
                  <a:gd name="T75" fmla="*/ 16 h 43"/>
                  <a:gd name="T76" fmla="*/ 21 w 62"/>
                  <a:gd name="T77" fmla="*/ 17 h 43"/>
                  <a:gd name="T78" fmla="*/ 22 w 62"/>
                  <a:gd name="T79" fmla="*/ 25 h 43"/>
                  <a:gd name="T80" fmla="*/ 19 w 62"/>
                  <a:gd name="T81" fmla="*/ 21 h 43"/>
                  <a:gd name="T82" fmla="*/ 17 w 62"/>
                  <a:gd name="T83" fmla="*/ 23 h 43"/>
                  <a:gd name="T84" fmla="*/ 16 w 62"/>
                  <a:gd name="T85" fmla="*/ 23 h 43"/>
                  <a:gd name="T86" fmla="*/ 11 w 62"/>
                  <a:gd name="T87" fmla="*/ 24 h 43"/>
                  <a:gd name="T88" fmla="*/ 10 w 62"/>
                  <a:gd name="T89" fmla="*/ 24 h 43"/>
                  <a:gd name="T90" fmla="*/ 8 w 62"/>
                  <a:gd name="T91" fmla="*/ 31 h 43"/>
                  <a:gd name="T92" fmla="*/ 7 w 62"/>
                  <a:gd name="T93" fmla="*/ 32 h 43"/>
                  <a:gd name="T94" fmla="*/ 12 w 62"/>
                  <a:gd name="T95" fmla="*/ 41 h 43"/>
                  <a:gd name="T96" fmla="*/ 18 w 62"/>
                  <a:gd name="T97" fmla="*/ 38 h 43"/>
                  <a:gd name="T98" fmla="*/ 28 w 62"/>
                  <a:gd name="T99" fmla="*/ 27 h 43"/>
                  <a:gd name="T100" fmla="*/ 31 w 62"/>
                  <a:gd name="T101" fmla="*/ 31 h 43"/>
                  <a:gd name="T102" fmla="*/ 36 w 62"/>
                  <a:gd name="T103" fmla="*/ 29 h 43"/>
                  <a:gd name="T104" fmla="*/ 41 w 62"/>
                  <a:gd name="T105" fmla="*/ 2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2" h="43">
                    <a:moveTo>
                      <a:pt x="44" y="25"/>
                    </a:moveTo>
                    <a:cubicBezTo>
                      <a:pt x="44" y="25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5" y="27"/>
                    </a:cubicBezTo>
                    <a:cubicBezTo>
                      <a:pt x="45" y="26"/>
                      <a:pt x="45" y="25"/>
                      <a:pt x="45" y="25"/>
                    </a:cubicBezTo>
                    <a:cubicBezTo>
                      <a:pt x="46" y="27"/>
                      <a:pt x="46" y="25"/>
                      <a:pt x="46" y="26"/>
                    </a:cubicBezTo>
                    <a:cubicBezTo>
                      <a:pt x="46" y="24"/>
                      <a:pt x="46" y="22"/>
                      <a:pt x="46" y="23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4"/>
                      <a:pt x="48" y="27"/>
                      <a:pt x="48" y="23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9" y="23"/>
                      <a:pt x="50" y="25"/>
                      <a:pt x="50" y="22"/>
                    </a:cubicBezTo>
                    <a:cubicBezTo>
                      <a:pt x="50" y="23"/>
                      <a:pt x="51" y="23"/>
                      <a:pt x="51" y="23"/>
                    </a:cubicBezTo>
                    <a:cubicBezTo>
                      <a:pt x="51" y="22"/>
                      <a:pt x="51" y="22"/>
                      <a:pt x="51" y="20"/>
                    </a:cubicBezTo>
                    <a:cubicBezTo>
                      <a:pt x="51" y="20"/>
                      <a:pt x="52" y="21"/>
                      <a:pt x="52" y="21"/>
                    </a:cubicBezTo>
                    <a:cubicBezTo>
                      <a:pt x="52" y="22"/>
                      <a:pt x="52" y="24"/>
                      <a:pt x="52" y="22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3" y="22"/>
                      <a:pt x="53" y="20"/>
                      <a:pt x="53" y="21"/>
                    </a:cubicBezTo>
                    <a:cubicBezTo>
                      <a:pt x="54" y="20"/>
                      <a:pt x="54" y="20"/>
                      <a:pt x="54" y="18"/>
                    </a:cubicBezTo>
                    <a:cubicBezTo>
                      <a:pt x="54" y="18"/>
                      <a:pt x="54" y="20"/>
                      <a:pt x="54" y="19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1"/>
                      <a:pt x="55" y="20"/>
                      <a:pt x="56" y="19"/>
                    </a:cubicBezTo>
                    <a:cubicBezTo>
                      <a:pt x="56" y="22"/>
                      <a:pt x="56" y="19"/>
                      <a:pt x="57" y="21"/>
                    </a:cubicBezTo>
                    <a:cubicBezTo>
                      <a:pt x="57" y="19"/>
                      <a:pt x="57" y="21"/>
                      <a:pt x="58" y="18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0"/>
                      <a:pt x="58" y="20"/>
                      <a:pt x="58" y="21"/>
                    </a:cubicBezTo>
                    <a:cubicBezTo>
                      <a:pt x="58" y="21"/>
                      <a:pt x="59" y="19"/>
                      <a:pt x="59" y="18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9"/>
                      <a:pt x="60" y="17"/>
                      <a:pt x="60" y="15"/>
                    </a:cubicBezTo>
                    <a:cubicBezTo>
                      <a:pt x="60" y="16"/>
                      <a:pt x="60" y="15"/>
                      <a:pt x="60" y="16"/>
                    </a:cubicBezTo>
                    <a:cubicBezTo>
                      <a:pt x="60" y="17"/>
                      <a:pt x="59" y="19"/>
                      <a:pt x="59" y="20"/>
                    </a:cubicBezTo>
                    <a:cubicBezTo>
                      <a:pt x="59" y="21"/>
                      <a:pt x="60" y="18"/>
                      <a:pt x="60" y="20"/>
                    </a:cubicBezTo>
                    <a:cubicBezTo>
                      <a:pt x="60" y="20"/>
                      <a:pt x="60" y="20"/>
                      <a:pt x="60" y="18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0" y="20"/>
                      <a:pt x="60" y="20"/>
                      <a:pt x="60" y="19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2" y="15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62" y="15"/>
                      <a:pt x="62" y="14"/>
                      <a:pt x="62" y="16"/>
                    </a:cubicBezTo>
                    <a:cubicBezTo>
                      <a:pt x="61" y="17"/>
                      <a:pt x="61" y="18"/>
                      <a:pt x="61" y="19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6"/>
                      <a:pt x="62" y="16"/>
                      <a:pt x="62" y="14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4"/>
                      <a:pt x="62" y="12"/>
                      <a:pt x="61" y="14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1" y="15"/>
                      <a:pt x="60" y="17"/>
                      <a:pt x="61" y="15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1" y="13"/>
                      <a:pt x="61" y="14"/>
                      <a:pt x="61" y="14"/>
                    </a:cubicBezTo>
                    <a:cubicBezTo>
                      <a:pt x="62" y="11"/>
                      <a:pt x="62" y="11"/>
                      <a:pt x="62" y="11"/>
                    </a:cubicBezTo>
                    <a:cubicBezTo>
                      <a:pt x="61" y="15"/>
                      <a:pt x="61" y="12"/>
                      <a:pt x="60" y="13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1"/>
                      <a:pt x="60" y="14"/>
                      <a:pt x="60" y="14"/>
                    </a:cubicBezTo>
                    <a:cubicBezTo>
                      <a:pt x="60" y="13"/>
                      <a:pt x="61" y="11"/>
                      <a:pt x="61" y="10"/>
                    </a:cubicBezTo>
                    <a:cubicBezTo>
                      <a:pt x="60" y="10"/>
                      <a:pt x="59" y="12"/>
                      <a:pt x="59" y="10"/>
                    </a:cubicBezTo>
                    <a:cubicBezTo>
                      <a:pt x="59" y="10"/>
                      <a:pt x="59" y="11"/>
                      <a:pt x="58" y="12"/>
                    </a:cubicBezTo>
                    <a:cubicBezTo>
                      <a:pt x="58" y="12"/>
                      <a:pt x="59" y="9"/>
                      <a:pt x="58" y="11"/>
                    </a:cubicBezTo>
                    <a:cubicBezTo>
                      <a:pt x="58" y="10"/>
                      <a:pt x="58" y="9"/>
                      <a:pt x="59" y="8"/>
                    </a:cubicBezTo>
                    <a:cubicBezTo>
                      <a:pt x="58" y="9"/>
                      <a:pt x="58" y="8"/>
                      <a:pt x="58" y="10"/>
                    </a:cubicBezTo>
                    <a:cubicBezTo>
                      <a:pt x="58" y="9"/>
                      <a:pt x="57" y="9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7" y="8"/>
                      <a:pt x="56" y="9"/>
                      <a:pt x="56" y="9"/>
                    </a:cubicBezTo>
                    <a:cubicBezTo>
                      <a:pt x="56" y="11"/>
                      <a:pt x="56" y="11"/>
                      <a:pt x="56" y="12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1"/>
                      <a:pt x="56" y="9"/>
                      <a:pt x="56" y="9"/>
                    </a:cubicBezTo>
                    <a:cubicBezTo>
                      <a:pt x="56" y="6"/>
                      <a:pt x="56" y="9"/>
                      <a:pt x="56" y="6"/>
                    </a:cubicBezTo>
                    <a:cubicBezTo>
                      <a:pt x="56" y="4"/>
                      <a:pt x="57" y="4"/>
                      <a:pt x="57" y="5"/>
                    </a:cubicBezTo>
                    <a:cubicBezTo>
                      <a:pt x="58" y="3"/>
                      <a:pt x="57" y="5"/>
                      <a:pt x="57" y="2"/>
                    </a:cubicBezTo>
                    <a:cubicBezTo>
                      <a:pt x="57" y="3"/>
                      <a:pt x="57" y="4"/>
                      <a:pt x="56" y="4"/>
                    </a:cubicBezTo>
                    <a:cubicBezTo>
                      <a:pt x="56" y="5"/>
                      <a:pt x="56" y="6"/>
                      <a:pt x="56" y="7"/>
                    </a:cubicBezTo>
                    <a:cubicBezTo>
                      <a:pt x="56" y="9"/>
                      <a:pt x="56" y="5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5"/>
                      <a:pt x="55" y="5"/>
                    </a:cubicBezTo>
                    <a:cubicBezTo>
                      <a:pt x="55" y="1"/>
                      <a:pt x="56" y="4"/>
                      <a:pt x="56" y="2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5" y="0"/>
                      <a:pt x="56" y="3"/>
                      <a:pt x="55" y="2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3"/>
                      <a:pt x="55" y="4"/>
                      <a:pt x="55" y="4"/>
                    </a:cubicBezTo>
                    <a:cubicBezTo>
                      <a:pt x="55" y="7"/>
                      <a:pt x="55" y="5"/>
                      <a:pt x="55" y="5"/>
                    </a:cubicBezTo>
                    <a:cubicBezTo>
                      <a:pt x="54" y="7"/>
                      <a:pt x="55" y="5"/>
                      <a:pt x="55" y="7"/>
                    </a:cubicBezTo>
                    <a:cubicBezTo>
                      <a:pt x="55" y="8"/>
                      <a:pt x="54" y="9"/>
                      <a:pt x="54" y="9"/>
                    </a:cubicBezTo>
                    <a:cubicBezTo>
                      <a:pt x="54" y="9"/>
                      <a:pt x="54" y="7"/>
                      <a:pt x="54" y="6"/>
                    </a:cubicBezTo>
                    <a:cubicBezTo>
                      <a:pt x="54" y="5"/>
                      <a:pt x="54" y="5"/>
                      <a:pt x="54" y="6"/>
                    </a:cubicBezTo>
                    <a:cubicBezTo>
                      <a:pt x="55" y="4"/>
                      <a:pt x="54" y="3"/>
                      <a:pt x="55" y="1"/>
                    </a:cubicBezTo>
                    <a:cubicBezTo>
                      <a:pt x="54" y="0"/>
                      <a:pt x="54" y="2"/>
                      <a:pt x="54" y="3"/>
                    </a:cubicBezTo>
                    <a:cubicBezTo>
                      <a:pt x="54" y="3"/>
                      <a:pt x="54" y="5"/>
                      <a:pt x="54" y="5"/>
                    </a:cubicBezTo>
                    <a:cubicBezTo>
                      <a:pt x="54" y="10"/>
                      <a:pt x="54" y="2"/>
                      <a:pt x="53" y="3"/>
                    </a:cubicBezTo>
                    <a:cubicBezTo>
                      <a:pt x="53" y="6"/>
                      <a:pt x="53" y="7"/>
                      <a:pt x="53" y="10"/>
                    </a:cubicBezTo>
                    <a:cubicBezTo>
                      <a:pt x="53" y="11"/>
                      <a:pt x="53" y="12"/>
                      <a:pt x="53" y="11"/>
                    </a:cubicBezTo>
                    <a:cubicBezTo>
                      <a:pt x="53" y="9"/>
                      <a:pt x="53" y="10"/>
                      <a:pt x="53" y="8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4"/>
                      <a:pt x="52" y="2"/>
                      <a:pt x="52" y="1"/>
                    </a:cubicBezTo>
                    <a:cubicBezTo>
                      <a:pt x="52" y="2"/>
                      <a:pt x="52" y="3"/>
                      <a:pt x="52" y="4"/>
                    </a:cubicBezTo>
                    <a:cubicBezTo>
                      <a:pt x="52" y="3"/>
                      <a:pt x="52" y="2"/>
                      <a:pt x="52" y="2"/>
                    </a:cubicBezTo>
                    <a:cubicBezTo>
                      <a:pt x="52" y="3"/>
                      <a:pt x="52" y="5"/>
                      <a:pt x="52" y="5"/>
                    </a:cubicBezTo>
                    <a:cubicBezTo>
                      <a:pt x="52" y="5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3"/>
                      <a:pt x="52" y="0"/>
                      <a:pt x="51" y="1"/>
                    </a:cubicBezTo>
                    <a:cubicBezTo>
                      <a:pt x="51" y="2"/>
                      <a:pt x="51" y="4"/>
                      <a:pt x="51" y="5"/>
                    </a:cubicBezTo>
                    <a:cubicBezTo>
                      <a:pt x="51" y="6"/>
                      <a:pt x="51" y="4"/>
                      <a:pt x="51" y="5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4"/>
                      <a:pt x="51" y="0"/>
                      <a:pt x="51" y="1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2"/>
                      <a:pt x="51" y="2"/>
                      <a:pt x="51" y="1"/>
                    </a:cubicBezTo>
                    <a:cubicBezTo>
                      <a:pt x="51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2"/>
                      <a:pt x="50" y="4"/>
                      <a:pt x="50" y="2"/>
                    </a:cubicBezTo>
                    <a:cubicBezTo>
                      <a:pt x="50" y="5"/>
                      <a:pt x="50" y="2"/>
                      <a:pt x="50" y="4"/>
                    </a:cubicBezTo>
                    <a:cubicBezTo>
                      <a:pt x="51" y="5"/>
                      <a:pt x="50" y="5"/>
                      <a:pt x="50" y="6"/>
                    </a:cubicBezTo>
                    <a:cubicBezTo>
                      <a:pt x="50" y="3"/>
                      <a:pt x="50" y="5"/>
                      <a:pt x="50" y="5"/>
                    </a:cubicBezTo>
                    <a:cubicBezTo>
                      <a:pt x="50" y="4"/>
                      <a:pt x="49" y="4"/>
                      <a:pt x="49" y="3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9" y="2"/>
                      <a:pt x="49" y="6"/>
                      <a:pt x="49" y="5"/>
                    </a:cubicBezTo>
                    <a:cubicBezTo>
                      <a:pt x="49" y="4"/>
                      <a:pt x="49" y="2"/>
                      <a:pt x="49" y="2"/>
                    </a:cubicBezTo>
                    <a:cubicBezTo>
                      <a:pt x="49" y="4"/>
                      <a:pt x="49" y="5"/>
                      <a:pt x="49" y="7"/>
                    </a:cubicBezTo>
                    <a:cubicBezTo>
                      <a:pt x="48" y="6"/>
                      <a:pt x="49" y="4"/>
                      <a:pt x="48" y="2"/>
                    </a:cubicBezTo>
                    <a:cubicBezTo>
                      <a:pt x="48" y="4"/>
                      <a:pt x="48" y="0"/>
                      <a:pt x="48" y="3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5"/>
                      <a:pt x="48" y="4"/>
                    </a:cubicBezTo>
                    <a:cubicBezTo>
                      <a:pt x="48" y="4"/>
                      <a:pt x="48" y="6"/>
                      <a:pt x="48" y="7"/>
                    </a:cubicBezTo>
                    <a:cubicBezTo>
                      <a:pt x="48" y="6"/>
                      <a:pt x="48" y="9"/>
                      <a:pt x="47" y="7"/>
                    </a:cubicBezTo>
                    <a:cubicBezTo>
                      <a:pt x="47" y="6"/>
                      <a:pt x="48" y="7"/>
                      <a:pt x="48" y="5"/>
                    </a:cubicBezTo>
                    <a:cubicBezTo>
                      <a:pt x="47" y="5"/>
                      <a:pt x="48" y="9"/>
                      <a:pt x="47" y="10"/>
                    </a:cubicBezTo>
                    <a:cubicBezTo>
                      <a:pt x="48" y="11"/>
                      <a:pt x="48" y="14"/>
                      <a:pt x="48" y="15"/>
                    </a:cubicBezTo>
                    <a:cubicBezTo>
                      <a:pt x="47" y="14"/>
                      <a:pt x="48" y="14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9"/>
                      <a:pt x="47" y="7"/>
                      <a:pt x="47" y="5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7" y="5"/>
                      <a:pt x="46" y="3"/>
                      <a:pt x="46" y="4"/>
                    </a:cubicBezTo>
                    <a:cubicBezTo>
                      <a:pt x="46" y="6"/>
                      <a:pt x="46" y="3"/>
                      <a:pt x="46" y="5"/>
                    </a:cubicBezTo>
                    <a:cubicBezTo>
                      <a:pt x="46" y="5"/>
                      <a:pt x="47" y="8"/>
                      <a:pt x="46" y="7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6" y="3"/>
                      <a:pt x="46" y="6"/>
                      <a:pt x="46" y="5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4" y="4"/>
                      <a:pt x="44" y="8"/>
                    </a:cubicBezTo>
                    <a:cubicBezTo>
                      <a:pt x="44" y="6"/>
                      <a:pt x="43" y="6"/>
                      <a:pt x="43" y="5"/>
                    </a:cubicBezTo>
                    <a:cubicBezTo>
                      <a:pt x="43" y="6"/>
                      <a:pt x="43" y="7"/>
                      <a:pt x="43" y="7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2" y="4"/>
                      <a:pt x="42" y="6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4"/>
                      <a:pt x="42" y="7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8"/>
                      <a:pt x="42" y="8"/>
                      <a:pt x="41" y="6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6"/>
                      <a:pt x="41" y="6"/>
                      <a:pt x="40" y="7"/>
                    </a:cubicBezTo>
                    <a:cubicBezTo>
                      <a:pt x="41" y="7"/>
                      <a:pt x="41" y="8"/>
                      <a:pt x="41" y="9"/>
                    </a:cubicBezTo>
                    <a:cubicBezTo>
                      <a:pt x="41" y="12"/>
                      <a:pt x="41" y="9"/>
                      <a:pt x="41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5"/>
                      <a:pt x="39" y="7"/>
                      <a:pt x="39" y="7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8" y="6"/>
                      <a:pt x="38" y="8"/>
                      <a:pt x="38" y="8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13"/>
                      <a:pt x="38" y="9"/>
                      <a:pt x="37" y="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7" y="9"/>
                      <a:pt x="37" y="10"/>
                      <a:pt x="37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6" y="9"/>
                      <a:pt x="36" y="8"/>
                      <a:pt x="36" y="8"/>
                    </a:cubicBezTo>
                    <a:cubicBezTo>
                      <a:pt x="36" y="10"/>
                      <a:pt x="36" y="9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6" y="10"/>
                      <a:pt x="36" y="11"/>
                    </a:cubicBezTo>
                    <a:cubicBezTo>
                      <a:pt x="36" y="12"/>
                      <a:pt x="36" y="11"/>
                      <a:pt x="35" y="10"/>
                    </a:cubicBezTo>
                    <a:cubicBezTo>
                      <a:pt x="35" y="9"/>
                      <a:pt x="36" y="10"/>
                      <a:pt x="36" y="1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6" y="10"/>
                      <a:pt x="35" y="10"/>
                    </a:cubicBezTo>
                    <a:cubicBezTo>
                      <a:pt x="35" y="10"/>
                      <a:pt x="35" y="10"/>
                      <a:pt x="35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1"/>
                      <a:pt x="35" y="11"/>
                      <a:pt x="35" y="12"/>
                    </a:cubicBezTo>
                    <a:cubicBezTo>
                      <a:pt x="35" y="12"/>
                      <a:pt x="35" y="13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4" y="11"/>
                      <a:pt x="34" y="9"/>
                      <a:pt x="33" y="9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1"/>
                      <a:pt x="33" y="10"/>
                      <a:pt x="33" y="9"/>
                    </a:cubicBezTo>
                    <a:cubicBezTo>
                      <a:pt x="33" y="8"/>
                      <a:pt x="34" y="14"/>
                      <a:pt x="33" y="13"/>
                    </a:cubicBezTo>
                    <a:cubicBezTo>
                      <a:pt x="33" y="11"/>
                      <a:pt x="33" y="10"/>
                      <a:pt x="32" y="10"/>
                    </a:cubicBezTo>
                    <a:cubicBezTo>
                      <a:pt x="33" y="10"/>
                      <a:pt x="33" y="11"/>
                      <a:pt x="33" y="11"/>
                    </a:cubicBezTo>
                    <a:cubicBezTo>
                      <a:pt x="33" y="12"/>
                      <a:pt x="32" y="10"/>
                      <a:pt x="33" y="11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2" y="8"/>
                      <a:pt x="32" y="11"/>
                      <a:pt x="31" y="9"/>
                    </a:cubicBezTo>
                    <a:cubicBezTo>
                      <a:pt x="31" y="12"/>
                      <a:pt x="31" y="10"/>
                      <a:pt x="31" y="11"/>
                    </a:cubicBezTo>
                    <a:cubicBezTo>
                      <a:pt x="30" y="9"/>
                      <a:pt x="31" y="12"/>
                      <a:pt x="30" y="10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2" y="16"/>
                      <a:pt x="31" y="13"/>
                    </a:cubicBezTo>
                    <a:cubicBezTo>
                      <a:pt x="30" y="13"/>
                      <a:pt x="30" y="12"/>
                      <a:pt x="30" y="11"/>
                    </a:cubicBezTo>
                    <a:cubicBezTo>
                      <a:pt x="29" y="9"/>
                      <a:pt x="30" y="14"/>
                      <a:pt x="29" y="11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29" y="12"/>
                      <a:pt x="29" y="11"/>
                    </a:cubicBezTo>
                    <a:cubicBezTo>
                      <a:pt x="29" y="12"/>
                      <a:pt x="29" y="13"/>
                      <a:pt x="29" y="12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0"/>
                      <a:pt x="28" y="11"/>
                      <a:pt x="28" y="12"/>
                    </a:cubicBezTo>
                    <a:cubicBezTo>
                      <a:pt x="28" y="11"/>
                      <a:pt x="28" y="12"/>
                      <a:pt x="27" y="11"/>
                    </a:cubicBezTo>
                    <a:cubicBezTo>
                      <a:pt x="28" y="13"/>
                      <a:pt x="26" y="10"/>
                      <a:pt x="27" y="1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3"/>
                      <a:pt x="28" y="15"/>
                      <a:pt x="28" y="15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1"/>
                      <a:pt x="27" y="13"/>
                      <a:pt x="26" y="12"/>
                    </a:cubicBezTo>
                    <a:cubicBezTo>
                      <a:pt x="27" y="13"/>
                      <a:pt x="26" y="12"/>
                      <a:pt x="26" y="13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3"/>
                      <a:pt x="26" y="13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4" y="11"/>
                      <a:pt x="25" y="13"/>
                      <a:pt x="25" y="13"/>
                    </a:cubicBezTo>
                    <a:cubicBezTo>
                      <a:pt x="24" y="12"/>
                      <a:pt x="24" y="14"/>
                      <a:pt x="24" y="15"/>
                    </a:cubicBezTo>
                    <a:cubicBezTo>
                      <a:pt x="24" y="15"/>
                      <a:pt x="24" y="14"/>
                      <a:pt x="24" y="14"/>
                    </a:cubicBezTo>
                    <a:cubicBezTo>
                      <a:pt x="24" y="15"/>
                      <a:pt x="24" y="16"/>
                      <a:pt x="24" y="15"/>
                    </a:cubicBezTo>
                    <a:cubicBezTo>
                      <a:pt x="24" y="16"/>
                      <a:pt x="23" y="14"/>
                      <a:pt x="23" y="14"/>
                    </a:cubicBezTo>
                    <a:cubicBezTo>
                      <a:pt x="23" y="14"/>
                      <a:pt x="24" y="15"/>
                      <a:pt x="24" y="15"/>
                    </a:cubicBezTo>
                    <a:cubicBezTo>
                      <a:pt x="23" y="13"/>
                      <a:pt x="23" y="17"/>
                      <a:pt x="23" y="15"/>
                    </a:cubicBezTo>
                    <a:cubicBezTo>
                      <a:pt x="23" y="15"/>
                      <a:pt x="22" y="14"/>
                      <a:pt x="22" y="14"/>
                    </a:cubicBezTo>
                    <a:cubicBezTo>
                      <a:pt x="22" y="15"/>
                      <a:pt x="22" y="16"/>
                      <a:pt x="23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7"/>
                    </a:cubicBezTo>
                    <a:cubicBezTo>
                      <a:pt x="23" y="18"/>
                      <a:pt x="23" y="20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20"/>
                      <a:pt x="22" y="19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7"/>
                      <a:pt x="21" y="17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1" y="20"/>
                      <a:pt x="21" y="19"/>
                    </a:cubicBezTo>
                    <a:cubicBezTo>
                      <a:pt x="21" y="20"/>
                      <a:pt x="22" y="22"/>
                      <a:pt x="22" y="24"/>
                    </a:cubicBezTo>
                    <a:cubicBezTo>
                      <a:pt x="22" y="24"/>
                      <a:pt x="22" y="25"/>
                      <a:pt x="22" y="25"/>
                    </a:cubicBezTo>
                    <a:cubicBezTo>
                      <a:pt x="21" y="24"/>
                      <a:pt x="22" y="25"/>
                      <a:pt x="22" y="24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0" y="20"/>
                      <a:pt x="20" y="19"/>
                    </a:cubicBezTo>
                    <a:cubicBezTo>
                      <a:pt x="20" y="20"/>
                      <a:pt x="19" y="19"/>
                      <a:pt x="19" y="19"/>
                    </a:cubicBezTo>
                    <a:cubicBezTo>
                      <a:pt x="20" y="22"/>
                      <a:pt x="19" y="21"/>
                      <a:pt x="20" y="23"/>
                    </a:cubicBezTo>
                    <a:cubicBezTo>
                      <a:pt x="20" y="24"/>
                      <a:pt x="19" y="21"/>
                      <a:pt x="19" y="21"/>
                    </a:cubicBezTo>
                    <a:cubicBezTo>
                      <a:pt x="19" y="22"/>
                      <a:pt x="18" y="21"/>
                      <a:pt x="18" y="22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7" y="21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9" y="25"/>
                      <a:pt x="18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4"/>
                      <a:pt x="16" y="22"/>
                      <a:pt x="17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6" y="23"/>
                      <a:pt x="17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2"/>
                      <a:pt x="17" y="25"/>
                      <a:pt x="16" y="24"/>
                    </a:cubicBezTo>
                    <a:cubicBezTo>
                      <a:pt x="16" y="24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4" y="23"/>
                      <a:pt x="13" y="23"/>
                      <a:pt x="13" y="26"/>
                    </a:cubicBezTo>
                    <a:cubicBezTo>
                      <a:pt x="11" y="24"/>
                      <a:pt x="12" y="24"/>
                      <a:pt x="11" y="23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5"/>
                      <a:pt x="11" y="23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6"/>
                      <a:pt x="10" y="22"/>
                      <a:pt x="11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6"/>
                      <a:pt x="9" y="23"/>
                      <a:pt x="10" y="25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9" y="24"/>
                      <a:pt x="11" y="27"/>
                      <a:pt x="10" y="25"/>
                    </a:cubicBezTo>
                    <a:cubicBezTo>
                      <a:pt x="10" y="26"/>
                      <a:pt x="10" y="26"/>
                      <a:pt x="11" y="28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8" y="27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9" y="31"/>
                      <a:pt x="6" y="27"/>
                      <a:pt x="8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2"/>
                      <a:pt x="7" y="31"/>
                      <a:pt x="8" y="32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1"/>
                      <a:pt x="8" y="33"/>
                      <a:pt x="8" y="33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5" y="30"/>
                      <a:pt x="2" y="29"/>
                      <a:pt x="4" y="33"/>
                    </a:cubicBezTo>
                    <a:cubicBezTo>
                      <a:pt x="4" y="33"/>
                      <a:pt x="3" y="31"/>
                      <a:pt x="3" y="31"/>
                    </a:cubicBezTo>
                    <a:cubicBezTo>
                      <a:pt x="4" y="34"/>
                      <a:pt x="0" y="30"/>
                      <a:pt x="2" y="35"/>
                    </a:cubicBezTo>
                    <a:cubicBezTo>
                      <a:pt x="3" y="36"/>
                      <a:pt x="6" y="41"/>
                      <a:pt x="6" y="41"/>
                    </a:cubicBezTo>
                    <a:cubicBezTo>
                      <a:pt x="6" y="39"/>
                      <a:pt x="9" y="40"/>
                      <a:pt x="11" y="42"/>
                    </a:cubicBezTo>
                    <a:cubicBezTo>
                      <a:pt x="11" y="41"/>
                      <a:pt x="11" y="40"/>
                      <a:pt x="12" y="41"/>
                    </a:cubicBezTo>
                    <a:cubicBezTo>
                      <a:pt x="13" y="40"/>
                      <a:pt x="17" y="43"/>
                      <a:pt x="17" y="40"/>
                    </a:cubicBezTo>
                    <a:cubicBezTo>
                      <a:pt x="17" y="40"/>
                      <a:pt x="16" y="39"/>
                      <a:pt x="16" y="38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6" y="37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8" y="36"/>
                      <a:pt x="19" y="38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6"/>
                      <a:pt x="18" y="35"/>
                      <a:pt x="20" y="38"/>
                    </a:cubicBezTo>
                    <a:cubicBezTo>
                      <a:pt x="22" y="39"/>
                      <a:pt x="23" y="37"/>
                      <a:pt x="25" y="37"/>
                    </a:cubicBezTo>
                    <a:cubicBezTo>
                      <a:pt x="26" y="35"/>
                      <a:pt x="27" y="33"/>
                      <a:pt x="29" y="32"/>
                    </a:cubicBezTo>
                    <a:cubicBezTo>
                      <a:pt x="28" y="28"/>
                      <a:pt x="29" y="30"/>
                      <a:pt x="28" y="27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8" y="26"/>
                      <a:pt x="29" y="28"/>
                      <a:pt x="30" y="29"/>
                    </a:cubicBezTo>
                    <a:cubicBezTo>
                      <a:pt x="29" y="28"/>
                      <a:pt x="30" y="29"/>
                      <a:pt x="29" y="27"/>
                    </a:cubicBezTo>
                    <a:cubicBezTo>
                      <a:pt x="29" y="25"/>
                      <a:pt x="30" y="30"/>
                      <a:pt x="30" y="29"/>
                    </a:cubicBezTo>
                    <a:cubicBezTo>
                      <a:pt x="30" y="29"/>
                      <a:pt x="30" y="27"/>
                      <a:pt x="30" y="28"/>
                    </a:cubicBezTo>
                    <a:cubicBezTo>
                      <a:pt x="30" y="26"/>
                      <a:pt x="30" y="29"/>
                      <a:pt x="31" y="31"/>
                    </a:cubicBezTo>
                    <a:cubicBezTo>
                      <a:pt x="32" y="30"/>
                      <a:pt x="32" y="28"/>
                      <a:pt x="33" y="29"/>
                    </a:cubicBezTo>
                    <a:cubicBezTo>
                      <a:pt x="33" y="29"/>
                      <a:pt x="33" y="27"/>
                      <a:pt x="33" y="27"/>
                    </a:cubicBezTo>
                    <a:cubicBezTo>
                      <a:pt x="34" y="30"/>
                      <a:pt x="33" y="26"/>
                      <a:pt x="33" y="27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4" y="30"/>
                      <a:pt x="34" y="28"/>
                      <a:pt x="35" y="29"/>
                    </a:cubicBezTo>
                    <a:cubicBezTo>
                      <a:pt x="35" y="28"/>
                      <a:pt x="36" y="30"/>
                      <a:pt x="36" y="29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6" y="26"/>
                      <a:pt x="37" y="31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40" y="27"/>
                    </a:cubicBezTo>
                    <a:cubicBezTo>
                      <a:pt x="40" y="27"/>
                      <a:pt x="41" y="30"/>
                      <a:pt x="41" y="28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8"/>
                      <a:pt x="42" y="28"/>
                    </a:cubicBezTo>
                    <a:cubicBezTo>
                      <a:pt x="42" y="27"/>
                      <a:pt x="42" y="28"/>
                      <a:pt x="43" y="28"/>
                    </a:cubicBezTo>
                    <a:cubicBezTo>
                      <a:pt x="43" y="28"/>
                      <a:pt x="43" y="27"/>
                      <a:pt x="42" y="27"/>
                    </a:cubicBezTo>
                    <a:cubicBezTo>
                      <a:pt x="43" y="29"/>
                      <a:pt x="43" y="26"/>
                      <a:pt x="44" y="27"/>
                    </a:cubicBezTo>
                    <a:cubicBezTo>
                      <a:pt x="43" y="24"/>
                      <a:pt x="44" y="26"/>
                      <a:pt x="4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5" name="Freeform 193"/>
              <p:cNvSpPr/>
              <p:nvPr/>
            </p:nvSpPr>
            <p:spPr bwMode="auto">
              <a:xfrm flipH="1">
                <a:off x="3192" y="216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6" name="Freeform 194"/>
              <p:cNvSpPr/>
              <p:nvPr/>
            </p:nvSpPr>
            <p:spPr bwMode="auto">
              <a:xfrm>
                <a:off x="3146" y="2177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2 w 2"/>
                  <a:gd name="T5" fmla="*/ 2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0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7" name="Freeform 195"/>
              <p:cNvSpPr/>
              <p:nvPr/>
            </p:nvSpPr>
            <p:spPr bwMode="auto">
              <a:xfrm>
                <a:off x="3264" y="185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0" y="1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8" name="Freeform 196"/>
              <p:cNvSpPr/>
              <p:nvPr/>
            </p:nvSpPr>
            <p:spPr bwMode="auto">
              <a:xfrm>
                <a:off x="3209" y="18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0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9" name="Freeform 197"/>
              <p:cNvSpPr/>
              <p:nvPr/>
            </p:nvSpPr>
            <p:spPr bwMode="auto">
              <a:xfrm>
                <a:off x="3343" y="24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0" name="Freeform 198"/>
              <p:cNvSpPr/>
              <p:nvPr/>
            </p:nvSpPr>
            <p:spPr bwMode="auto">
              <a:xfrm flipH="1">
                <a:off x="3186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1" name="Freeform 199"/>
              <p:cNvSpPr/>
              <p:nvPr/>
            </p:nvSpPr>
            <p:spPr bwMode="auto">
              <a:xfrm>
                <a:off x="3188" y="182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2" name="Freeform 200"/>
              <p:cNvSpPr/>
              <p:nvPr/>
            </p:nvSpPr>
            <p:spPr bwMode="auto">
              <a:xfrm>
                <a:off x="3184" y="1833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3" name="Freeform 201"/>
              <p:cNvSpPr/>
              <p:nvPr/>
            </p:nvSpPr>
            <p:spPr bwMode="auto">
              <a:xfrm>
                <a:off x="3351" y="2465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4" name="Freeform 202"/>
              <p:cNvSpPr/>
              <p:nvPr/>
            </p:nvSpPr>
            <p:spPr bwMode="auto">
              <a:xfrm>
                <a:off x="3173" y="1831"/>
                <a:ext cx="2" cy="5"/>
              </a:xfrm>
              <a:custGeom>
                <a:avLst/>
                <a:gdLst>
                  <a:gd name="T0" fmla="*/ 2 w 2"/>
                  <a:gd name="T1" fmla="*/ 0 h 5"/>
                  <a:gd name="T2" fmla="*/ 2 w 2"/>
                  <a:gd name="T3" fmla="*/ 0 h 5"/>
                  <a:gd name="T4" fmla="*/ 0 w 2"/>
                  <a:gd name="T5" fmla="*/ 5 h 5"/>
                  <a:gd name="T6" fmla="*/ 2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lnTo>
                      <a:pt x="2" y="0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5" name="Freeform 203"/>
              <p:cNvSpPr/>
              <p:nvPr/>
            </p:nvSpPr>
            <p:spPr bwMode="auto">
              <a:xfrm>
                <a:off x="3536" y="1554"/>
                <a:ext cx="8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1 w 4"/>
                  <a:gd name="T5" fmla="*/ 1 h 1"/>
                  <a:gd name="T6" fmla="*/ 2 w 4"/>
                  <a:gd name="T7" fmla="*/ 0 h 1"/>
                  <a:gd name="T8" fmla="*/ 4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3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6" name="Freeform 204"/>
              <p:cNvSpPr/>
              <p:nvPr/>
            </p:nvSpPr>
            <p:spPr bwMode="auto">
              <a:xfrm>
                <a:off x="3538" y="155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</p:grpSp>
        <p:grpSp>
          <p:nvGrpSpPr>
            <p:cNvPr id="20" name="Group 406"/>
            <p:cNvGrpSpPr/>
            <p:nvPr/>
          </p:nvGrpSpPr>
          <p:grpSpPr>
            <a:xfrm>
              <a:off x="3112" y="1551"/>
              <a:ext cx="1462" cy="1559"/>
              <a:chOff x="3112" y="1551"/>
              <a:chExt cx="1462" cy="1559"/>
            </a:xfrm>
            <a:grpFill/>
          </p:grpSpPr>
          <p:sp>
            <p:nvSpPr>
              <p:cNvPr id="67" name="Freeform 206"/>
              <p:cNvSpPr/>
              <p:nvPr/>
            </p:nvSpPr>
            <p:spPr bwMode="auto">
              <a:xfrm>
                <a:off x="3534" y="1558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68" name="Freeform 207"/>
              <p:cNvSpPr/>
              <p:nvPr/>
            </p:nvSpPr>
            <p:spPr bwMode="auto">
              <a:xfrm>
                <a:off x="3513" y="1581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69" name="Freeform 208"/>
              <p:cNvSpPr/>
              <p:nvPr/>
            </p:nvSpPr>
            <p:spPr bwMode="auto">
              <a:xfrm>
                <a:off x="3513" y="1579"/>
                <a:ext cx="6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0" name="Freeform 209"/>
              <p:cNvSpPr/>
              <p:nvPr/>
            </p:nvSpPr>
            <p:spPr bwMode="auto">
              <a:xfrm>
                <a:off x="3536" y="1551"/>
                <a:ext cx="4" cy="3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1" name="Freeform 210"/>
              <p:cNvSpPr/>
              <p:nvPr/>
            </p:nvSpPr>
            <p:spPr bwMode="auto">
              <a:xfrm>
                <a:off x="3112" y="1810"/>
                <a:ext cx="161" cy="87"/>
              </a:xfrm>
              <a:custGeom>
                <a:avLst/>
                <a:gdLst>
                  <a:gd name="T0" fmla="*/ 12 w 76"/>
                  <a:gd name="T1" fmla="*/ 18 h 41"/>
                  <a:gd name="T2" fmla="*/ 22 w 76"/>
                  <a:gd name="T3" fmla="*/ 26 h 41"/>
                  <a:gd name="T4" fmla="*/ 33 w 76"/>
                  <a:gd name="T5" fmla="*/ 25 h 41"/>
                  <a:gd name="T6" fmla="*/ 37 w 76"/>
                  <a:gd name="T7" fmla="*/ 28 h 41"/>
                  <a:gd name="T8" fmla="*/ 43 w 76"/>
                  <a:gd name="T9" fmla="*/ 32 h 41"/>
                  <a:gd name="T10" fmla="*/ 48 w 76"/>
                  <a:gd name="T11" fmla="*/ 35 h 41"/>
                  <a:gd name="T12" fmla="*/ 53 w 76"/>
                  <a:gd name="T13" fmla="*/ 33 h 41"/>
                  <a:gd name="T14" fmla="*/ 60 w 76"/>
                  <a:gd name="T15" fmla="*/ 35 h 41"/>
                  <a:gd name="T16" fmla="*/ 63 w 76"/>
                  <a:gd name="T17" fmla="*/ 36 h 41"/>
                  <a:gd name="T18" fmla="*/ 67 w 76"/>
                  <a:gd name="T19" fmla="*/ 40 h 41"/>
                  <a:gd name="T20" fmla="*/ 69 w 76"/>
                  <a:gd name="T21" fmla="*/ 40 h 41"/>
                  <a:gd name="T22" fmla="*/ 72 w 76"/>
                  <a:gd name="T23" fmla="*/ 38 h 41"/>
                  <a:gd name="T24" fmla="*/ 74 w 76"/>
                  <a:gd name="T25" fmla="*/ 36 h 41"/>
                  <a:gd name="T26" fmla="*/ 75 w 76"/>
                  <a:gd name="T27" fmla="*/ 34 h 41"/>
                  <a:gd name="T28" fmla="*/ 71 w 76"/>
                  <a:gd name="T29" fmla="*/ 33 h 41"/>
                  <a:gd name="T30" fmla="*/ 72 w 76"/>
                  <a:gd name="T31" fmla="*/ 31 h 41"/>
                  <a:gd name="T32" fmla="*/ 71 w 76"/>
                  <a:gd name="T33" fmla="*/ 29 h 41"/>
                  <a:gd name="T34" fmla="*/ 73 w 76"/>
                  <a:gd name="T35" fmla="*/ 25 h 41"/>
                  <a:gd name="T36" fmla="*/ 75 w 76"/>
                  <a:gd name="T37" fmla="*/ 22 h 41"/>
                  <a:gd name="T38" fmla="*/ 71 w 76"/>
                  <a:gd name="T39" fmla="*/ 25 h 41"/>
                  <a:gd name="T40" fmla="*/ 67 w 76"/>
                  <a:gd name="T41" fmla="*/ 28 h 41"/>
                  <a:gd name="T42" fmla="*/ 70 w 76"/>
                  <a:gd name="T43" fmla="*/ 22 h 41"/>
                  <a:gd name="T44" fmla="*/ 69 w 76"/>
                  <a:gd name="T45" fmla="*/ 23 h 41"/>
                  <a:gd name="T46" fmla="*/ 70 w 76"/>
                  <a:gd name="T47" fmla="*/ 20 h 41"/>
                  <a:gd name="T48" fmla="*/ 68 w 76"/>
                  <a:gd name="T49" fmla="*/ 20 h 41"/>
                  <a:gd name="T50" fmla="*/ 67 w 76"/>
                  <a:gd name="T51" fmla="*/ 19 h 41"/>
                  <a:gd name="T52" fmla="*/ 62 w 76"/>
                  <a:gd name="T53" fmla="*/ 24 h 41"/>
                  <a:gd name="T54" fmla="*/ 66 w 76"/>
                  <a:gd name="T55" fmla="*/ 18 h 41"/>
                  <a:gd name="T56" fmla="*/ 65 w 76"/>
                  <a:gd name="T57" fmla="*/ 18 h 41"/>
                  <a:gd name="T58" fmla="*/ 60 w 76"/>
                  <a:gd name="T59" fmla="*/ 17 h 41"/>
                  <a:gd name="T60" fmla="*/ 58 w 76"/>
                  <a:gd name="T61" fmla="*/ 17 h 41"/>
                  <a:gd name="T62" fmla="*/ 55 w 76"/>
                  <a:gd name="T63" fmla="*/ 15 h 41"/>
                  <a:gd name="T64" fmla="*/ 53 w 76"/>
                  <a:gd name="T65" fmla="*/ 16 h 41"/>
                  <a:gd name="T66" fmla="*/ 53 w 76"/>
                  <a:gd name="T67" fmla="*/ 15 h 41"/>
                  <a:gd name="T68" fmla="*/ 52 w 76"/>
                  <a:gd name="T69" fmla="*/ 14 h 41"/>
                  <a:gd name="T70" fmla="*/ 50 w 76"/>
                  <a:gd name="T71" fmla="*/ 16 h 41"/>
                  <a:gd name="T72" fmla="*/ 49 w 76"/>
                  <a:gd name="T73" fmla="*/ 13 h 41"/>
                  <a:gd name="T74" fmla="*/ 47 w 76"/>
                  <a:gd name="T75" fmla="*/ 12 h 41"/>
                  <a:gd name="T76" fmla="*/ 45 w 76"/>
                  <a:gd name="T77" fmla="*/ 12 h 41"/>
                  <a:gd name="T78" fmla="*/ 43 w 76"/>
                  <a:gd name="T79" fmla="*/ 11 h 41"/>
                  <a:gd name="T80" fmla="*/ 40 w 76"/>
                  <a:gd name="T81" fmla="*/ 13 h 41"/>
                  <a:gd name="T82" fmla="*/ 40 w 76"/>
                  <a:gd name="T83" fmla="*/ 11 h 41"/>
                  <a:gd name="T84" fmla="*/ 40 w 76"/>
                  <a:gd name="T85" fmla="*/ 11 h 41"/>
                  <a:gd name="T86" fmla="*/ 37 w 76"/>
                  <a:gd name="T87" fmla="*/ 10 h 41"/>
                  <a:gd name="T88" fmla="*/ 34 w 76"/>
                  <a:gd name="T89" fmla="*/ 13 h 41"/>
                  <a:gd name="T90" fmla="*/ 31 w 76"/>
                  <a:gd name="T91" fmla="*/ 14 h 41"/>
                  <a:gd name="T92" fmla="*/ 31 w 76"/>
                  <a:gd name="T93" fmla="*/ 10 h 41"/>
                  <a:gd name="T94" fmla="*/ 26 w 76"/>
                  <a:gd name="T95" fmla="*/ 12 h 41"/>
                  <a:gd name="T96" fmla="*/ 24 w 76"/>
                  <a:gd name="T97" fmla="*/ 12 h 41"/>
                  <a:gd name="T98" fmla="*/ 20 w 76"/>
                  <a:gd name="T99" fmla="*/ 9 h 41"/>
                  <a:gd name="T100" fmla="*/ 20 w 76"/>
                  <a:gd name="T101" fmla="*/ 7 h 41"/>
                  <a:gd name="T102" fmla="*/ 18 w 76"/>
                  <a:gd name="T103" fmla="*/ 6 h 41"/>
                  <a:gd name="T104" fmla="*/ 11 w 76"/>
                  <a:gd name="T105" fmla="*/ 8 h 41"/>
                  <a:gd name="T106" fmla="*/ 4 w 76"/>
                  <a:gd name="T10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6" h="41">
                    <a:moveTo>
                      <a:pt x="3" y="15"/>
                    </a:moveTo>
                    <a:cubicBezTo>
                      <a:pt x="4" y="15"/>
                      <a:pt x="5" y="15"/>
                      <a:pt x="5" y="16"/>
                    </a:cubicBezTo>
                    <a:cubicBezTo>
                      <a:pt x="7" y="16"/>
                      <a:pt x="8" y="22"/>
                      <a:pt x="11" y="21"/>
                    </a:cubicBezTo>
                    <a:cubicBezTo>
                      <a:pt x="11" y="20"/>
                      <a:pt x="11" y="19"/>
                      <a:pt x="12" y="19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2" y="20"/>
                      <a:pt x="11" y="20"/>
                    </a:cubicBezTo>
                    <a:cubicBezTo>
                      <a:pt x="12" y="21"/>
                      <a:pt x="13" y="20"/>
                      <a:pt x="14" y="21"/>
                    </a:cubicBezTo>
                    <a:cubicBezTo>
                      <a:pt x="15" y="19"/>
                      <a:pt x="15" y="21"/>
                      <a:pt x="15" y="19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6" y="19"/>
                      <a:pt x="16" y="19"/>
                      <a:pt x="16" y="22"/>
                    </a:cubicBezTo>
                    <a:cubicBezTo>
                      <a:pt x="17" y="25"/>
                      <a:pt x="20" y="24"/>
                      <a:pt x="22" y="26"/>
                    </a:cubicBezTo>
                    <a:cubicBezTo>
                      <a:pt x="24" y="27"/>
                      <a:pt x="27" y="26"/>
                      <a:pt x="30" y="26"/>
                    </a:cubicBezTo>
                    <a:cubicBezTo>
                      <a:pt x="31" y="23"/>
                      <a:pt x="31" y="25"/>
                      <a:pt x="33" y="22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2"/>
                      <a:pt x="33" y="24"/>
                      <a:pt x="33" y="25"/>
                    </a:cubicBezTo>
                    <a:cubicBezTo>
                      <a:pt x="33" y="24"/>
                      <a:pt x="33" y="25"/>
                      <a:pt x="34" y="23"/>
                    </a:cubicBezTo>
                    <a:cubicBezTo>
                      <a:pt x="34" y="22"/>
                      <a:pt x="33" y="26"/>
                      <a:pt x="33" y="25"/>
                    </a:cubicBezTo>
                    <a:cubicBezTo>
                      <a:pt x="33" y="26"/>
                      <a:pt x="34" y="24"/>
                      <a:pt x="34" y="24"/>
                    </a:cubicBezTo>
                    <a:cubicBezTo>
                      <a:pt x="35" y="23"/>
                      <a:pt x="33" y="25"/>
                      <a:pt x="33" y="28"/>
                    </a:cubicBezTo>
                    <a:cubicBezTo>
                      <a:pt x="34" y="27"/>
                      <a:pt x="36" y="26"/>
                      <a:pt x="37" y="27"/>
                    </a:cubicBezTo>
                    <a:cubicBezTo>
                      <a:pt x="36" y="28"/>
                      <a:pt x="37" y="26"/>
                      <a:pt x="37" y="26"/>
                    </a:cubicBezTo>
                    <a:cubicBezTo>
                      <a:pt x="36" y="29"/>
                      <a:pt x="38" y="25"/>
                      <a:pt x="37" y="27"/>
                    </a:cubicBezTo>
                    <a:cubicBezTo>
                      <a:pt x="37" y="27"/>
                      <a:pt x="37" y="27"/>
                      <a:pt x="37" y="28"/>
                    </a:cubicBezTo>
                    <a:cubicBezTo>
                      <a:pt x="37" y="29"/>
                      <a:pt x="38" y="27"/>
                      <a:pt x="38" y="29"/>
                    </a:cubicBezTo>
                    <a:cubicBezTo>
                      <a:pt x="39" y="28"/>
                      <a:pt x="38" y="31"/>
                      <a:pt x="39" y="29"/>
                    </a:cubicBezTo>
                    <a:cubicBezTo>
                      <a:pt x="38" y="31"/>
                      <a:pt x="39" y="30"/>
                      <a:pt x="38" y="31"/>
                    </a:cubicBezTo>
                    <a:cubicBezTo>
                      <a:pt x="40" y="28"/>
                      <a:pt x="38" y="33"/>
                      <a:pt x="40" y="30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41" y="31"/>
                      <a:pt x="41" y="33"/>
                      <a:pt x="43" y="32"/>
                    </a:cubicBezTo>
                    <a:cubicBezTo>
                      <a:pt x="44" y="31"/>
                      <a:pt x="43" y="35"/>
                      <a:pt x="44" y="34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3"/>
                      <a:pt x="45" y="34"/>
                    </a:cubicBezTo>
                    <a:cubicBezTo>
                      <a:pt x="46" y="33"/>
                      <a:pt x="45" y="34"/>
                      <a:pt x="46" y="35"/>
                    </a:cubicBezTo>
                    <a:cubicBezTo>
                      <a:pt x="46" y="34"/>
                      <a:pt x="46" y="34"/>
                      <a:pt x="47" y="33"/>
                    </a:cubicBezTo>
                    <a:cubicBezTo>
                      <a:pt x="46" y="36"/>
                      <a:pt x="48" y="33"/>
                      <a:pt x="48" y="35"/>
                    </a:cubicBezTo>
                    <a:cubicBezTo>
                      <a:pt x="49" y="32"/>
                      <a:pt x="49" y="33"/>
                      <a:pt x="49" y="33"/>
                    </a:cubicBezTo>
                    <a:cubicBezTo>
                      <a:pt x="49" y="33"/>
                      <a:pt x="49" y="34"/>
                      <a:pt x="48" y="34"/>
                    </a:cubicBezTo>
                    <a:cubicBezTo>
                      <a:pt x="49" y="34"/>
                      <a:pt x="49" y="34"/>
                      <a:pt x="49" y="35"/>
                    </a:cubicBezTo>
                    <a:cubicBezTo>
                      <a:pt x="50" y="35"/>
                      <a:pt x="51" y="33"/>
                      <a:pt x="50" y="34"/>
                    </a:cubicBezTo>
                    <a:cubicBezTo>
                      <a:pt x="49" y="36"/>
                      <a:pt x="51" y="34"/>
                      <a:pt x="51" y="35"/>
                    </a:cubicBezTo>
                    <a:cubicBezTo>
                      <a:pt x="52" y="33"/>
                      <a:pt x="53" y="32"/>
                      <a:pt x="53" y="33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3" y="34"/>
                      <a:pt x="52" y="37"/>
                      <a:pt x="55" y="35"/>
                    </a:cubicBezTo>
                    <a:cubicBezTo>
                      <a:pt x="54" y="36"/>
                      <a:pt x="54" y="36"/>
                      <a:pt x="54" y="36"/>
                    </a:cubicBezTo>
                    <a:cubicBezTo>
                      <a:pt x="56" y="35"/>
                      <a:pt x="55" y="38"/>
                      <a:pt x="58" y="35"/>
                    </a:cubicBezTo>
                    <a:cubicBezTo>
                      <a:pt x="57" y="36"/>
                      <a:pt x="57" y="37"/>
                      <a:pt x="57" y="37"/>
                    </a:cubicBezTo>
                    <a:cubicBezTo>
                      <a:pt x="58" y="36"/>
                      <a:pt x="58" y="36"/>
                      <a:pt x="60" y="35"/>
                    </a:cubicBezTo>
                    <a:cubicBezTo>
                      <a:pt x="60" y="35"/>
                      <a:pt x="59" y="36"/>
                      <a:pt x="59" y="36"/>
                    </a:cubicBezTo>
                    <a:cubicBezTo>
                      <a:pt x="59" y="37"/>
                      <a:pt x="58" y="39"/>
                      <a:pt x="60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60" y="37"/>
                      <a:pt x="62" y="36"/>
                      <a:pt x="61" y="38"/>
                    </a:cubicBezTo>
                    <a:cubicBezTo>
                      <a:pt x="62" y="37"/>
                      <a:pt x="62" y="36"/>
                      <a:pt x="63" y="35"/>
                    </a:cubicBezTo>
                    <a:cubicBezTo>
                      <a:pt x="64" y="35"/>
                      <a:pt x="62" y="37"/>
                      <a:pt x="63" y="36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2" y="38"/>
                      <a:pt x="63" y="38"/>
                      <a:pt x="64" y="38"/>
                    </a:cubicBezTo>
                    <a:cubicBezTo>
                      <a:pt x="63" y="40"/>
                      <a:pt x="65" y="38"/>
                      <a:pt x="65" y="39"/>
                    </a:cubicBezTo>
                    <a:cubicBezTo>
                      <a:pt x="66" y="38"/>
                      <a:pt x="65" y="40"/>
                      <a:pt x="67" y="38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6" y="39"/>
                      <a:pt x="67" y="40"/>
                      <a:pt x="67" y="40"/>
                    </a:cubicBezTo>
                    <a:cubicBezTo>
                      <a:pt x="67" y="41"/>
                      <a:pt x="68" y="39"/>
                      <a:pt x="69" y="39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8" y="39"/>
                      <a:pt x="70" y="38"/>
                      <a:pt x="71" y="37"/>
                    </a:cubicBezTo>
                    <a:cubicBezTo>
                      <a:pt x="71" y="38"/>
                      <a:pt x="71" y="37"/>
                      <a:pt x="71" y="38"/>
                    </a:cubicBezTo>
                    <a:cubicBezTo>
                      <a:pt x="70" y="38"/>
                      <a:pt x="69" y="39"/>
                      <a:pt x="68" y="41"/>
                    </a:cubicBezTo>
                    <a:cubicBezTo>
                      <a:pt x="67" y="41"/>
                      <a:pt x="70" y="39"/>
                      <a:pt x="69" y="40"/>
                    </a:cubicBezTo>
                    <a:cubicBezTo>
                      <a:pt x="69" y="41"/>
                      <a:pt x="69" y="41"/>
                      <a:pt x="70" y="39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70" y="40"/>
                    </a:cubicBezTo>
                    <a:cubicBezTo>
                      <a:pt x="70" y="41"/>
                      <a:pt x="70" y="40"/>
                      <a:pt x="70" y="40"/>
                    </a:cubicBezTo>
                    <a:cubicBezTo>
                      <a:pt x="71" y="39"/>
                      <a:pt x="71" y="39"/>
                      <a:pt x="73" y="38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3" y="37"/>
                      <a:pt x="74" y="37"/>
                      <a:pt x="73" y="38"/>
                    </a:cubicBezTo>
                    <a:cubicBezTo>
                      <a:pt x="72" y="39"/>
                      <a:pt x="71" y="40"/>
                      <a:pt x="70" y="40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3" y="39"/>
                      <a:pt x="73" y="38"/>
                      <a:pt x="74" y="37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4" y="36"/>
                      <a:pt x="74" y="36"/>
                      <a:pt x="74" y="36"/>
                    </a:cubicBezTo>
                    <a:cubicBezTo>
                      <a:pt x="74" y="37"/>
                      <a:pt x="75" y="35"/>
                      <a:pt x="73" y="36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7"/>
                      <a:pt x="71" y="39"/>
                      <a:pt x="72" y="37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5" y="34"/>
                      <a:pt x="75" y="34"/>
                      <a:pt x="75" y="34"/>
                    </a:cubicBezTo>
                    <a:cubicBezTo>
                      <a:pt x="72" y="37"/>
                      <a:pt x="73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4"/>
                      <a:pt x="72" y="36"/>
                      <a:pt x="72" y="36"/>
                    </a:cubicBezTo>
                    <a:cubicBezTo>
                      <a:pt x="72" y="35"/>
                      <a:pt x="74" y="33"/>
                      <a:pt x="75" y="33"/>
                    </a:cubicBezTo>
                    <a:cubicBezTo>
                      <a:pt x="74" y="32"/>
                      <a:pt x="72" y="33"/>
                      <a:pt x="73" y="32"/>
                    </a:cubicBezTo>
                    <a:cubicBezTo>
                      <a:pt x="73" y="32"/>
                      <a:pt x="72" y="32"/>
                      <a:pt x="71" y="33"/>
                    </a:cubicBezTo>
                    <a:cubicBezTo>
                      <a:pt x="71" y="33"/>
                      <a:pt x="73" y="31"/>
                      <a:pt x="72" y="32"/>
                    </a:cubicBezTo>
                    <a:cubicBezTo>
                      <a:pt x="73" y="30"/>
                      <a:pt x="74" y="29"/>
                      <a:pt x="75" y="28"/>
                    </a:cubicBezTo>
                    <a:cubicBezTo>
                      <a:pt x="75" y="28"/>
                      <a:pt x="76" y="27"/>
                      <a:pt x="75" y="27"/>
                    </a:cubicBezTo>
                    <a:cubicBezTo>
                      <a:pt x="76" y="27"/>
                      <a:pt x="76" y="26"/>
                      <a:pt x="76" y="26"/>
                    </a:cubicBezTo>
                    <a:cubicBezTo>
                      <a:pt x="75" y="27"/>
                      <a:pt x="74" y="28"/>
                      <a:pt x="74" y="29"/>
                    </a:cubicBezTo>
                    <a:cubicBezTo>
                      <a:pt x="73" y="31"/>
                      <a:pt x="74" y="29"/>
                      <a:pt x="72" y="31"/>
                    </a:cubicBezTo>
                    <a:cubicBezTo>
                      <a:pt x="72" y="30"/>
                      <a:pt x="72" y="30"/>
                      <a:pt x="71" y="30"/>
                    </a:cubicBezTo>
                    <a:cubicBezTo>
                      <a:pt x="71" y="30"/>
                      <a:pt x="72" y="29"/>
                      <a:pt x="73" y="28"/>
                    </a:cubicBezTo>
                    <a:cubicBezTo>
                      <a:pt x="72" y="29"/>
                      <a:pt x="71" y="30"/>
                      <a:pt x="71" y="29"/>
                    </a:cubicBezTo>
                    <a:cubicBezTo>
                      <a:pt x="70" y="31"/>
                      <a:pt x="70" y="31"/>
                      <a:pt x="69" y="32"/>
                    </a:cubicBezTo>
                    <a:cubicBezTo>
                      <a:pt x="68" y="32"/>
                      <a:pt x="68" y="33"/>
                      <a:pt x="68" y="33"/>
                    </a:cubicBezTo>
                    <a:cubicBezTo>
                      <a:pt x="69" y="31"/>
                      <a:pt x="71" y="29"/>
                      <a:pt x="71" y="29"/>
                    </a:cubicBezTo>
                    <a:cubicBezTo>
                      <a:pt x="72" y="27"/>
                      <a:pt x="71" y="29"/>
                      <a:pt x="72" y="27"/>
                    </a:cubicBezTo>
                    <a:cubicBezTo>
                      <a:pt x="74" y="25"/>
                      <a:pt x="75" y="26"/>
                      <a:pt x="74" y="27"/>
                    </a:cubicBezTo>
                    <a:cubicBezTo>
                      <a:pt x="76" y="25"/>
                      <a:pt x="74" y="26"/>
                      <a:pt x="75" y="25"/>
                    </a:cubicBezTo>
                    <a:cubicBezTo>
                      <a:pt x="75" y="25"/>
                      <a:pt x="74" y="25"/>
                      <a:pt x="73" y="26"/>
                    </a:cubicBezTo>
                    <a:cubicBezTo>
                      <a:pt x="73" y="26"/>
                      <a:pt x="73" y="27"/>
                      <a:pt x="72" y="27"/>
                    </a:cubicBezTo>
                    <a:cubicBezTo>
                      <a:pt x="70" y="29"/>
                      <a:pt x="73" y="26"/>
                      <a:pt x="73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4"/>
                      <a:pt x="72" y="26"/>
                      <a:pt x="72" y="25"/>
                    </a:cubicBezTo>
                    <a:cubicBezTo>
                      <a:pt x="74" y="23"/>
                      <a:pt x="73" y="25"/>
                      <a:pt x="74" y="24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5" y="21"/>
                      <a:pt x="74" y="24"/>
                      <a:pt x="74" y="23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3" y="23"/>
                      <a:pt x="72" y="25"/>
                      <a:pt x="73" y="25"/>
                    </a:cubicBezTo>
                    <a:cubicBezTo>
                      <a:pt x="70" y="27"/>
                      <a:pt x="72" y="25"/>
                      <a:pt x="71" y="25"/>
                    </a:cubicBezTo>
                    <a:cubicBezTo>
                      <a:pt x="70" y="27"/>
                      <a:pt x="72" y="25"/>
                      <a:pt x="71" y="27"/>
                    </a:cubicBezTo>
                    <a:cubicBezTo>
                      <a:pt x="70" y="28"/>
                      <a:pt x="69" y="28"/>
                      <a:pt x="69" y="28"/>
                    </a:cubicBezTo>
                    <a:cubicBezTo>
                      <a:pt x="69" y="28"/>
                      <a:pt x="70" y="26"/>
                      <a:pt x="71" y="25"/>
                    </a:cubicBezTo>
                    <a:cubicBezTo>
                      <a:pt x="71" y="25"/>
                      <a:pt x="71" y="25"/>
                      <a:pt x="71" y="26"/>
                    </a:cubicBezTo>
                    <a:cubicBezTo>
                      <a:pt x="72" y="25"/>
                      <a:pt x="73" y="23"/>
                      <a:pt x="74" y="22"/>
                    </a:cubicBezTo>
                    <a:cubicBezTo>
                      <a:pt x="74" y="21"/>
                      <a:pt x="72" y="24"/>
                      <a:pt x="72" y="23"/>
                    </a:cubicBezTo>
                    <a:cubicBezTo>
                      <a:pt x="73" y="23"/>
                      <a:pt x="71" y="24"/>
                      <a:pt x="71" y="25"/>
                    </a:cubicBezTo>
                    <a:cubicBezTo>
                      <a:pt x="68" y="29"/>
                      <a:pt x="73" y="22"/>
                      <a:pt x="72" y="22"/>
                    </a:cubicBezTo>
                    <a:cubicBezTo>
                      <a:pt x="70" y="25"/>
                      <a:pt x="69" y="25"/>
                      <a:pt x="67" y="28"/>
                    </a:cubicBezTo>
                    <a:cubicBezTo>
                      <a:pt x="67" y="29"/>
                      <a:pt x="66" y="29"/>
                      <a:pt x="66" y="29"/>
                    </a:cubicBezTo>
                    <a:cubicBezTo>
                      <a:pt x="68" y="27"/>
                      <a:pt x="67" y="27"/>
                      <a:pt x="69" y="26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3"/>
                      <a:pt x="71" y="21"/>
                      <a:pt x="72" y="21"/>
                    </a:cubicBezTo>
                    <a:cubicBezTo>
                      <a:pt x="71" y="21"/>
                      <a:pt x="71" y="22"/>
                      <a:pt x="70" y="22"/>
                    </a:cubicBezTo>
                    <a:cubicBezTo>
                      <a:pt x="71" y="22"/>
                      <a:pt x="71" y="21"/>
                      <a:pt x="71" y="21"/>
                    </a:cubicBezTo>
                    <a:cubicBezTo>
                      <a:pt x="71" y="22"/>
                      <a:pt x="69" y="23"/>
                      <a:pt x="69" y="23"/>
                    </a:cubicBezTo>
                    <a:cubicBezTo>
                      <a:pt x="69" y="23"/>
                      <a:pt x="70" y="22"/>
                      <a:pt x="70" y="21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0" y="21"/>
                      <a:pt x="72" y="19"/>
                      <a:pt x="71" y="2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8" y="23"/>
                      <a:pt x="69" y="22"/>
                      <a:pt x="69" y="22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69" y="22"/>
                      <a:pt x="71" y="19"/>
                      <a:pt x="71" y="19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0" y="20"/>
                      <a:pt x="68" y="22"/>
                      <a:pt x="69" y="20"/>
                    </a:cubicBezTo>
                    <a:cubicBezTo>
                      <a:pt x="68" y="22"/>
                      <a:pt x="69" y="20"/>
                      <a:pt x="69" y="21"/>
                    </a:cubicBezTo>
                    <a:cubicBezTo>
                      <a:pt x="68" y="23"/>
                      <a:pt x="68" y="22"/>
                      <a:pt x="67" y="22"/>
                    </a:cubicBezTo>
                    <a:cubicBezTo>
                      <a:pt x="69" y="20"/>
                      <a:pt x="67" y="22"/>
                      <a:pt x="67" y="22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9" y="19"/>
                      <a:pt x="66" y="22"/>
                      <a:pt x="67" y="21"/>
                    </a:cubicBezTo>
                    <a:cubicBezTo>
                      <a:pt x="67" y="20"/>
                      <a:pt x="68" y="19"/>
                      <a:pt x="68" y="18"/>
                    </a:cubicBezTo>
                    <a:cubicBezTo>
                      <a:pt x="67" y="21"/>
                      <a:pt x="66" y="21"/>
                      <a:pt x="65" y="23"/>
                    </a:cubicBezTo>
                    <a:cubicBezTo>
                      <a:pt x="66" y="22"/>
                      <a:pt x="67" y="20"/>
                      <a:pt x="68" y="18"/>
                    </a:cubicBezTo>
                    <a:cubicBezTo>
                      <a:pt x="67" y="20"/>
                      <a:pt x="69" y="17"/>
                      <a:pt x="67" y="19"/>
                    </a:cubicBezTo>
                    <a:cubicBezTo>
                      <a:pt x="67" y="20"/>
                      <a:pt x="66" y="20"/>
                      <a:pt x="65" y="21"/>
                    </a:cubicBezTo>
                    <a:cubicBezTo>
                      <a:pt x="65" y="21"/>
                      <a:pt x="66" y="20"/>
                      <a:pt x="66" y="19"/>
                    </a:cubicBezTo>
                    <a:cubicBezTo>
                      <a:pt x="66" y="20"/>
                      <a:pt x="65" y="21"/>
                      <a:pt x="65" y="22"/>
                    </a:cubicBezTo>
                    <a:cubicBezTo>
                      <a:pt x="65" y="21"/>
                      <a:pt x="63" y="23"/>
                      <a:pt x="64" y="22"/>
                    </a:cubicBezTo>
                    <a:cubicBezTo>
                      <a:pt x="65" y="21"/>
                      <a:pt x="65" y="22"/>
                      <a:pt x="65" y="20"/>
                    </a:cubicBezTo>
                    <a:cubicBezTo>
                      <a:pt x="65" y="20"/>
                      <a:pt x="63" y="24"/>
                      <a:pt x="62" y="24"/>
                    </a:cubicBezTo>
                    <a:cubicBezTo>
                      <a:pt x="62" y="25"/>
                      <a:pt x="60" y="27"/>
                      <a:pt x="60" y="28"/>
                    </a:cubicBezTo>
                    <a:cubicBezTo>
                      <a:pt x="60" y="27"/>
                      <a:pt x="60" y="27"/>
                      <a:pt x="61" y="25"/>
                    </a:cubicBez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3"/>
                      <a:pt x="64" y="22"/>
                      <a:pt x="65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5" y="19"/>
                      <a:pt x="65" y="18"/>
                      <a:pt x="65" y="18"/>
                    </a:cubicBezTo>
                    <a:cubicBezTo>
                      <a:pt x="64" y="20"/>
                      <a:pt x="65" y="18"/>
                      <a:pt x="65" y="19"/>
                    </a:cubicBezTo>
                    <a:cubicBezTo>
                      <a:pt x="64" y="19"/>
                      <a:pt x="63" y="22"/>
                      <a:pt x="63" y="21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5" y="17"/>
                      <a:pt x="64" y="20"/>
                      <a:pt x="64" y="19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7"/>
                      <a:pt x="63" y="17"/>
                      <a:pt x="60" y="20"/>
                    </a:cubicBezTo>
                    <a:cubicBezTo>
                      <a:pt x="61" y="19"/>
                      <a:pt x="61" y="18"/>
                      <a:pt x="61" y="17"/>
                    </a:cubicBezTo>
                    <a:cubicBezTo>
                      <a:pt x="61" y="18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1" y="17"/>
                    </a:cubicBezTo>
                    <a:cubicBezTo>
                      <a:pt x="61" y="16"/>
                      <a:pt x="60" y="17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1" y="16"/>
                      <a:pt x="59" y="18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8" y="19"/>
                      <a:pt x="58" y="18"/>
                      <a:pt x="60" y="16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9" y="16"/>
                      <a:pt x="59" y="16"/>
                      <a:pt x="58" y="17"/>
                    </a:cubicBezTo>
                    <a:cubicBezTo>
                      <a:pt x="58" y="17"/>
                      <a:pt x="58" y="18"/>
                      <a:pt x="57" y="19"/>
                    </a:cubicBezTo>
                    <a:cubicBezTo>
                      <a:pt x="56" y="21"/>
                      <a:pt x="57" y="19"/>
                      <a:pt x="56" y="20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9" y="15"/>
                      <a:pt x="57" y="17"/>
                      <a:pt x="56" y="16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57" y="15"/>
                      <a:pt x="55" y="17"/>
                      <a:pt x="55" y="15"/>
                    </a:cubicBezTo>
                    <a:cubicBezTo>
                      <a:pt x="55" y="16"/>
                      <a:pt x="53" y="19"/>
                      <a:pt x="53" y="19"/>
                    </a:cubicBezTo>
                    <a:cubicBezTo>
                      <a:pt x="52" y="20"/>
                      <a:pt x="54" y="16"/>
                      <a:pt x="55" y="15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3" y="17"/>
                      <a:pt x="5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4" y="14"/>
                      <a:pt x="53" y="15"/>
                    </a:cubicBezTo>
                    <a:cubicBezTo>
                      <a:pt x="52" y="16"/>
                      <a:pt x="53" y="15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3" y="14"/>
                      <a:pt x="52" y="16"/>
                      <a:pt x="51" y="17"/>
                    </a:cubicBezTo>
                    <a:cubicBezTo>
                      <a:pt x="51" y="18"/>
                      <a:pt x="51" y="16"/>
                      <a:pt x="51" y="16"/>
                    </a:cubicBezTo>
                    <a:cubicBezTo>
                      <a:pt x="52" y="15"/>
                      <a:pt x="51" y="16"/>
                      <a:pt x="52" y="16"/>
                    </a:cubicBezTo>
                    <a:cubicBezTo>
                      <a:pt x="52" y="15"/>
                      <a:pt x="52" y="15"/>
                      <a:pt x="52" y="14"/>
                    </a:cubicBezTo>
                    <a:cubicBezTo>
                      <a:pt x="52" y="14"/>
                      <a:pt x="51" y="16"/>
                      <a:pt x="51" y="16"/>
                    </a:cubicBezTo>
                    <a:cubicBezTo>
                      <a:pt x="51" y="15"/>
                      <a:pt x="51" y="16"/>
                      <a:pt x="52" y="14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6"/>
                      <a:pt x="51" y="16"/>
                      <a:pt x="50" y="17"/>
                    </a:cubicBezTo>
                    <a:cubicBezTo>
                      <a:pt x="50" y="17"/>
                      <a:pt x="49" y="18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7"/>
                      <a:pt x="50" y="16"/>
                      <a:pt x="49" y="18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49" y="17"/>
                      <a:pt x="49" y="17"/>
                      <a:pt x="49" y="17"/>
                    </a:cubicBezTo>
                    <a:cubicBezTo>
                      <a:pt x="50" y="15"/>
                      <a:pt x="51" y="14"/>
                      <a:pt x="51" y="13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5"/>
                      <a:pt x="50" y="14"/>
                      <a:pt x="50" y="14"/>
                    </a:cubicBezTo>
                    <a:cubicBezTo>
                      <a:pt x="50" y="12"/>
                      <a:pt x="47" y="18"/>
                      <a:pt x="48" y="16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4"/>
                      <a:pt x="48" y="14"/>
                      <a:pt x="48" y="14"/>
                    </a:cubicBezTo>
                    <a:cubicBezTo>
                      <a:pt x="48" y="15"/>
                      <a:pt x="49" y="13"/>
                      <a:pt x="49" y="14"/>
                    </a:cubicBezTo>
                    <a:cubicBezTo>
                      <a:pt x="48" y="16"/>
                      <a:pt x="48" y="15"/>
                      <a:pt x="48" y="15"/>
                    </a:cubicBezTo>
                    <a:cubicBezTo>
                      <a:pt x="50" y="11"/>
                      <a:pt x="47" y="14"/>
                      <a:pt x="48" y="12"/>
                    </a:cubicBezTo>
                    <a:cubicBezTo>
                      <a:pt x="47" y="14"/>
                      <a:pt x="47" y="12"/>
                      <a:pt x="47" y="13"/>
                    </a:cubicBezTo>
                    <a:cubicBezTo>
                      <a:pt x="48" y="11"/>
                      <a:pt x="46" y="13"/>
                      <a:pt x="47" y="12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3"/>
                      <a:pt x="44" y="18"/>
                      <a:pt x="45" y="15"/>
                    </a:cubicBezTo>
                    <a:cubicBezTo>
                      <a:pt x="45" y="14"/>
                      <a:pt x="46" y="13"/>
                      <a:pt x="46" y="13"/>
                    </a:cubicBezTo>
                    <a:cubicBezTo>
                      <a:pt x="47" y="10"/>
                      <a:pt x="44" y="14"/>
                      <a:pt x="46" y="12"/>
                    </a:cubicBezTo>
                    <a:cubicBezTo>
                      <a:pt x="45" y="12"/>
                      <a:pt x="44" y="14"/>
                      <a:pt x="44" y="15"/>
                    </a:cubicBezTo>
                    <a:cubicBezTo>
                      <a:pt x="44" y="14"/>
                      <a:pt x="44" y="12"/>
                      <a:pt x="45" y="12"/>
                    </a:cubicBezTo>
                    <a:cubicBezTo>
                      <a:pt x="44" y="12"/>
                      <a:pt x="44" y="13"/>
                      <a:pt x="44" y="12"/>
                    </a:cubicBezTo>
                    <a:cubicBezTo>
                      <a:pt x="44" y="11"/>
                      <a:pt x="45" y="11"/>
                      <a:pt x="45" y="11"/>
                    </a:cubicBezTo>
                    <a:cubicBezTo>
                      <a:pt x="45" y="10"/>
                      <a:pt x="44" y="11"/>
                      <a:pt x="44" y="12"/>
                    </a:cubicBezTo>
                    <a:cubicBezTo>
                      <a:pt x="44" y="10"/>
                      <a:pt x="43" y="11"/>
                      <a:pt x="44" y="10"/>
                    </a:cubicBezTo>
                    <a:cubicBezTo>
                      <a:pt x="42" y="12"/>
                      <a:pt x="44" y="9"/>
                      <a:pt x="42" y="12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2" y="12"/>
                      <a:pt x="41" y="13"/>
                      <a:pt x="41" y="13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3" y="9"/>
                      <a:pt x="42" y="11"/>
                      <a:pt x="42" y="10"/>
                    </a:cubicBezTo>
                    <a:cubicBezTo>
                      <a:pt x="42" y="11"/>
                      <a:pt x="42" y="10"/>
                      <a:pt x="42" y="11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8"/>
                      <a:pt x="40" y="10"/>
                      <a:pt x="40" y="11"/>
                    </a:cubicBezTo>
                    <a:cubicBezTo>
                      <a:pt x="40" y="9"/>
                      <a:pt x="39" y="10"/>
                      <a:pt x="38" y="11"/>
                    </a:cubicBezTo>
                    <a:cubicBezTo>
                      <a:pt x="38" y="11"/>
                      <a:pt x="39" y="10"/>
                      <a:pt x="39" y="10"/>
                    </a:cubicBezTo>
                    <a:cubicBezTo>
                      <a:pt x="38" y="10"/>
                      <a:pt x="38" y="12"/>
                      <a:pt x="38" y="11"/>
                    </a:cubicBezTo>
                    <a:cubicBezTo>
                      <a:pt x="38" y="11"/>
                      <a:pt x="38" y="10"/>
                      <a:pt x="38" y="9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8"/>
                      <a:pt x="36" y="12"/>
                      <a:pt x="37" y="10"/>
                    </a:cubicBezTo>
                    <a:cubicBezTo>
                      <a:pt x="36" y="10"/>
                      <a:pt x="37" y="9"/>
                      <a:pt x="37" y="9"/>
                    </a:cubicBezTo>
                    <a:cubicBezTo>
                      <a:pt x="37" y="9"/>
                      <a:pt x="36" y="10"/>
                      <a:pt x="35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5" y="10"/>
                      <a:pt x="35" y="11"/>
                    </a:cubicBezTo>
                    <a:cubicBezTo>
                      <a:pt x="34" y="12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3" y="12"/>
                      <a:pt x="33" y="13"/>
                      <a:pt x="33" y="13"/>
                    </a:cubicBezTo>
                    <a:cubicBezTo>
                      <a:pt x="33" y="12"/>
                      <a:pt x="33" y="13"/>
                      <a:pt x="34" y="12"/>
                    </a:cubicBezTo>
                    <a:cubicBezTo>
                      <a:pt x="35" y="10"/>
                      <a:pt x="34" y="10"/>
                      <a:pt x="34" y="10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2"/>
                      <a:pt x="34" y="10"/>
                      <a:pt x="33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2" y="12"/>
                      <a:pt x="32" y="11"/>
                    </a:cubicBezTo>
                    <a:cubicBezTo>
                      <a:pt x="32" y="12"/>
                      <a:pt x="30" y="14"/>
                      <a:pt x="29" y="15"/>
                    </a:cubicBezTo>
                    <a:cubicBezTo>
                      <a:pt x="30" y="15"/>
                      <a:pt x="29" y="16"/>
                      <a:pt x="29" y="16"/>
                    </a:cubicBezTo>
                    <a:cubicBezTo>
                      <a:pt x="29" y="15"/>
                      <a:pt x="29" y="16"/>
                      <a:pt x="29" y="1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31" y="11"/>
                      <a:pt x="31" y="10"/>
                    </a:cubicBezTo>
                    <a:cubicBezTo>
                      <a:pt x="31" y="11"/>
                      <a:pt x="31" y="10"/>
                      <a:pt x="30" y="10"/>
                    </a:cubicBezTo>
                    <a:cubicBezTo>
                      <a:pt x="29" y="12"/>
                      <a:pt x="29" y="11"/>
                      <a:pt x="28" y="13"/>
                    </a:cubicBezTo>
                    <a:cubicBezTo>
                      <a:pt x="28" y="13"/>
                      <a:pt x="29" y="11"/>
                      <a:pt x="29" y="11"/>
                    </a:cubicBezTo>
                    <a:cubicBezTo>
                      <a:pt x="28" y="11"/>
                      <a:pt x="28" y="10"/>
                      <a:pt x="28" y="11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7" y="10"/>
                      <a:pt x="26" y="12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0"/>
                      <a:pt x="25" y="14"/>
                      <a:pt x="26" y="12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2"/>
                      <a:pt x="26" y="10"/>
                      <a:pt x="25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1"/>
                      <a:pt x="25" y="10"/>
                      <a:pt x="24" y="12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9"/>
                      <a:pt x="24" y="12"/>
                      <a:pt x="24" y="11"/>
                    </a:cubicBezTo>
                    <a:cubicBezTo>
                      <a:pt x="24" y="11"/>
                      <a:pt x="25" y="10"/>
                      <a:pt x="25" y="1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3" y="8"/>
                      <a:pt x="22" y="8"/>
                      <a:pt x="20" y="9"/>
                    </a:cubicBezTo>
                    <a:cubicBezTo>
                      <a:pt x="21" y="7"/>
                      <a:pt x="21" y="8"/>
                      <a:pt x="22" y="6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7"/>
                      <a:pt x="21" y="6"/>
                      <a:pt x="20" y="6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8"/>
                      <a:pt x="21" y="4"/>
                      <a:pt x="20" y="7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7"/>
                      <a:pt x="20" y="4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5"/>
                      <a:pt x="18" y="8"/>
                      <a:pt x="18" y="6"/>
                    </a:cubicBezTo>
                    <a:cubicBezTo>
                      <a:pt x="18" y="6"/>
                      <a:pt x="18" y="7"/>
                      <a:pt x="17" y="8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7"/>
                      <a:pt x="16" y="6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8"/>
                      <a:pt x="15" y="4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2" y="7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0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4"/>
                      <a:pt x="11" y="1"/>
                      <a:pt x="8" y="5"/>
                    </a:cubicBezTo>
                    <a:cubicBezTo>
                      <a:pt x="7" y="5"/>
                      <a:pt x="9" y="2"/>
                      <a:pt x="9" y="3"/>
                    </a:cubicBezTo>
                    <a:cubicBezTo>
                      <a:pt x="6" y="5"/>
                      <a:pt x="8" y="0"/>
                      <a:pt x="4" y="4"/>
                    </a:cubicBezTo>
                    <a:cubicBezTo>
                      <a:pt x="3" y="5"/>
                      <a:pt x="0" y="10"/>
                      <a:pt x="0" y="10"/>
                    </a:cubicBezTo>
                    <a:cubicBezTo>
                      <a:pt x="3" y="9"/>
                      <a:pt x="3" y="12"/>
                      <a:pt x="3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2" name="Freeform 211"/>
              <p:cNvSpPr/>
              <p:nvPr/>
            </p:nvSpPr>
            <p:spPr bwMode="auto">
              <a:xfrm>
                <a:off x="3266" y="1867"/>
                <a:ext cx="5" cy="3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3" name="Freeform 212"/>
              <p:cNvSpPr/>
              <p:nvPr/>
            </p:nvSpPr>
            <p:spPr bwMode="auto">
              <a:xfrm>
                <a:off x="3266" y="1861"/>
                <a:ext cx="3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4" name="Freeform 213"/>
              <p:cNvSpPr/>
              <p:nvPr/>
            </p:nvSpPr>
            <p:spPr bwMode="auto">
              <a:xfrm>
                <a:off x="3260" y="185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5" name="Freeform 214"/>
              <p:cNvSpPr/>
              <p:nvPr/>
            </p:nvSpPr>
            <p:spPr bwMode="auto">
              <a:xfrm>
                <a:off x="3260" y="1893"/>
                <a:ext cx="4" cy="6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6" name="Freeform 215"/>
              <p:cNvSpPr/>
              <p:nvPr/>
            </p:nvSpPr>
            <p:spPr bwMode="auto">
              <a:xfrm>
                <a:off x="3269" y="18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7" name="Freeform 216"/>
              <p:cNvSpPr/>
              <p:nvPr/>
            </p:nvSpPr>
            <p:spPr bwMode="auto">
              <a:xfrm>
                <a:off x="3260" y="1895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2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0"/>
                      <a:pt x="1" y="2"/>
                      <a:pt x="1" y="2"/>
                    </a:cubicBezTo>
                    <a:cubicBezTo>
                      <a:pt x="0" y="2"/>
                      <a:pt x="1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8" name="Freeform 217"/>
              <p:cNvSpPr/>
              <p:nvPr/>
            </p:nvSpPr>
            <p:spPr bwMode="auto">
              <a:xfrm flipH="1">
                <a:off x="453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9" name="Freeform 218"/>
              <p:cNvSpPr/>
              <p:nvPr/>
            </p:nvSpPr>
            <p:spPr bwMode="auto">
              <a:xfrm flipH="1">
                <a:off x="3213" y="18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0" name="Freeform 219"/>
              <p:cNvSpPr/>
              <p:nvPr/>
            </p:nvSpPr>
            <p:spPr bwMode="auto">
              <a:xfrm>
                <a:off x="3190" y="182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1" name="Freeform 220"/>
              <p:cNvSpPr/>
              <p:nvPr/>
            </p:nvSpPr>
            <p:spPr bwMode="auto">
              <a:xfrm>
                <a:off x="3271" y="18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2" name="Freeform 221"/>
              <p:cNvSpPr/>
              <p:nvPr/>
            </p:nvSpPr>
            <p:spPr bwMode="auto">
              <a:xfrm>
                <a:off x="3190" y="187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3" name="Freeform 222"/>
              <p:cNvSpPr/>
              <p:nvPr/>
            </p:nvSpPr>
            <p:spPr bwMode="auto">
              <a:xfrm flipH="1">
                <a:off x="4574" y="1855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4" name="Freeform 223"/>
              <p:cNvSpPr/>
              <p:nvPr/>
            </p:nvSpPr>
            <p:spPr bwMode="auto">
              <a:xfrm flipH="1">
                <a:off x="3199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5" name="Freeform 224"/>
              <p:cNvSpPr/>
              <p:nvPr/>
            </p:nvSpPr>
            <p:spPr bwMode="auto">
              <a:xfrm>
                <a:off x="3271" y="1859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6" name="Freeform 225"/>
              <p:cNvSpPr/>
              <p:nvPr/>
            </p:nvSpPr>
            <p:spPr bwMode="auto">
              <a:xfrm>
                <a:off x="3742" y="3006"/>
                <a:ext cx="6" cy="9"/>
              </a:xfrm>
              <a:custGeom>
                <a:avLst/>
                <a:gdLst>
                  <a:gd name="T0" fmla="*/ 3 w 3"/>
                  <a:gd name="T1" fmla="*/ 0 h 4"/>
                  <a:gd name="T2" fmla="*/ 1 w 3"/>
                  <a:gd name="T3" fmla="*/ 1 h 4"/>
                  <a:gd name="T4" fmla="*/ 1 w 3"/>
                  <a:gd name="T5" fmla="*/ 3 h 4"/>
                  <a:gd name="T6" fmla="*/ 0 w 3"/>
                  <a:gd name="T7" fmla="*/ 4 h 4"/>
                  <a:gd name="T8" fmla="*/ 2 w 3"/>
                  <a:gd name="T9" fmla="*/ 1 h 4"/>
                  <a:gd name="T10" fmla="*/ 3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1" y="3"/>
                      <a:pt x="0" y="4"/>
                      <a:pt x="0" y="4"/>
                    </a:cubicBezTo>
                    <a:cubicBezTo>
                      <a:pt x="1" y="4"/>
                      <a:pt x="2" y="2"/>
                      <a:pt x="2" y="1"/>
                    </a:cubicBezTo>
                    <a:cubicBezTo>
                      <a:pt x="3" y="1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7" name="Freeform 226"/>
              <p:cNvSpPr/>
              <p:nvPr/>
            </p:nvSpPr>
            <p:spPr bwMode="auto">
              <a:xfrm flipH="1">
                <a:off x="3988" y="301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8" name="Freeform 227"/>
              <p:cNvSpPr/>
              <p:nvPr/>
            </p:nvSpPr>
            <p:spPr bwMode="auto">
              <a:xfrm>
                <a:off x="3742" y="30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9" name="Rectangle 228"/>
              <p:cNvSpPr>
                <a:spLocks noChangeArrowheads="1"/>
              </p:cNvSpPr>
              <p:nvPr/>
            </p:nvSpPr>
            <p:spPr bwMode="auto">
              <a:xfrm>
                <a:off x="3748" y="3015"/>
                <a:ext cx="4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0" name="Freeform 229"/>
              <p:cNvSpPr/>
              <p:nvPr/>
            </p:nvSpPr>
            <p:spPr bwMode="auto">
              <a:xfrm>
                <a:off x="3744" y="2894"/>
                <a:ext cx="2" cy="10"/>
              </a:xfrm>
              <a:custGeom>
                <a:avLst/>
                <a:gdLst>
                  <a:gd name="T0" fmla="*/ 0 w 1"/>
                  <a:gd name="T1" fmla="*/ 2 h 5"/>
                  <a:gd name="T2" fmla="*/ 1 w 1"/>
                  <a:gd name="T3" fmla="*/ 3 h 5"/>
                  <a:gd name="T4" fmla="*/ 0 w 1"/>
                  <a:gd name="T5" fmla="*/ 5 h 5"/>
                  <a:gd name="T6" fmla="*/ 1 w 1"/>
                  <a:gd name="T7" fmla="*/ 1 h 5"/>
                  <a:gd name="T8" fmla="*/ 1 w 1"/>
                  <a:gd name="T9" fmla="*/ 0 h 5"/>
                  <a:gd name="T10" fmla="*/ 0 w 1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5">
                    <a:moveTo>
                      <a:pt x="0" y="2"/>
                    </a:moveTo>
                    <a:cubicBezTo>
                      <a:pt x="0" y="2"/>
                      <a:pt x="0" y="4"/>
                      <a:pt x="1" y="3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1" y="4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1" name="Freeform 230"/>
              <p:cNvSpPr/>
              <p:nvPr/>
            </p:nvSpPr>
            <p:spPr bwMode="auto">
              <a:xfrm>
                <a:off x="3744" y="30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2" name="Freeform 231"/>
              <p:cNvSpPr/>
              <p:nvPr/>
            </p:nvSpPr>
            <p:spPr bwMode="auto">
              <a:xfrm>
                <a:off x="3742" y="289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3" name="Freeform 232"/>
              <p:cNvSpPr/>
              <p:nvPr/>
            </p:nvSpPr>
            <p:spPr bwMode="auto">
              <a:xfrm>
                <a:off x="3772" y="3038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0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4" name="Freeform 233"/>
              <p:cNvSpPr/>
              <p:nvPr/>
            </p:nvSpPr>
            <p:spPr bwMode="auto">
              <a:xfrm flipH="1">
                <a:off x="3895" y="30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5" name="Freeform 234"/>
              <p:cNvSpPr/>
              <p:nvPr/>
            </p:nvSpPr>
            <p:spPr bwMode="auto">
              <a:xfrm flipH="1"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6" name="Freeform 235"/>
              <p:cNvSpPr/>
              <p:nvPr/>
            </p:nvSpPr>
            <p:spPr bwMode="auto">
              <a:xfrm>
                <a:off x="3742" y="289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7" name="Freeform 236"/>
              <p:cNvSpPr/>
              <p:nvPr/>
            </p:nvSpPr>
            <p:spPr bwMode="auto">
              <a:xfrm flipH="1"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8" name="Freeform 237"/>
              <p:cNvSpPr/>
              <p:nvPr/>
            </p:nvSpPr>
            <p:spPr bwMode="auto">
              <a:xfrm>
                <a:off x="3755" y="302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9" name="Oval 238"/>
              <p:cNvSpPr>
                <a:spLocks noChangeArrowheads="1"/>
              </p:cNvSpPr>
              <p:nvPr/>
            </p:nvSpPr>
            <p:spPr bwMode="auto">
              <a:xfrm>
                <a:off x="3602" y="182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0" name="Freeform 239"/>
              <p:cNvSpPr/>
              <p:nvPr/>
            </p:nvSpPr>
            <p:spPr bwMode="auto">
              <a:xfrm flipH="1">
                <a:off x="3922" y="2890"/>
                <a:ext cx="0" cy="2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1" name="Freeform 240"/>
              <p:cNvSpPr/>
              <p:nvPr/>
            </p:nvSpPr>
            <p:spPr bwMode="auto">
              <a:xfrm flipH="1">
                <a:off x="3975" y="28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2" name="Freeform 241"/>
              <p:cNvSpPr/>
              <p:nvPr/>
            </p:nvSpPr>
            <p:spPr bwMode="auto">
              <a:xfrm flipH="1">
                <a:off x="3954" y="288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3" name="Freeform 242"/>
              <p:cNvSpPr/>
              <p:nvPr/>
            </p:nvSpPr>
            <p:spPr bwMode="auto">
              <a:xfrm>
                <a:off x="3725" y="2760"/>
                <a:ext cx="399" cy="159"/>
              </a:xfrm>
              <a:custGeom>
                <a:avLst/>
                <a:gdLst>
                  <a:gd name="T0" fmla="*/ 11 w 188"/>
                  <a:gd name="T1" fmla="*/ 59 h 75"/>
                  <a:gd name="T2" fmla="*/ 17 w 188"/>
                  <a:gd name="T3" fmla="*/ 64 h 75"/>
                  <a:gd name="T4" fmla="*/ 14 w 188"/>
                  <a:gd name="T5" fmla="*/ 70 h 75"/>
                  <a:gd name="T6" fmla="*/ 17 w 188"/>
                  <a:gd name="T7" fmla="*/ 71 h 75"/>
                  <a:gd name="T8" fmla="*/ 21 w 188"/>
                  <a:gd name="T9" fmla="*/ 69 h 75"/>
                  <a:gd name="T10" fmla="*/ 22 w 188"/>
                  <a:gd name="T11" fmla="*/ 71 h 75"/>
                  <a:gd name="T12" fmla="*/ 27 w 188"/>
                  <a:gd name="T13" fmla="*/ 67 h 75"/>
                  <a:gd name="T14" fmla="*/ 30 w 188"/>
                  <a:gd name="T15" fmla="*/ 72 h 75"/>
                  <a:gd name="T16" fmla="*/ 31 w 188"/>
                  <a:gd name="T17" fmla="*/ 74 h 75"/>
                  <a:gd name="T18" fmla="*/ 33 w 188"/>
                  <a:gd name="T19" fmla="*/ 72 h 75"/>
                  <a:gd name="T20" fmla="*/ 37 w 188"/>
                  <a:gd name="T21" fmla="*/ 74 h 75"/>
                  <a:gd name="T22" fmla="*/ 40 w 188"/>
                  <a:gd name="T23" fmla="*/ 69 h 75"/>
                  <a:gd name="T24" fmla="*/ 43 w 188"/>
                  <a:gd name="T25" fmla="*/ 64 h 75"/>
                  <a:gd name="T26" fmla="*/ 45 w 188"/>
                  <a:gd name="T27" fmla="*/ 69 h 75"/>
                  <a:gd name="T28" fmla="*/ 54 w 188"/>
                  <a:gd name="T29" fmla="*/ 69 h 75"/>
                  <a:gd name="T30" fmla="*/ 58 w 188"/>
                  <a:gd name="T31" fmla="*/ 69 h 75"/>
                  <a:gd name="T32" fmla="*/ 62 w 188"/>
                  <a:gd name="T33" fmla="*/ 68 h 75"/>
                  <a:gd name="T34" fmla="*/ 73 w 188"/>
                  <a:gd name="T35" fmla="*/ 66 h 75"/>
                  <a:gd name="T36" fmla="*/ 76 w 188"/>
                  <a:gd name="T37" fmla="*/ 65 h 75"/>
                  <a:gd name="T38" fmla="*/ 77 w 188"/>
                  <a:gd name="T39" fmla="*/ 64 h 75"/>
                  <a:gd name="T40" fmla="*/ 80 w 188"/>
                  <a:gd name="T41" fmla="*/ 62 h 75"/>
                  <a:gd name="T42" fmla="*/ 83 w 188"/>
                  <a:gd name="T43" fmla="*/ 63 h 75"/>
                  <a:gd name="T44" fmla="*/ 86 w 188"/>
                  <a:gd name="T45" fmla="*/ 61 h 75"/>
                  <a:gd name="T46" fmla="*/ 94 w 188"/>
                  <a:gd name="T47" fmla="*/ 61 h 75"/>
                  <a:gd name="T48" fmla="*/ 100 w 188"/>
                  <a:gd name="T49" fmla="*/ 59 h 75"/>
                  <a:gd name="T50" fmla="*/ 105 w 188"/>
                  <a:gd name="T51" fmla="*/ 59 h 75"/>
                  <a:gd name="T52" fmla="*/ 108 w 188"/>
                  <a:gd name="T53" fmla="*/ 57 h 75"/>
                  <a:gd name="T54" fmla="*/ 109 w 188"/>
                  <a:gd name="T55" fmla="*/ 57 h 75"/>
                  <a:gd name="T56" fmla="*/ 114 w 188"/>
                  <a:gd name="T57" fmla="*/ 54 h 75"/>
                  <a:gd name="T58" fmla="*/ 120 w 188"/>
                  <a:gd name="T59" fmla="*/ 53 h 75"/>
                  <a:gd name="T60" fmla="*/ 124 w 188"/>
                  <a:gd name="T61" fmla="*/ 50 h 75"/>
                  <a:gd name="T62" fmla="*/ 127 w 188"/>
                  <a:gd name="T63" fmla="*/ 41 h 75"/>
                  <a:gd name="T64" fmla="*/ 133 w 188"/>
                  <a:gd name="T65" fmla="*/ 44 h 75"/>
                  <a:gd name="T66" fmla="*/ 139 w 188"/>
                  <a:gd name="T67" fmla="*/ 41 h 75"/>
                  <a:gd name="T68" fmla="*/ 144 w 188"/>
                  <a:gd name="T69" fmla="*/ 39 h 75"/>
                  <a:gd name="T70" fmla="*/ 156 w 188"/>
                  <a:gd name="T71" fmla="*/ 34 h 75"/>
                  <a:gd name="T72" fmla="*/ 160 w 188"/>
                  <a:gd name="T73" fmla="*/ 33 h 75"/>
                  <a:gd name="T74" fmla="*/ 170 w 188"/>
                  <a:gd name="T75" fmla="*/ 21 h 75"/>
                  <a:gd name="T76" fmla="*/ 173 w 188"/>
                  <a:gd name="T77" fmla="*/ 18 h 75"/>
                  <a:gd name="T78" fmla="*/ 169 w 188"/>
                  <a:gd name="T79" fmla="*/ 9 h 75"/>
                  <a:gd name="T80" fmla="*/ 149 w 188"/>
                  <a:gd name="T81" fmla="*/ 20 h 75"/>
                  <a:gd name="T82" fmla="*/ 110 w 188"/>
                  <a:gd name="T83" fmla="*/ 42 h 75"/>
                  <a:gd name="T84" fmla="*/ 103 w 188"/>
                  <a:gd name="T85" fmla="*/ 39 h 75"/>
                  <a:gd name="T86" fmla="*/ 88 w 188"/>
                  <a:gd name="T87" fmla="*/ 44 h 75"/>
                  <a:gd name="T88" fmla="*/ 69 w 188"/>
                  <a:gd name="T89" fmla="*/ 48 h 75"/>
                  <a:gd name="T90" fmla="*/ 59 w 188"/>
                  <a:gd name="T91" fmla="*/ 49 h 75"/>
                  <a:gd name="T92" fmla="*/ 44 w 188"/>
                  <a:gd name="T93" fmla="*/ 52 h 75"/>
                  <a:gd name="T94" fmla="*/ 29 w 188"/>
                  <a:gd name="T95" fmla="*/ 53 h 75"/>
                  <a:gd name="T96" fmla="*/ 19 w 188"/>
                  <a:gd name="T97" fmla="*/ 53 h 75"/>
                  <a:gd name="T98" fmla="*/ 10 w 188"/>
                  <a:gd name="T99" fmla="*/ 49 h 75"/>
                  <a:gd name="T100" fmla="*/ 7 w 188"/>
                  <a:gd name="T101" fmla="*/ 47 h 75"/>
                  <a:gd name="T102" fmla="*/ 5 w 188"/>
                  <a:gd name="T103" fmla="*/ 47 h 75"/>
                  <a:gd name="T104" fmla="*/ 3 w 188"/>
                  <a:gd name="T105" fmla="*/ 5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8" h="75"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7"/>
                      <a:pt x="5" y="54"/>
                      <a:pt x="6" y="54"/>
                    </a:cubicBezTo>
                    <a:cubicBezTo>
                      <a:pt x="6" y="55"/>
                      <a:pt x="4" y="57"/>
                      <a:pt x="4" y="58"/>
                    </a:cubicBezTo>
                    <a:cubicBezTo>
                      <a:pt x="5" y="58"/>
                      <a:pt x="7" y="58"/>
                      <a:pt x="7" y="60"/>
                    </a:cubicBezTo>
                    <a:cubicBezTo>
                      <a:pt x="8" y="60"/>
                      <a:pt x="10" y="59"/>
                      <a:pt x="11" y="59"/>
                    </a:cubicBezTo>
                    <a:cubicBezTo>
                      <a:pt x="12" y="59"/>
                      <a:pt x="10" y="61"/>
                      <a:pt x="11" y="60"/>
                    </a:cubicBezTo>
                    <a:cubicBezTo>
                      <a:pt x="11" y="61"/>
                      <a:pt x="10" y="62"/>
                      <a:pt x="10" y="63"/>
                    </a:cubicBezTo>
                    <a:cubicBezTo>
                      <a:pt x="10" y="62"/>
                      <a:pt x="11" y="64"/>
                      <a:pt x="12" y="61"/>
                    </a:cubicBezTo>
                    <a:cubicBezTo>
                      <a:pt x="12" y="62"/>
                      <a:pt x="14" y="63"/>
                      <a:pt x="15" y="63"/>
                    </a:cubicBezTo>
                    <a:cubicBezTo>
                      <a:pt x="14" y="63"/>
                      <a:pt x="14" y="64"/>
                      <a:pt x="14" y="65"/>
                    </a:cubicBezTo>
                    <a:cubicBezTo>
                      <a:pt x="15" y="64"/>
                      <a:pt x="16" y="63"/>
                      <a:pt x="17" y="64"/>
                    </a:cubicBezTo>
                    <a:cubicBezTo>
                      <a:pt x="17" y="62"/>
                      <a:pt x="17" y="62"/>
                      <a:pt x="18" y="60"/>
                    </a:cubicBezTo>
                    <a:cubicBezTo>
                      <a:pt x="18" y="60"/>
                      <a:pt x="18" y="59"/>
                      <a:pt x="18" y="60"/>
                    </a:cubicBezTo>
                    <a:cubicBezTo>
                      <a:pt x="18" y="61"/>
                      <a:pt x="17" y="64"/>
                      <a:pt x="18" y="64"/>
                    </a:cubicBezTo>
                    <a:cubicBezTo>
                      <a:pt x="17" y="67"/>
                      <a:pt x="17" y="64"/>
                      <a:pt x="16" y="67"/>
                    </a:cubicBezTo>
                    <a:cubicBezTo>
                      <a:pt x="15" y="69"/>
                      <a:pt x="14" y="68"/>
                      <a:pt x="14" y="67"/>
                    </a:cubicBezTo>
                    <a:cubicBezTo>
                      <a:pt x="12" y="69"/>
                      <a:pt x="14" y="67"/>
                      <a:pt x="14" y="70"/>
                    </a:cubicBezTo>
                    <a:cubicBezTo>
                      <a:pt x="14" y="70"/>
                      <a:pt x="15" y="68"/>
                      <a:pt x="16" y="68"/>
                    </a:cubicBezTo>
                    <a:cubicBezTo>
                      <a:pt x="17" y="67"/>
                      <a:pt x="16" y="67"/>
                      <a:pt x="17" y="66"/>
                    </a:cubicBezTo>
                    <a:cubicBezTo>
                      <a:pt x="19" y="64"/>
                      <a:pt x="18" y="68"/>
                      <a:pt x="18" y="68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8" y="70"/>
                      <a:pt x="18" y="68"/>
                      <a:pt x="19" y="69"/>
                    </a:cubicBezTo>
                    <a:cubicBezTo>
                      <a:pt x="19" y="72"/>
                      <a:pt x="18" y="69"/>
                      <a:pt x="17" y="71"/>
                    </a:cubicBezTo>
                    <a:cubicBezTo>
                      <a:pt x="17" y="73"/>
                      <a:pt x="17" y="73"/>
                      <a:pt x="17" y="73"/>
                    </a:cubicBezTo>
                    <a:cubicBezTo>
                      <a:pt x="18" y="74"/>
                      <a:pt x="18" y="70"/>
                      <a:pt x="19" y="72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1"/>
                      <a:pt x="20" y="69"/>
                      <a:pt x="19" y="69"/>
                    </a:cubicBezTo>
                    <a:cubicBezTo>
                      <a:pt x="20" y="66"/>
                      <a:pt x="20" y="69"/>
                      <a:pt x="21" y="69"/>
                    </a:cubicBezTo>
                    <a:cubicBezTo>
                      <a:pt x="22" y="67"/>
                      <a:pt x="21" y="69"/>
                      <a:pt x="21" y="67"/>
                    </a:cubicBezTo>
                    <a:cubicBezTo>
                      <a:pt x="21" y="65"/>
                      <a:pt x="22" y="65"/>
                      <a:pt x="22" y="65"/>
                    </a:cubicBezTo>
                    <a:cubicBezTo>
                      <a:pt x="23" y="65"/>
                      <a:pt x="22" y="67"/>
                      <a:pt x="22" y="68"/>
                    </a:cubicBezTo>
                    <a:cubicBezTo>
                      <a:pt x="22" y="69"/>
                      <a:pt x="22" y="69"/>
                      <a:pt x="22" y="68"/>
                    </a:cubicBezTo>
                    <a:cubicBezTo>
                      <a:pt x="21" y="69"/>
                      <a:pt x="22" y="71"/>
                      <a:pt x="21" y="73"/>
                    </a:cubicBezTo>
                    <a:cubicBezTo>
                      <a:pt x="21" y="74"/>
                      <a:pt x="22" y="72"/>
                      <a:pt x="22" y="71"/>
                    </a:cubicBezTo>
                    <a:cubicBezTo>
                      <a:pt x="22" y="71"/>
                      <a:pt x="23" y="69"/>
                      <a:pt x="22" y="69"/>
                    </a:cubicBezTo>
                    <a:cubicBezTo>
                      <a:pt x="25" y="64"/>
                      <a:pt x="23" y="72"/>
                      <a:pt x="24" y="72"/>
                    </a:cubicBezTo>
                    <a:cubicBezTo>
                      <a:pt x="24" y="69"/>
                      <a:pt x="26" y="68"/>
                      <a:pt x="26" y="64"/>
                    </a:cubicBezTo>
                    <a:cubicBezTo>
                      <a:pt x="26" y="64"/>
                      <a:pt x="27" y="63"/>
                      <a:pt x="27" y="63"/>
                    </a:cubicBezTo>
                    <a:cubicBezTo>
                      <a:pt x="26" y="65"/>
                      <a:pt x="27" y="65"/>
                      <a:pt x="26" y="67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6" y="69"/>
                      <a:pt x="26" y="69"/>
                      <a:pt x="26" y="69"/>
                    </a:cubicBezTo>
                    <a:cubicBezTo>
                      <a:pt x="26" y="71"/>
                      <a:pt x="27" y="72"/>
                      <a:pt x="27" y="73"/>
                    </a:cubicBezTo>
                    <a:cubicBezTo>
                      <a:pt x="28" y="73"/>
                      <a:pt x="27" y="71"/>
                      <a:pt x="28" y="71"/>
                    </a:cubicBezTo>
                    <a:cubicBezTo>
                      <a:pt x="27" y="72"/>
                      <a:pt x="28" y="73"/>
                      <a:pt x="28" y="73"/>
                    </a:cubicBezTo>
                    <a:cubicBezTo>
                      <a:pt x="27" y="72"/>
                      <a:pt x="28" y="70"/>
                      <a:pt x="29" y="70"/>
                    </a:cubicBezTo>
                    <a:cubicBezTo>
                      <a:pt x="29" y="70"/>
                      <a:pt x="30" y="72"/>
                      <a:pt x="30" y="72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29" y="72"/>
                      <a:pt x="29" y="75"/>
                      <a:pt x="29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1" y="69"/>
                      <a:pt x="31" y="71"/>
                      <a:pt x="31" y="70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1"/>
                      <a:pt x="30" y="75"/>
                      <a:pt x="31" y="74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3"/>
                      <a:pt x="32" y="73"/>
                      <a:pt x="33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1"/>
                      <a:pt x="34" y="73"/>
                    </a:cubicBezTo>
                    <a:cubicBezTo>
                      <a:pt x="34" y="70"/>
                      <a:pt x="33" y="73"/>
                      <a:pt x="33" y="72"/>
                    </a:cubicBezTo>
                    <a:cubicBezTo>
                      <a:pt x="33" y="70"/>
                      <a:pt x="34" y="70"/>
                      <a:pt x="34" y="70"/>
                    </a:cubicBezTo>
                    <a:cubicBezTo>
                      <a:pt x="34" y="72"/>
                      <a:pt x="35" y="70"/>
                      <a:pt x="35" y="70"/>
                    </a:cubicBezTo>
                    <a:cubicBezTo>
                      <a:pt x="35" y="71"/>
                      <a:pt x="35" y="72"/>
                      <a:pt x="36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4"/>
                      <a:pt x="37" y="70"/>
                      <a:pt x="37" y="71"/>
                    </a:cubicBezTo>
                    <a:cubicBezTo>
                      <a:pt x="37" y="72"/>
                      <a:pt x="37" y="73"/>
                      <a:pt x="37" y="74"/>
                    </a:cubicBezTo>
                    <a:cubicBezTo>
                      <a:pt x="37" y="71"/>
                      <a:pt x="38" y="70"/>
                      <a:pt x="38" y="69"/>
                    </a:cubicBezTo>
                    <a:cubicBezTo>
                      <a:pt x="39" y="70"/>
                      <a:pt x="38" y="72"/>
                      <a:pt x="38" y="74"/>
                    </a:cubicBezTo>
                    <a:cubicBezTo>
                      <a:pt x="38" y="72"/>
                      <a:pt x="39" y="75"/>
                      <a:pt x="39" y="73"/>
                    </a:cubicBezTo>
                    <a:cubicBezTo>
                      <a:pt x="39" y="72"/>
                      <a:pt x="39" y="71"/>
                      <a:pt x="39" y="70"/>
                    </a:cubicBezTo>
                    <a:cubicBezTo>
                      <a:pt x="40" y="70"/>
                      <a:pt x="39" y="71"/>
                      <a:pt x="40" y="72"/>
                    </a:cubicBezTo>
                    <a:cubicBezTo>
                      <a:pt x="40" y="72"/>
                      <a:pt x="41" y="69"/>
                      <a:pt x="40" y="69"/>
                    </a:cubicBezTo>
                    <a:cubicBezTo>
                      <a:pt x="41" y="69"/>
                      <a:pt x="41" y="67"/>
                      <a:pt x="42" y="68"/>
                    </a:cubicBezTo>
                    <a:cubicBezTo>
                      <a:pt x="42" y="70"/>
                      <a:pt x="41" y="69"/>
                      <a:pt x="41" y="70"/>
                    </a:cubicBezTo>
                    <a:cubicBezTo>
                      <a:pt x="42" y="70"/>
                      <a:pt x="41" y="66"/>
                      <a:pt x="42" y="66"/>
                    </a:cubicBezTo>
                    <a:cubicBezTo>
                      <a:pt x="42" y="65"/>
                      <a:pt x="42" y="62"/>
                      <a:pt x="43" y="61"/>
                    </a:cubicBezTo>
                    <a:cubicBezTo>
                      <a:pt x="44" y="62"/>
                      <a:pt x="42" y="62"/>
                      <a:pt x="43" y="64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44" y="67"/>
                      <a:pt x="42" y="68"/>
                      <a:pt x="43" y="71"/>
                    </a:cubicBezTo>
                    <a:cubicBezTo>
                      <a:pt x="43" y="70"/>
                      <a:pt x="43" y="70"/>
                      <a:pt x="43" y="70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1"/>
                      <a:pt x="44" y="72"/>
                      <a:pt x="44" y="72"/>
                    </a:cubicBezTo>
                    <a:cubicBezTo>
                      <a:pt x="44" y="70"/>
                      <a:pt x="44" y="72"/>
                      <a:pt x="44" y="71"/>
                    </a:cubicBezTo>
                    <a:cubicBezTo>
                      <a:pt x="44" y="71"/>
                      <a:pt x="45" y="68"/>
                      <a:pt x="45" y="69"/>
                    </a:cubicBezTo>
                    <a:cubicBezTo>
                      <a:pt x="45" y="70"/>
                      <a:pt x="46" y="71"/>
                      <a:pt x="45" y="72"/>
                    </a:cubicBezTo>
                    <a:cubicBezTo>
                      <a:pt x="46" y="73"/>
                      <a:pt x="45" y="70"/>
                      <a:pt x="46" y="71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8" y="72"/>
                      <a:pt x="50" y="72"/>
                      <a:pt x="52" y="68"/>
                    </a:cubicBezTo>
                    <a:cubicBezTo>
                      <a:pt x="52" y="70"/>
                      <a:pt x="53" y="70"/>
                      <a:pt x="54" y="71"/>
                    </a:cubicBezTo>
                    <a:cubicBezTo>
                      <a:pt x="53" y="70"/>
                      <a:pt x="54" y="69"/>
                      <a:pt x="54" y="69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6" y="72"/>
                      <a:pt x="56" y="70"/>
                      <a:pt x="57" y="69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58" y="71"/>
                      <a:pt x="57" y="69"/>
                      <a:pt x="58" y="69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9" y="68"/>
                      <a:pt x="59" y="68"/>
                      <a:pt x="59" y="70"/>
                    </a:cubicBezTo>
                    <a:cubicBezTo>
                      <a:pt x="60" y="70"/>
                      <a:pt x="60" y="69"/>
                      <a:pt x="59" y="69"/>
                    </a:cubicBezTo>
                    <a:cubicBezTo>
                      <a:pt x="60" y="70"/>
                      <a:pt x="61" y="70"/>
                      <a:pt x="62" y="69"/>
                    </a:cubicBezTo>
                    <a:cubicBezTo>
                      <a:pt x="62" y="68"/>
                      <a:pt x="62" y="68"/>
                      <a:pt x="62" y="66"/>
                    </a:cubicBezTo>
                    <a:cubicBezTo>
                      <a:pt x="61" y="64"/>
                      <a:pt x="62" y="67"/>
                      <a:pt x="62" y="65"/>
                    </a:cubicBezTo>
                    <a:cubicBezTo>
                      <a:pt x="62" y="66"/>
                      <a:pt x="63" y="67"/>
                      <a:pt x="62" y="68"/>
                    </a:cubicBezTo>
                    <a:cubicBezTo>
                      <a:pt x="64" y="71"/>
                      <a:pt x="65" y="68"/>
                      <a:pt x="67" y="68"/>
                    </a:cubicBezTo>
                    <a:cubicBezTo>
                      <a:pt x="67" y="67"/>
                      <a:pt x="67" y="67"/>
                      <a:pt x="67" y="67"/>
                    </a:cubicBezTo>
                    <a:cubicBezTo>
                      <a:pt x="68" y="69"/>
                      <a:pt x="69" y="67"/>
                      <a:pt x="70" y="67"/>
                    </a:cubicBezTo>
                    <a:cubicBezTo>
                      <a:pt x="70" y="66"/>
                      <a:pt x="70" y="64"/>
                      <a:pt x="71" y="64"/>
                    </a:cubicBezTo>
                    <a:cubicBezTo>
                      <a:pt x="71" y="61"/>
                      <a:pt x="71" y="66"/>
                      <a:pt x="72" y="67"/>
                    </a:cubicBezTo>
                    <a:cubicBezTo>
                      <a:pt x="72" y="66"/>
                      <a:pt x="73" y="66"/>
                      <a:pt x="73" y="66"/>
                    </a:cubicBezTo>
                    <a:cubicBezTo>
                      <a:pt x="73" y="66"/>
                      <a:pt x="73" y="66"/>
                      <a:pt x="73" y="66"/>
                    </a:cubicBezTo>
                    <a:cubicBezTo>
                      <a:pt x="73" y="65"/>
                      <a:pt x="73" y="65"/>
                      <a:pt x="74" y="65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6"/>
                      <a:pt x="75" y="67"/>
                      <a:pt x="75" y="67"/>
                    </a:cubicBezTo>
                    <a:cubicBezTo>
                      <a:pt x="75" y="65"/>
                      <a:pt x="76" y="66"/>
                      <a:pt x="76" y="64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8" y="67"/>
                      <a:pt x="77" y="64"/>
                      <a:pt x="77" y="63"/>
                    </a:cubicBezTo>
                    <a:cubicBezTo>
                      <a:pt x="77" y="62"/>
                      <a:pt x="78" y="64"/>
                      <a:pt x="78" y="64"/>
                    </a:cubicBezTo>
                    <a:cubicBezTo>
                      <a:pt x="78" y="65"/>
                      <a:pt x="78" y="64"/>
                      <a:pt x="77" y="64"/>
                    </a:cubicBezTo>
                    <a:cubicBezTo>
                      <a:pt x="77" y="66"/>
                      <a:pt x="78" y="65"/>
                      <a:pt x="78" y="66"/>
                    </a:cubicBezTo>
                    <a:cubicBezTo>
                      <a:pt x="78" y="66"/>
                      <a:pt x="78" y="64"/>
                      <a:pt x="78" y="64"/>
                    </a:cubicBezTo>
                    <a:cubicBezTo>
                      <a:pt x="79" y="64"/>
                      <a:pt x="79" y="64"/>
                      <a:pt x="80" y="65"/>
                    </a:cubicBezTo>
                    <a:cubicBezTo>
                      <a:pt x="80" y="64"/>
                      <a:pt x="80" y="65"/>
                      <a:pt x="80" y="64"/>
                    </a:cubicBezTo>
                    <a:cubicBezTo>
                      <a:pt x="80" y="64"/>
                      <a:pt x="79" y="63"/>
                      <a:pt x="79" y="62"/>
                    </a:cubicBezTo>
                    <a:cubicBezTo>
                      <a:pt x="79" y="62"/>
                      <a:pt x="80" y="61"/>
                      <a:pt x="80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0" y="62"/>
                      <a:pt x="81" y="62"/>
                      <a:pt x="80" y="61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2"/>
                      <a:pt x="81" y="62"/>
                      <a:pt x="82" y="61"/>
                    </a:cubicBezTo>
                    <a:cubicBezTo>
                      <a:pt x="82" y="63"/>
                      <a:pt x="82" y="65"/>
                      <a:pt x="83" y="65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4" y="63"/>
                      <a:pt x="84" y="64"/>
                      <a:pt x="84" y="65"/>
                    </a:cubicBezTo>
                    <a:cubicBezTo>
                      <a:pt x="85" y="65"/>
                      <a:pt x="84" y="60"/>
                      <a:pt x="85" y="61"/>
                    </a:cubicBezTo>
                    <a:cubicBezTo>
                      <a:pt x="85" y="63"/>
                      <a:pt x="86" y="63"/>
                      <a:pt x="86" y="64"/>
                    </a:cubicBezTo>
                    <a:cubicBezTo>
                      <a:pt x="86" y="63"/>
                      <a:pt x="86" y="63"/>
                      <a:pt x="86" y="62"/>
                    </a:cubicBezTo>
                    <a:cubicBezTo>
                      <a:pt x="86" y="62"/>
                      <a:pt x="86" y="64"/>
                      <a:pt x="86" y="63"/>
                    </a:cubicBezTo>
                    <a:cubicBezTo>
                      <a:pt x="85" y="61"/>
                      <a:pt x="86" y="62"/>
                      <a:pt x="86" y="61"/>
                    </a:cubicBezTo>
                    <a:cubicBezTo>
                      <a:pt x="88" y="65"/>
                      <a:pt x="89" y="62"/>
                      <a:pt x="91" y="64"/>
                    </a:cubicBezTo>
                    <a:cubicBezTo>
                      <a:pt x="90" y="61"/>
                      <a:pt x="91" y="63"/>
                      <a:pt x="91" y="62"/>
                    </a:cubicBezTo>
                    <a:cubicBezTo>
                      <a:pt x="92" y="64"/>
                      <a:pt x="92" y="61"/>
                      <a:pt x="93" y="63"/>
                    </a:cubicBezTo>
                    <a:cubicBezTo>
                      <a:pt x="92" y="60"/>
                      <a:pt x="92" y="60"/>
                      <a:pt x="92" y="60"/>
                    </a:cubicBezTo>
                    <a:cubicBezTo>
                      <a:pt x="93" y="61"/>
                      <a:pt x="92" y="56"/>
                      <a:pt x="94" y="59"/>
                    </a:cubicBezTo>
                    <a:cubicBezTo>
                      <a:pt x="94" y="60"/>
                      <a:pt x="94" y="61"/>
                      <a:pt x="94" y="61"/>
                    </a:cubicBezTo>
                    <a:cubicBezTo>
                      <a:pt x="95" y="64"/>
                      <a:pt x="95" y="59"/>
                      <a:pt x="96" y="62"/>
                    </a:cubicBezTo>
                    <a:cubicBezTo>
                      <a:pt x="96" y="61"/>
                      <a:pt x="95" y="59"/>
                      <a:pt x="96" y="58"/>
                    </a:cubicBezTo>
                    <a:cubicBezTo>
                      <a:pt x="96" y="59"/>
                      <a:pt x="98" y="60"/>
                      <a:pt x="98" y="60"/>
                    </a:cubicBezTo>
                    <a:cubicBezTo>
                      <a:pt x="98" y="60"/>
                      <a:pt x="98" y="59"/>
                      <a:pt x="98" y="60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9" y="62"/>
                      <a:pt x="99" y="60"/>
                      <a:pt x="100" y="59"/>
                    </a:cubicBezTo>
                    <a:cubicBezTo>
                      <a:pt x="101" y="61"/>
                      <a:pt x="101" y="60"/>
                      <a:pt x="102" y="61"/>
                    </a:cubicBezTo>
                    <a:cubicBezTo>
                      <a:pt x="102" y="58"/>
                      <a:pt x="104" y="61"/>
                      <a:pt x="103" y="58"/>
                    </a:cubicBezTo>
                    <a:cubicBezTo>
                      <a:pt x="103" y="59"/>
                      <a:pt x="103" y="59"/>
                      <a:pt x="103" y="59"/>
                    </a:cubicBezTo>
                    <a:cubicBezTo>
                      <a:pt x="104" y="58"/>
                      <a:pt x="103" y="56"/>
                      <a:pt x="104" y="56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5" y="61"/>
                      <a:pt x="105" y="58"/>
                      <a:pt x="105" y="59"/>
                    </a:cubicBezTo>
                    <a:cubicBezTo>
                      <a:pt x="105" y="58"/>
                      <a:pt x="106" y="59"/>
                      <a:pt x="106" y="58"/>
                    </a:cubicBez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6"/>
                      <a:pt x="106" y="56"/>
                      <a:pt x="106" y="56"/>
                    </a:cubicBezTo>
                    <a:cubicBezTo>
                      <a:pt x="107" y="55"/>
                      <a:pt x="107" y="58"/>
                      <a:pt x="107" y="58"/>
                    </a:cubicBezTo>
                    <a:cubicBezTo>
                      <a:pt x="107" y="59"/>
                      <a:pt x="108" y="58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9" y="57"/>
                    </a:cubicBezTo>
                    <a:cubicBezTo>
                      <a:pt x="109" y="57"/>
                      <a:pt x="109" y="57"/>
                      <a:pt x="109" y="57"/>
                    </a:cubicBezTo>
                    <a:cubicBezTo>
                      <a:pt x="109" y="57"/>
                      <a:pt x="109" y="57"/>
                      <a:pt x="109" y="58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10" y="59"/>
                      <a:pt x="110" y="57"/>
                      <a:pt x="110" y="57"/>
                    </a:cubicBezTo>
                    <a:cubicBezTo>
                      <a:pt x="111" y="58"/>
                      <a:pt x="113" y="56"/>
                      <a:pt x="113" y="55"/>
                    </a:cubicBezTo>
                    <a:cubicBezTo>
                      <a:pt x="113" y="55"/>
                      <a:pt x="113" y="56"/>
                      <a:pt x="113" y="55"/>
                    </a:cubicBezTo>
                    <a:cubicBezTo>
                      <a:pt x="114" y="55"/>
                      <a:pt x="114" y="53"/>
                      <a:pt x="114" y="54"/>
                    </a:cubicBezTo>
                    <a:cubicBezTo>
                      <a:pt x="114" y="54"/>
                      <a:pt x="115" y="55"/>
                      <a:pt x="115" y="55"/>
                    </a:cubicBezTo>
                    <a:cubicBezTo>
                      <a:pt x="115" y="56"/>
                      <a:pt x="115" y="54"/>
                      <a:pt x="115" y="54"/>
                    </a:cubicBezTo>
                    <a:cubicBezTo>
                      <a:pt x="116" y="56"/>
                      <a:pt x="116" y="52"/>
                      <a:pt x="118" y="53"/>
                    </a:cubicBezTo>
                    <a:cubicBezTo>
                      <a:pt x="118" y="53"/>
                      <a:pt x="118" y="54"/>
                      <a:pt x="118" y="55"/>
                    </a:cubicBezTo>
                    <a:cubicBezTo>
                      <a:pt x="119" y="54"/>
                      <a:pt x="119" y="53"/>
                      <a:pt x="120" y="51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52"/>
                      <a:pt x="121" y="52"/>
                      <a:pt x="121" y="51"/>
                    </a:cubicBezTo>
                    <a:cubicBezTo>
                      <a:pt x="120" y="50"/>
                      <a:pt x="120" y="48"/>
                      <a:pt x="121" y="49"/>
                    </a:cubicBezTo>
                    <a:cubicBezTo>
                      <a:pt x="121" y="49"/>
                      <a:pt x="121" y="49"/>
                      <a:pt x="121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22" y="48"/>
                      <a:pt x="122" y="48"/>
                      <a:pt x="122" y="49"/>
                    </a:cubicBezTo>
                    <a:cubicBezTo>
                      <a:pt x="123" y="51"/>
                      <a:pt x="124" y="50"/>
                      <a:pt x="124" y="50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8"/>
                      <a:pt x="125" y="50"/>
                      <a:pt x="125" y="50"/>
                    </a:cubicBezTo>
                    <a:cubicBezTo>
                      <a:pt x="125" y="45"/>
                      <a:pt x="125" y="45"/>
                      <a:pt x="125" y="45"/>
                    </a:cubicBezTo>
                    <a:cubicBezTo>
                      <a:pt x="125" y="45"/>
                      <a:pt x="126" y="47"/>
                      <a:pt x="126" y="48"/>
                    </a:cubicBezTo>
                    <a:cubicBezTo>
                      <a:pt x="127" y="47"/>
                      <a:pt x="126" y="44"/>
                      <a:pt x="126" y="42"/>
                    </a:cubicBezTo>
                    <a:cubicBezTo>
                      <a:pt x="127" y="43"/>
                      <a:pt x="127" y="41"/>
                      <a:pt x="127" y="41"/>
                    </a:cubicBezTo>
                    <a:cubicBezTo>
                      <a:pt x="128" y="42"/>
                      <a:pt x="127" y="41"/>
                      <a:pt x="127" y="42"/>
                    </a:cubicBezTo>
                    <a:cubicBezTo>
                      <a:pt x="128" y="43"/>
                      <a:pt x="128" y="43"/>
                      <a:pt x="128" y="43"/>
                    </a:cubicBezTo>
                    <a:cubicBezTo>
                      <a:pt x="128" y="44"/>
                      <a:pt x="129" y="46"/>
                      <a:pt x="129" y="47"/>
                    </a:cubicBezTo>
                    <a:cubicBezTo>
                      <a:pt x="129" y="46"/>
                      <a:pt x="131" y="46"/>
                      <a:pt x="132" y="46"/>
                    </a:cubicBezTo>
                    <a:cubicBezTo>
                      <a:pt x="130" y="44"/>
                      <a:pt x="132" y="45"/>
                      <a:pt x="132" y="42"/>
                    </a:cubicBezTo>
                    <a:cubicBezTo>
                      <a:pt x="132" y="41"/>
                      <a:pt x="133" y="44"/>
                      <a:pt x="133" y="44"/>
                    </a:cubicBezTo>
                    <a:cubicBezTo>
                      <a:pt x="134" y="43"/>
                      <a:pt x="135" y="44"/>
                      <a:pt x="136" y="43"/>
                    </a:cubicBezTo>
                    <a:cubicBezTo>
                      <a:pt x="136" y="43"/>
                      <a:pt x="136" y="43"/>
                      <a:pt x="136" y="43"/>
                    </a:cubicBezTo>
                    <a:cubicBezTo>
                      <a:pt x="136" y="42"/>
                      <a:pt x="138" y="43"/>
                      <a:pt x="138" y="40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139" y="42"/>
                      <a:pt x="137" y="39"/>
                      <a:pt x="139" y="40"/>
                    </a:cubicBezTo>
                    <a:cubicBezTo>
                      <a:pt x="139" y="41"/>
                      <a:pt x="139" y="41"/>
                      <a:pt x="139" y="41"/>
                    </a:cubicBezTo>
                    <a:cubicBezTo>
                      <a:pt x="139" y="40"/>
                      <a:pt x="140" y="42"/>
                      <a:pt x="140" y="39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41" y="40"/>
                      <a:pt x="142" y="40"/>
                      <a:pt x="142" y="38"/>
                    </a:cubicBezTo>
                    <a:cubicBezTo>
                      <a:pt x="142" y="40"/>
                      <a:pt x="142" y="40"/>
                      <a:pt x="142" y="40"/>
                    </a:cubicBezTo>
                    <a:cubicBezTo>
                      <a:pt x="143" y="41"/>
                      <a:pt x="142" y="38"/>
                      <a:pt x="143" y="38"/>
                    </a:cubicBezTo>
                    <a:cubicBezTo>
                      <a:pt x="143" y="38"/>
                      <a:pt x="144" y="39"/>
                      <a:pt x="144" y="39"/>
                    </a:cubicBezTo>
                    <a:cubicBezTo>
                      <a:pt x="143" y="38"/>
                      <a:pt x="144" y="38"/>
                      <a:pt x="144" y="37"/>
                    </a:cubicBezTo>
                    <a:cubicBezTo>
                      <a:pt x="146" y="39"/>
                      <a:pt x="146" y="39"/>
                      <a:pt x="146" y="39"/>
                    </a:cubicBezTo>
                    <a:cubicBezTo>
                      <a:pt x="149" y="37"/>
                      <a:pt x="152" y="36"/>
                      <a:pt x="154" y="33"/>
                    </a:cubicBezTo>
                    <a:cubicBezTo>
                      <a:pt x="156" y="35"/>
                      <a:pt x="154" y="35"/>
                      <a:pt x="155" y="36"/>
                    </a:cubicBezTo>
                    <a:cubicBezTo>
                      <a:pt x="154" y="34"/>
                      <a:pt x="155" y="35"/>
                      <a:pt x="156" y="34"/>
                    </a:cubicBezTo>
                    <a:cubicBezTo>
                      <a:pt x="156" y="34"/>
                      <a:pt x="156" y="34"/>
                      <a:pt x="156" y="34"/>
                    </a:cubicBezTo>
                    <a:cubicBezTo>
                      <a:pt x="156" y="34"/>
                      <a:pt x="157" y="35"/>
                      <a:pt x="157" y="34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2"/>
                      <a:pt x="159" y="36"/>
                      <a:pt x="158" y="33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8" y="32"/>
                      <a:pt x="160" y="35"/>
                      <a:pt x="160" y="33"/>
                    </a:cubicBezTo>
                    <a:cubicBezTo>
                      <a:pt x="160" y="33"/>
                      <a:pt x="160" y="33"/>
                      <a:pt x="160" y="33"/>
                    </a:cubicBezTo>
                    <a:cubicBezTo>
                      <a:pt x="161" y="34"/>
                      <a:pt x="160" y="30"/>
                      <a:pt x="161" y="32"/>
                    </a:cubicBezTo>
                    <a:cubicBezTo>
                      <a:pt x="162" y="31"/>
                      <a:pt x="162" y="30"/>
                      <a:pt x="161" y="28"/>
                    </a:cubicBezTo>
                    <a:cubicBezTo>
                      <a:pt x="162" y="30"/>
                      <a:pt x="162" y="30"/>
                      <a:pt x="162" y="30"/>
                    </a:cubicBezTo>
                    <a:cubicBezTo>
                      <a:pt x="164" y="28"/>
                      <a:pt x="167" y="27"/>
                      <a:pt x="167" y="24"/>
                    </a:cubicBezTo>
                    <a:cubicBezTo>
                      <a:pt x="168" y="25"/>
                      <a:pt x="168" y="25"/>
                      <a:pt x="168" y="25"/>
                    </a:cubicBezTo>
                    <a:cubicBezTo>
                      <a:pt x="167" y="22"/>
                      <a:pt x="171" y="25"/>
                      <a:pt x="170" y="21"/>
                    </a:cubicBezTo>
                    <a:cubicBezTo>
                      <a:pt x="169" y="19"/>
                      <a:pt x="169" y="19"/>
                      <a:pt x="169" y="19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0" y="20"/>
                      <a:pt x="172" y="20"/>
                      <a:pt x="171" y="19"/>
                    </a:cubicBezTo>
                    <a:cubicBezTo>
                      <a:pt x="171" y="19"/>
                      <a:pt x="171" y="19"/>
                      <a:pt x="172" y="20"/>
                    </a:cubicBezTo>
                    <a:cubicBezTo>
                      <a:pt x="172" y="20"/>
                      <a:pt x="171" y="17"/>
                      <a:pt x="172" y="17"/>
                    </a:cubicBezTo>
                    <a:cubicBezTo>
                      <a:pt x="173" y="18"/>
                      <a:pt x="173" y="18"/>
                      <a:pt x="173" y="18"/>
                    </a:cubicBezTo>
                    <a:cubicBezTo>
                      <a:pt x="177" y="19"/>
                      <a:pt x="182" y="18"/>
                      <a:pt x="181" y="13"/>
                    </a:cubicBezTo>
                    <a:cubicBezTo>
                      <a:pt x="181" y="12"/>
                      <a:pt x="183" y="14"/>
                      <a:pt x="183" y="14"/>
                    </a:cubicBezTo>
                    <a:cubicBezTo>
                      <a:pt x="182" y="10"/>
                      <a:pt x="188" y="11"/>
                      <a:pt x="186" y="6"/>
                    </a:cubicBezTo>
                    <a:cubicBezTo>
                      <a:pt x="186" y="4"/>
                      <a:pt x="182" y="0"/>
                      <a:pt x="182" y="0"/>
                    </a:cubicBezTo>
                    <a:cubicBezTo>
                      <a:pt x="180" y="4"/>
                      <a:pt x="176" y="5"/>
                      <a:pt x="171" y="6"/>
                    </a:cubicBezTo>
                    <a:cubicBezTo>
                      <a:pt x="171" y="7"/>
                      <a:pt x="170" y="9"/>
                      <a:pt x="169" y="9"/>
                    </a:cubicBezTo>
                    <a:cubicBezTo>
                      <a:pt x="165" y="12"/>
                      <a:pt x="158" y="11"/>
                      <a:pt x="154" y="16"/>
                    </a:cubicBezTo>
                    <a:cubicBezTo>
                      <a:pt x="155" y="16"/>
                      <a:pt x="155" y="18"/>
                      <a:pt x="155" y="1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55" y="19"/>
                      <a:pt x="155" y="19"/>
                      <a:pt x="155" y="19"/>
                    </a:cubicBezTo>
                    <a:cubicBezTo>
                      <a:pt x="155" y="19"/>
                      <a:pt x="154" y="18"/>
                      <a:pt x="154" y="17"/>
                    </a:cubicBezTo>
                    <a:cubicBezTo>
                      <a:pt x="153" y="19"/>
                      <a:pt x="151" y="20"/>
                      <a:pt x="149" y="20"/>
                    </a:cubicBezTo>
                    <a:cubicBezTo>
                      <a:pt x="150" y="22"/>
                      <a:pt x="148" y="21"/>
                      <a:pt x="149" y="23"/>
                    </a:cubicBezTo>
                    <a:cubicBezTo>
                      <a:pt x="148" y="22"/>
                      <a:pt x="148" y="22"/>
                      <a:pt x="148" y="22"/>
                    </a:cubicBezTo>
                    <a:cubicBezTo>
                      <a:pt x="147" y="24"/>
                      <a:pt x="147" y="24"/>
                      <a:pt x="145" y="22"/>
                    </a:cubicBezTo>
                    <a:cubicBezTo>
                      <a:pt x="139" y="23"/>
                      <a:pt x="134" y="27"/>
                      <a:pt x="128" y="28"/>
                    </a:cubicBezTo>
                    <a:cubicBezTo>
                      <a:pt x="123" y="30"/>
                      <a:pt x="118" y="35"/>
                      <a:pt x="112" y="37"/>
                    </a:cubicBezTo>
                    <a:cubicBezTo>
                      <a:pt x="112" y="40"/>
                      <a:pt x="110" y="39"/>
                      <a:pt x="110" y="42"/>
                    </a:cubicBezTo>
                    <a:cubicBezTo>
                      <a:pt x="110" y="41"/>
                      <a:pt x="110" y="41"/>
                      <a:pt x="110" y="41"/>
                    </a:cubicBezTo>
                    <a:cubicBezTo>
                      <a:pt x="109" y="43"/>
                      <a:pt x="109" y="41"/>
                      <a:pt x="107" y="40"/>
                    </a:cubicBezTo>
                    <a:cubicBezTo>
                      <a:pt x="107" y="42"/>
                      <a:pt x="107" y="41"/>
                      <a:pt x="107" y="43"/>
                    </a:cubicBezTo>
                    <a:cubicBezTo>
                      <a:pt x="107" y="45"/>
                      <a:pt x="106" y="40"/>
                      <a:pt x="106" y="41"/>
                    </a:cubicBezTo>
                    <a:cubicBezTo>
                      <a:pt x="105" y="41"/>
                      <a:pt x="106" y="42"/>
                      <a:pt x="106" y="42"/>
                    </a:cubicBezTo>
                    <a:cubicBezTo>
                      <a:pt x="105" y="45"/>
                      <a:pt x="106" y="41"/>
                      <a:pt x="103" y="39"/>
                    </a:cubicBezTo>
                    <a:cubicBezTo>
                      <a:pt x="101" y="41"/>
                      <a:pt x="98" y="44"/>
                      <a:pt x="95" y="43"/>
                    </a:cubicBezTo>
                    <a:cubicBezTo>
                      <a:pt x="95" y="43"/>
                      <a:pt x="96" y="44"/>
                      <a:pt x="96" y="44"/>
                    </a:cubicBezTo>
                    <a:cubicBezTo>
                      <a:pt x="95" y="41"/>
                      <a:pt x="95" y="46"/>
                      <a:pt x="94" y="44"/>
                    </a:cubicBezTo>
                    <a:cubicBezTo>
                      <a:pt x="94" y="44"/>
                      <a:pt x="94" y="43"/>
                      <a:pt x="94" y="43"/>
                    </a:cubicBezTo>
                    <a:cubicBezTo>
                      <a:pt x="93" y="42"/>
                      <a:pt x="92" y="44"/>
                      <a:pt x="91" y="43"/>
                    </a:cubicBezTo>
                    <a:cubicBezTo>
                      <a:pt x="90" y="45"/>
                      <a:pt x="88" y="42"/>
                      <a:pt x="88" y="44"/>
                    </a:cubicBezTo>
                    <a:cubicBezTo>
                      <a:pt x="88" y="43"/>
                      <a:pt x="87" y="43"/>
                      <a:pt x="87" y="43"/>
                    </a:cubicBezTo>
                    <a:cubicBezTo>
                      <a:pt x="87" y="47"/>
                      <a:pt x="84" y="42"/>
                      <a:pt x="84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1" y="45"/>
                      <a:pt x="77" y="45"/>
                      <a:pt x="75" y="47"/>
                    </a:cubicBezTo>
                    <a:cubicBezTo>
                      <a:pt x="73" y="47"/>
                      <a:pt x="70" y="44"/>
                      <a:pt x="69" y="46"/>
                    </a:cubicBezTo>
                    <a:cubicBezTo>
                      <a:pt x="69" y="48"/>
                      <a:pt x="69" y="48"/>
                      <a:pt x="69" y="48"/>
                    </a:cubicBezTo>
                    <a:cubicBezTo>
                      <a:pt x="68" y="48"/>
                      <a:pt x="69" y="47"/>
                      <a:pt x="68" y="46"/>
                    </a:cubicBezTo>
                    <a:cubicBezTo>
                      <a:pt x="68" y="48"/>
                      <a:pt x="66" y="47"/>
                      <a:pt x="65" y="47"/>
                    </a:cubicBezTo>
                    <a:cubicBezTo>
                      <a:pt x="65" y="47"/>
                      <a:pt x="65" y="48"/>
                      <a:pt x="65" y="49"/>
                    </a:cubicBezTo>
                    <a:cubicBezTo>
                      <a:pt x="63" y="46"/>
                      <a:pt x="62" y="50"/>
                      <a:pt x="60" y="48"/>
                    </a:cubicBezTo>
                    <a:cubicBezTo>
                      <a:pt x="61" y="51"/>
                      <a:pt x="60" y="50"/>
                      <a:pt x="59" y="51"/>
                    </a:cubicBezTo>
                    <a:cubicBezTo>
                      <a:pt x="59" y="51"/>
                      <a:pt x="59" y="50"/>
                      <a:pt x="59" y="49"/>
                    </a:cubicBezTo>
                    <a:cubicBezTo>
                      <a:pt x="58" y="50"/>
                      <a:pt x="57" y="50"/>
                      <a:pt x="56" y="49"/>
                    </a:cubicBezTo>
                    <a:cubicBezTo>
                      <a:pt x="56" y="49"/>
                      <a:pt x="56" y="51"/>
                      <a:pt x="55" y="51"/>
                    </a:cubicBezTo>
                    <a:cubicBezTo>
                      <a:pt x="54" y="49"/>
                      <a:pt x="54" y="51"/>
                      <a:pt x="53" y="50"/>
                    </a:cubicBezTo>
                    <a:cubicBezTo>
                      <a:pt x="54" y="52"/>
                      <a:pt x="52" y="54"/>
                      <a:pt x="52" y="53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52"/>
                      <a:pt x="47" y="49"/>
                      <a:pt x="44" y="52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42" y="53"/>
                      <a:pt x="39" y="51"/>
                      <a:pt x="37" y="54"/>
                    </a:cubicBezTo>
                    <a:cubicBezTo>
                      <a:pt x="36" y="53"/>
                      <a:pt x="35" y="52"/>
                      <a:pt x="35" y="52"/>
                    </a:cubicBezTo>
                    <a:cubicBezTo>
                      <a:pt x="34" y="53"/>
                      <a:pt x="33" y="53"/>
                      <a:pt x="32" y="55"/>
                    </a:cubicBezTo>
                    <a:cubicBezTo>
                      <a:pt x="32" y="56"/>
                      <a:pt x="32" y="54"/>
                      <a:pt x="32" y="54"/>
                    </a:cubicBezTo>
                    <a:cubicBezTo>
                      <a:pt x="31" y="53"/>
                      <a:pt x="30" y="51"/>
                      <a:pt x="29" y="53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8" y="53"/>
                      <a:pt x="27" y="55"/>
                      <a:pt x="26" y="53"/>
                    </a:cubicBezTo>
                    <a:cubicBezTo>
                      <a:pt x="25" y="54"/>
                      <a:pt x="24" y="55"/>
                      <a:pt x="25" y="56"/>
                    </a:cubicBezTo>
                    <a:cubicBezTo>
                      <a:pt x="24" y="56"/>
                      <a:pt x="25" y="54"/>
                      <a:pt x="24" y="55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3" y="52"/>
                      <a:pt x="21" y="53"/>
                      <a:pt x="19" y="53"/>
                    </a:cubicBezTo>
                    <a:cubicBezTo>
                      <a:pt x="19" y="51"/>
                      <a:pt x="17" y="53"/>
                      <a:pt x="16" y="51"/>
                    </a:cubicBezTo>
                    <a:cubicBezTo>
                      <a:pt x="15" y="52"/>
                      <a:pt x="15" y="50"/>
                      <a:pt x="13" y="53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3" y="51"/>
                      <a:pt x="12" y="51"/>
                      <a:pt x="11" y="49"/>
                    </a:cubicBezTo>
                    <a:cubicBezTo>
                      <a:pt x="11" y="49"/>
                      <a:pt x="10" y="50"/>
                      <a:pt x="9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9" y="50"/>
                      <a:pt x="7" y="51"/>
                      <a:pt x="6" y="52"/>
                    </a:cubicBezTo>
                    <a:cubicBezTo>
                      <a:pt x="6" y="51"/>
                      <a:pt x="6" y="52"/>
                      <a:pt x="6" y="51"/>
                    </a:cubicBezTo>
                    <a:cubicBezTo>
                      <a:pt x="7" y="51"/>
                      <a:pt x="8" y="50"/>
                      <a:pt x="9" y="48"/>
                    </a:cubicBezTo>
                    <a:cubicBezTo>
                      <a:pt x="9" y="48"/>
                      <a:pt x="6" y="50"/>
                      <a:pt x="7" y="48"/>
                    </a:cubicBezTo>
                    <a:cubicBezTo>
                      <a:pt x="7" y="47"/>
                      <a:pt x="7" y="47"/>
                      <a:pt x="5" y="49"/>
                    </a:cubicBezTo>
                    <a:cubicBezTo>
                      <a:pt x="6" y="48"/>
                      <a:pt x="6" y="48"/>
                      <a:pt x="7" y="47"/>
                    </a:cubicBezTo>
                    <a:cubicBezTo>
                      <a:pt x="6" y="47"/>
                      <a:pt x="6" y="47"/>
                      <a:pt x="5" y="47"/>
                    </a:cubicBezTo>
                    <a:cubicBezTo>
                      <a:pt x="6" y="47"/>
                      <a:pt x="5" y="47"/>
                      <a:pt x="5" y="48"/>
                    </a:cubicBezTo>
                    <a:cubicBezTo>
                      <a:pt x="4" y="48"/>
                      <a:pt x="4" y="48"/>
                      <a:pt x="2" y="49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2" y="50"/>
                      <a:pt x="1" y="50"/>
                      <a:pt x="2" y="49"/>
                    </a:cubicBezTo>
                    <a:cubicBezTo>
                      <a:pt x="3" y="48"/>
                      <a:pt x="4" y="48"/>
                      <a:pt x="5" y="47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9"/>
                      <a:pt x="1" y="49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1"/>
                      <a:pt x="1" y="52"/>
                      <a:pt x="2" y="52"/>
                    </a:cubicBezTo>
                    <a:cubicBezTo>
                      <a:pt x="3" y="51"/>
                      <a:pt x="3" y="51"/>
                      <a:pt x="3" y="51"/>
                    </a:cubicBezTo>
                    <a:cubicBezTo>
                      <a:pt x="4" y="51"/>
                      <a:pt x="5" y="50"/>
                      <a:pt x="5" y="52"/>
                    </a:cubicBezTo>
                    <a:cubicBezTo>
                      <a:pt x="4" y="52"/>
                      <a:pt x="4" y="53"/>
                      <a:pt x="3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5" y="52"/>
                      <a:pt x="4" y="55"/>
                      <a:pt x="5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4" name="Freeform 243"/>
              <p:cNvSpPr/>
              <p:nvPr/>
            </p:nvSpPr>
            <p:spPr bwMode="auto">
              <a:xfrm>
                <a:off x="4005" y="2851"/>
                <a:ext cx="2" cy="5"/>
              </a:xfrm>
              <a:custGeom>
                <a:avLst/>
                <a:gdLst>
                  <a:gd name="T0" fmla="*/ 2 w 2"/>
                  <a:gd name="T1" fmla="*/ 5 h 5"/>
                  <a:gd name="T2" fmla="*/ 2 w 2"/>
                  <a:gd name="T3" fmla="*/ 5 h 5"/>
                  <a:gd name="T4" fmla="*/ 0 w 2"/>
                  <a:gd name="T5" fmla="*/ 0 h 5"/>
                  <a:gd name="T6" fmla="*/ 2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5"/>
                    </a:moveTo>
                    <a:lnTo>
                      <a:pt x="2" y="5"/>
                    </a:lnTo>
                    <a:lnTo>
                      <a:pt x="0" y="0"/>
                    </a:lnTo>
                    <a:lnTo>
                      <a:pt x="2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5" name="Freeform 244"/>
              <p:cNvSpPr/>
              <p:nvPr/>
            </p:nvSpPr>
            <p:spPr bwMode="auto">
              <a:xfrm>
                <a:off x="3980" y="286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6" name="Freeform 245"/>
              <p:cNvSpPr/>
              <p:nvPr/>
            </p:nvSpPr>
            <p:spPr bwMode="auto">
              <a:xfrm flipH="1">
                <a:off x="3982" y="28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7" name="Freeform 246"/>
              <p:cNvSpPr/>
              <p:nvPr/>
            </p:nvSpPr>
            <p:spPr bwMode="auto">
              <a:xfrm>
                <a:off x="3748" y="2898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8" name="Freeform 247"/>
              <p:cNvSpPr/>
              <p:nvPr/>
            </p:nvSpPr>
            <p:spPr bwMode="auto">
              <a:xfrm>
                <a:off x="3980" y="2875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1" y="2"/>
                    </a:cubicBezTo>
                    <a:cubicBezTo>
                      <a:pt x="1" y="2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9" name="Freeform 248"/>
              <p:cNvSpPr/>
              <p:nvPr/>
            </p:nvSpPr>
            <p:spPr bwMode="auto">
              <a:xfrm>
                <a:off x="3757" y="2909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0" name="Freeform 249"/>
              <p:cNvSpPr/>
              <p:nvPr/>
            </p:nvSpPr>
            <p:spPr bwMode="auto">
              <a:xfrm>
                <a:off x="3776" y="291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1" name="Freeform 250"/>
              <p:cNvSpPr/>
              <p:nvPr/>
            </p:nvSpPr>
            <p:spPr bwMode="auto">
              <a:xfrm>
                <a:off x="3759" y="2904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2" name="Freeform 251"/>
              <p:cNvSpPr/>
              <p:nvPr/>
            </p:nvSpPr>
            <p:spPr bwMode="auto">
              <a:xfrm>
                <a:off x="3893" y="3080"/>
                <a:ext cx="4" cy="9"/>
              </a:xfrm>
              <a:custGeom>
                <a:avLst/>
                <a:gdLst>
                  <a:gd name="T0" fmla="*/ 2 w 2"/>
                  <a:gd name="T1" fmla="*/ 0 h 4"/>
                  <a:gd name="T2" fmla="*/ 1 w 2"/>
                  <a:gd name="T3" fmla="*/ 1 h 4"/>
                  <a:gd name="T4" fmla="*/ 1 w 2"/>
                  <a:gd name="T5" fmla="*/ 2 h 4"/>
                  <a:gd name="T6" fmla="*/ 0 w 2"/>
                  <a:gd name="T7" fmla="*/ 4 h 4"/>
                  <a:gd name="T8" fmla="*/ 2 w 2"/>
                  <a:gd name="T9" fmla="*/ 1 h 4"/>
                  <a:gd name="T10" fmla="*/ 2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1" y="3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3" name="Freeform 252"/>
              <p:cNvSpPr/>
              <p:nvPr/>
            </p:nvSpPr>
            <p:spPr bwMode="auto">
              <a:xfrm flipH="1">
                <a:off x="3786" y="29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4" name="Freeform 253"/>
              <p:cNvSpPr/>
              <p:nvPr/>
            </p:nvSpPr>
            <p:spPr bwMode="auto">
              <a:xfrm flipH="1">
                <a:off x="3952" y="306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5" name="Freeform 254"/>
              <p:cNvSpPr>
                <a:spLocks noEditPoints="1"/>
              </p:cNvSpPr>
              <p:nvPr/>
            </p:nvSpPr>
            <p:spPr bwMode="auto">
              <a:xfrm>
                <a:off x="3895" y="3015"/>
                <a:ext cx="152" cy="95"/>
              </a:xfrm>
              <a:custGeom>
                <a:avLst/>
                <a:gdLst>
                  <a:gd name="T0" fmla="*/ 54 w 72"/>
                  <a:gd name="T1" fmla="*/ 4 h 45"/>
                  <a:gd name="T2" fmla="*/ 55 w 72"/>
                  <a:gd name="T3" fmla="*/ 8 h 45"/>
                  <a:gd name="T4" fmla="*/ 44 w 72"/>
                  <a:gd name="T5" fmla="*/ 20 h 45"/>
                  <a:gd name="T6" fmla="*/ 38 w 72"/>
                  <a:gd name="T7" fmla="*/ 21 h 45"/>
                  <a:gd name="T8" fmla="*/ 35 w 72"/>
                  <a:gd name="T9" fmla="*/ 21 h 45"/>
                  <a:gd name="T10" fmla="*/ 30 w 72"/>
                  <a:gd name="T11" fmla="*/ 22 h 45"/>
                  <a:gd name="T12" fmla="*/ 27 w 72"/>
                  <a:gd name="T13" fmla="*/ 22 h 45"/>
                  <a:gd name="T14" fmla="*/ 21 w 72"/>
                  <a:gd name="T15" fmla="*/ 23 h 45"/>
                  <a:gd name="T16" fmla="*/ 16 w 72"/>
                  <a:gd name="T17" fmla="*/ 23 h 45"/>
                  <a:gd name="T18" fmla="*/ 11 w 72"/>
                  <a:gd name="T19" fmla="*/ 23 h 45"/>
                  <a:gd name="T20" fmla="*/ 9 w 72"/>
                  <a:gd name="T21" fmla="*/ 21 h 45"/>
                  <a:gd name="T22" fmla="*/ 8 w 72"/>
                  <a:gd name="T23" fmla="*/ 20 h 45"/>
                  <a:gd name="T24" fmla="*/ 7 w 72"/>
                  <a:gd name="T25" fmla="*/ 20 h 45"/>
                  <a:gd name="T26" fmla="*/ 4 w 72"/>
                  <a:gd name="T27" fmla="*/ 22 h 45"/>
                  <a:gd name="T28" fmla="*/ 2 w 72"/>
                  <a:gd name="T29" fmla="*/ 25 h 45"/>
                  <a:gd name="T30" fmla="*/ 2 w 72"/>
                  <a:gd name="T31" fmla="*/ 31 h 45"/>
                  <a:gd name="T32" fmla="*/ 8 w 72"/>
                  <a:gd name="T33" fmla="*/ 29 h 45"/>
                  <a:gd name="T34" fmla="*/ 4 w 72"/>
                  <a:gd name="T35" fmla="*/ 34 h 45"/>
                  <a:gd name="T36" fmla="*/ 3 w 72"/>
                  <a:gd name="T37" fmla="*/ 39 h 45"/>
                  <a:gd name="T38" fmla="*/ 8 w 72"/>
                  <a:gd name="T39" fmla="*/ 33 h 45"/>
                  <a:gd name="T40" fmla="*/ 6 w 72"/>
                  <a:gd name="T41" fmla="*/ 39 h 45"/>
                  <a:gd name="T42" fmla="*/ 7 w 72"/>
                  <a:gd name="T43" fmla="*/ 41 h 45"/>
                  <a:gd name="T44" fmla="*/ 8 w 72"/>
                  <a:gd name="T45" fmla="*/ 42 h 45"/>
                  <a:gd name="T46" fmla="*/ 9 w 72"/>
                  <a:gd name="T47" fmla="*/ 43 h 45"/>
                  <a:gd name="T48" fmla="*/ 12 w 72"/>
                  <a:gd name="T49" fmla="*/ 40 h 45"/>
                  <a:gd name="T50" fmla="*/ 13 w 72"/>
                  <a:gd name="T51" fmla="*/ 44 h 45"/>
                  <a:gd name="T52" fmla="*/ 15 w 72"/>
                  <a:gd name="T53" fmla="*/ 40 h 45"/>
                  <a:gd name="T54" fmla="*/ 16 w 72"/>
                  <a:gd name="T55" fmla="*/ 40 h 45"/>
                  <a:gd name="T56" fmla="*/ 17 w 72"/>
                  <a:gd name="T57" fmla="*/ 42 h 45"/>
                  <a:gd name="T58" fmla="*/ 23 w 72"/>
                  <a:gd name="T59" fmla="*/ 41 h 45"/>
                  <a:gd name="T60" fmla="*/ 24 w 72"/>
                  <a:gd name="T61" fmla="*/ 41 h 45"/>
                  <a:gd name="T62" fmla="*/ 28 w 72"/>
                  <a:gd name="T63" fmla="*/ 41 h 45"/>
                  <a:gd name="T64" fmla="*/ 31 w 72"/>
                  <a:gd name="T65" fmla="*/ 40 h 45"/>
                  <a:gd name="T66" fmla="*/ 33 w 72"/>
                  <a:gd name="T67" fmla="*/ 39 h 45"/>
                  <a:gd name="T68" fmla="*/ 34 w 72"/>
                  <a:gd name="T69" fmla="*/ 40 h 45"/>
                  <a:gd name="T70" fmla="*/ 34 w 72"/>
                  <a:gd name="T71" fmla="*/ 37 h 45"/>
                  <a:gd name="T72" fmla="*/ 37 w 72"/>
                  <a:gd name="T73" fmla="*/ 38 h 45"/>
                  <a:gd name="T74" fmla="*/ 41 w 72"/>
                  <a:gd name="T75" fmla="*/ 39 h 45"/>
                  <a:gd name="T76" fmla="*/ 43 w 72"/>
                  <a:gd name="T77" fmla="*/ 35 h 45"/>
                  <a:gd name="T78" fmla="*/ 46 w 72"/>
                  <a:gd name="T79" fmla="*/ 35 h 45"/>
                  <a:gd name="T80" fmla="*/ 47 w 72"/>
                  <a:gd name="T81" fmla="*/ 34 h 45"/>
                  <a:gd name="T82" fmla="*/ 49 w 72"/>
                  <a:gd name="T83" fmla="*/ 34 h 45"/>
                  <a:gd name="T84" fmla="*/ 50 w 72"/>
                  <a:gd name="T85" fmla="*/ 36 h 45"/>
                  <a:gd name="T86" fmla="*/ 51 w 72"/>
                  <a:gd name="T87" fmla="*/ 32 h 45"/>
                  <a:gd name="T88" fmla="*/ 52 w 72"/>
                  <a:gd name="T89" fmla="*/ 27 h 45"/>
                  <a:gd name="T90" fmla="*/ 54 w 72"/>
                  <a:gd name="T91" fmla="*/ 28 h 45"/>
                  <a:gd name="T92" fmla="*/ 54 w 72"/>
                  <a:gd name="T93" fmla="*/ 23 h 45"/>
                  <a:gd name="T94" fmla="*/ 58 w 72"/>
                  <a:gd name="T95" fmla="*/ 23 h 45"/>
                  <a:gd name="T96" fmla="*/ 59 w 72"/>
                  <a:gd name="T97" fmla="*/ 21 h 45"/>
                  <a:gd name="T98" fmla="*/ 61 w 72"/>
                  <a:gd name="T99" fmla="*/ 20 h 45"/>
                  <a:gd name="T100" fmla="*/ 65 w 72"/>
                  <a:gd name="T101" fmla="*/ 17 h 45"/>
                  <a:gd name="T102" fmla="*/ 65 w 72"/>
                  <a:gd name="T103" fmla="*/ 13 h 45"/>
                  <a:gd name="T104" fmla="*/ 67 w 72"/>
                  <a:gd name="T105" fmla="*/ 8 h 45"/>
                  <a:gd name="T106" fmla="*/ 61 w 72"/>
                  <a:gd name="T10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2" h="45">
                    <a:moveTo>
                      <a:pt x="68" y="4"/>
                    </a:moveTo>
                    <a:cubicBezTo>
                      <a:pt x="67" y="4"/>
                      <a:pt x="70" y="3"/>
                      <a:pt x="70" y="3"/>
                    </a:cubicBezTo>
                    <a:cubicBezTo>
                      <a:pt x="66" y="4"/>
                      <a:pt x="69" y="0"/>
                      <a:pt x="65" y="3"/>
                    </a:cubicBezTo>
                    <a:cubicBezTo>
                      <a:pt x="64" y="3"/>
                      <a:pt x="63" y="5"/>
                      <a:pt x="63" y="6"/>
                    </a:cubicBezTo>
                    <a:cubicBezTo>
                      <a:pt x="62" y="6"/>
                      <a:pt x="61" y="6"/>
                      <a:pt x="61" y="6"/>
                    </a:cubicBezTo>
                    <a:cubicBezTo>
                      <a:pt x="59" y="4"/>
                      <a:pt x="51" y="2"/>
                      <a:pt x="54" y="4"/>
                    </a:cubicBezTo>
                    <a:cubicBezTo>
                      <a:pt x="55" y="4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7" y="6"/>
                      <a:pt x="55" y="5"/>
                      <a:pt x="55" y="4"/>
                    </a:cubicBezTo>
                    <a:cubicBezTo>
                      <a:pt x="55" y="5"/>
                      <a:pt x="55" y="6"/>
                      <a:pt x="54" y="6"/>
                    </a:cubicBezTo>
                    <a:cubicBezTo>
                      <a:pt x="55" y="7"/>
                      <a:pt x="54" y="6"/>
                      <a:pt x="55" y="8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8"/>
                      <a:pt x="55" y="8"/>
                      <a:pt x="53" y="7"/>
                    </a:cubicBezTo>
                    <a:cubicBezTo>
                      <a:pt x="50" y="7"/>
                      <a:pt x="49" y="9"/>
                      <a:pt x="47" y="10"/>
                    </a:cubicBezTo>
                    <a:cubicBezTo>
                      <a:pt x="46" y="12"/>
                      <a:pt x="45" y="14"/>
                      <a:pt x="43" y="16"/>
                    </a:cubicBezTo>
                    <a:cubicBezTo>
                      <a:pt x="44" y="19"/>
                      <a:pt x="43" y="18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2"/>
                      <a:pt x="43" y="20"/>
                      <a:pt x="42" y="19"/>
                    </a:cubicBezTo>
                    <a:cubicBezTo>
                      <a:pt x="43" y="21"/>
                      <a:pt x="42" y="20"/>
                      <a:pt x="43" y="22"/>
                    </a:cubicBezTo>
                    <a:cubicBezTo>
                      <a:pt x="44" y="23"/>
                      <a:pt x="41" y="19"/>
                      <a:pt x="42" y="20"/>
                    </a:cubicBezTo>
                    <a:cubicBezTo>
                      <a:pt x="41" y="20"/>
                      <a:pt x="42" y="21"/>
                      <a:pt x="42" y="21"/>
                    </a:cubicBezTo>
                    <a:cubicBezTo>
                      <a:pt x="42" y="23"/>
                      <a:pt x="41" y="20"/>
                      <a:pt x="40" y="18"/>
                    </a:cubicBezTo>
                    <a:cubicBezTo>
                      <a:pt x="39" y="19"/>
                      <a:pt x="39" y="22"/>
                      <a:pt x="38" y="21"/>
                    </a:cubicBezTo>
                    <a:cubicBezTo>
                      <a:pt x="38" y="21"/>
                      <a:pt x="38" y="22"/>
                      <a:pt x="38" y="22"/>
                    </a:cubicBezTo>
                    <a:cubicBezTo>
                      <a:pt x="37" y="19"/>
                      <a:pt x="38" y="23"/>
                      <a:pt x="38" y="22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7" y="22"/>
                      <a:pt x="36" y="21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6" y="23"/>
                      <a:pt x="35" y="20"/>
                      <a:pt x="35" y="21"/>
                    </a:cubicBezTo>
                    <a:cubicBezTo>
                      <a:pt x="35" y="20"/>
                      <a:pt x="35" y="21"/>
                      <a:pt x="35" y="20"/>
                    </a:cubicBezTo>
                    <a:cubicBezTo>
                      <a:pt x="36" y="24"/>
                      <a:pt x="34" y="19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2" y="22"/>
                    </a:cubicBezTo>
                    <a:cubicBezTo>
                      <a:pt x="32" y="22"/>
                      <a:pt x="31" y="19"/>
                      <a:pt x="30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2"/>
                      <a:pt x="30" y="20"/>
                      <a:pt x="29" y="20"/>
                    </a:cubicBezTo>
                    <a:cubicBezTo>
                      <a:pt x="29" y="21"/>
                      <a:pt x="29" y="21"/>
                      <a:pt x="29" y="22"/>
                    </a:cubicBezTo>
                    <a:cubicBezTo>
                      <a:pt x="29" y="20"/>
                      <a:pt x="28" y="23"/>
                      <a:pt x="27" y="21"/>
                    </a:cubicBezTo>
                    <a:cubicBezTo>
                      <a:pt x="27" y="25"/>
                      <a:pt x="27" y="23"/>
                      <a:pt x="27" y="24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6" y="22"/>
                      <a:pt x="26" y="22"/>
                      <a:pt x="26" y="21"/>
                    </a:cubicBezTo>
                    <a:cubicBezTo>
                      <a:pt x="26" y="22"/>
                      <a:pt x="25" y="24"/>
                      <a:pt x="25" y="23"/>
                    </a:cubicBezTo>
                    <a:cubicBezTo>
                      <a:pt x="25" y="21"/>
                      <a:pt x="25" y="23"/>
                      <a:pt x="25" y="22"/>
                    </a:cubicBezTo>
                    <a:cubicBezTo>
                      <a:pt x="24" y="24"/>
                      <a:pt x="24" y="25"/>
                      <a:pt x="24" y="25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3"/>
                      <a:pt x="23" y="20"/>
                      <a:pt x="21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0" y="23"/>
                      <a:pt x="20" y="21"/>
                      <a:pt x="18" y="24"/>
                    </a:cubicBezTo>
                    <a:cubicBezTo>
                      <a:pt x="18" y="23"/>
                      <a:pt x="18" y="22"/>
                      <a:pt x="18" y="22"/>
                    </a:cubicBezTo>
                    <a:cubicBezTo>
                      <a:pt x="17" y="24"/>
                      <a:pt x="17" y="23"/>
                      <a:pt x="16" y="25"/>
                    </a:cubicBezTo>
                    <a:cubicBezTo>
                      <a:pt x="16" y="25"/>
                      <a:pt x="16" y="24"/>
                      <a:pt x="16" y="24"/>
                    </a:cubicBezTo>
                    <a:cubicBezTo>
                      <a:pt x="16" y="23"/>
                      <a:pt x="17" y="21"/>
                      <a:pt x="16" y="2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5" y="23"/>
                      <a:pt x="14" y="24"/>
                      <a:pt x="15" y="23"/>
                    </a:cubicBezTo>
                    <a:cubicBezTo>
                      <a:pt x="14" y="24"/>
                      <a:pt x="13" y="24"/>
                      <a:pt x="13" y="26"/>
                    </a:cubicBezTo>
                    <a:cubicBezTo>
                      <a:pt x="12" y="26"/>
                      <a:pt x="14" y="23"/>
                      <a:pt x="13" y="25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2"/>
                      <a:pt x="12" y="23"/>
                      <a:pt x="11" y="23"/>
                    </a:cubicBezTo>
                    <a:cubicBezTo>
                      <a:pt x="12" y="21"/>
                      <a:pt x="10" y="23"/>
                      <a:pt x="11" y="22"/>
                    </a:cubicBezTo>
                    <a:cubicBezTo>
                      <a:pt x="10" y="23"/>
                      <a:pt x="11" y="21"/>
                      <a:pt x="9" y="2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0"/>
                      <a:pt x="8" y="21"/>
                      <a:pt x="8" y="22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8" y="21"/>
                      <a:pt x="6" y="22"/>
                      <a:pt x="5" y="23"/>
                    </a:cubicBezTo>
                    <a:cubicBezTo>
                      <a:pt x="6" y="22"/>
                      <a:pt x="5" y="23"/>
                      <a:pt x="5" y="22"/>
                    </a:cubicBezTo>
                    <a:cubicBezTo>
                      <a:pt x="6" y="22"/>
                      <a:pt x="8" y="21"/>
                      <a:pt x="9" y="20"/>
                    </a:cubicBezTo>
                    <a:cubicBezTo>
                      <a:pt x="10" y="20"/>
                      <a:pt x="6" y="21"/>
                      <a:pt x="8" y="20"/>
                    </a:cubicBezTo>
                    <a:cubicBezTo>
                      <a:pt x="9" y="20"/>
                      <a:pt x="8" y="20"/>
                      <a:pt x="6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21"/>
                      <a:pt x="5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2" y="22"/>
                      <a:pt x="3" y="21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0"/>
                      <a:pt x="3" y="21"/>
                      <a:pt x="2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2"/>
                      <a:pt x="1" y="23"/>
                      <a:pt x="2" y="23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21"/>
                      <a:pt x="4" y="22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4" y="23"/>
                      <a:pt x="2" y="25"/>
                      <a:pt x="3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4" y="24"/>
                      <a:pt x="4" y="24"/>
                    </a:cubicBezTo>
                    <a:cubicBezTo>
                      <a:pt x="4" y="24"/>
                      <a:pt x="1" y="26"/>
                      <a:pt x="1" y="27"/>
                    </a:cubicBezTo>
                    <a:cubicBezTo>
                      <a:pt x="1" y="27"/>
                      <a:pt x="3" y="26"/>
                      <a:pt x="2" y="28"/>
                    </a:cubicBezTo>
                    <a:cubicBezTo>
                      <a:pt x="2" y="28"/>
                      <a:pt x="4" y="28"/>
                      <a:pt x="5" y="27"/>
                    </a:cubicBezTo>
                    <a:cubicBezTo>
                      <a:pt x="5" y="28"/>
                      <a:pt x="3" y="29"/>
                      <a:pt x="4" y="29"/>
                    </a:cubicBezTo>
                    <a:cubicBezTo>
                      <a:pt x="3" y="29"/>
                      <a:pt x="2" y="30"/>
                      <a:pt x="2" y="31"/>
                    </a:cubicBezTo>
                    <a:cubicBezTo>
                      <a:pt x="3" y="30"/>
                      <a:pt x="2" y="32"/>
                      <a:pt x="4" y="30"/>
                    </a:cubicBezTo>
                    <a:cubicBezTo>
                      <a:pt x="4" y="30"/>
                      <a:pt x="4" y="31"/>
                      <a:pt x="5" y="31"/>
                    </a:cubicBezTo>
                    <a:cubicBezTo>
                      <a:pt x="4" y="31"/>
                      <a:pt x="3" y="33"/>
                      <a:pt x="3" y="33"/>
                    </a:cubicBezTo>
                    <a:cubicBezTo>
                      <a:pt x="4" y="32"/>
                      <a:pt x="5" y="32"/>
                      <a:pt x="5" y="32"/>
                    </a:cubicBezTo>
                    <a:cubicBezTo>
                      <a:pt x="6" y="31"/>
                      <a:pt x="6" y="31"/>
                      <a:pt x="7" y="29"/>
                    </a:cubicBezTo>
                    <a:cubicBezTo>
                      <a:pt x="7" y="29"/>
                      <a:pt x="8" y="28"/>
                      <a:pt x="8" y="29"/>
                    </a:cubicBezTo>
                    <a:cubicBezTo>
                      <a:pt x="7" y="30"/>
                      <a:pt x="5" y="32"/>
                      <a:pt x="6" y="33"/>
                    </a:cubicBezTo>
                    <a:cubicBezTo>
                      <a:pt x="4" y="35"/>
                      <a:pt x="5" y="32"/>
                      <a:pt x="4" y="34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0" y="36"/>
                      <a:pt x="2" y="35"/>
                      <a:pt x="1" y="37"/>
                    </a:cubicBezTo>
                    <a:cubicBezTo>
                      <a:pt x="1" y="37"/>
                      <a:pt x="2" y="36"/>
                      <a:pt x="3" y="36"/>
                    </a:cubicBezTo>
                    <a:cubicBezTo>
                      <a:pt x="4" y="35"/>
                      <a:pt x="4" y="35"/>
                      <a:pt x="4" y="34"/>
                    </a:cubicBezTo>
                    <a:cubicBezTo>
                      <a:pt x="6" y="32"/>
                      <a:pt x="4" y="36"/>
                      <a:pt x="4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4" y="36"/>
                      <a:pt x="4" y="36"/>
                    </a:cubicBezTo>
                    <a:cubicBezTo>
                      <a:pt x="3" y="39"/>
                      <a:pt x="4" y="36"/>
                      <a:pt x="3" y="38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1"/>
                      <a:pt x="3" y="38"/>
                      <a:pt x="3" y="39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4" y="38"/>
                      <a:pt x="5" y="37"/>
                      <a:pt x="4" y="37"/>
                    </a:cubicBezTo>
                    <a:cubicBezTo>
                      <a:pt x="6" y="34"/>
                      <a:pt x="5" y="37"/>
                      <a:pt x="6" y="36"/>
                    </a:cubicBezTo>
                    <a:cubicBezTo>
                      <a:pt x="7" y="35"/>
                      <a:pt x="5" y="36"/>
                      <a:pt x="6" y="35"/>
                    </a:cubicBezTo>
                    <a:cubicBezTo>
                      <a:pt x="7" y="33"/>
                      <a:pt x="7" y="34"/>
                      <a:pt x="8" y="33"/>
                    </a:cubicBezTo>
                    <a:cubicBezTo>
                      <a:pt x="8" y="34"/>
                      <a:pt x="7" y="35"/>
                      <a:pt x="6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5" y="37"/>
                      <a:pt x="5" y="39"/>
                      <a:pt x="4" y="40"/>
                    </a:cubicBezTo>
                    <a:cubicBezTo>
                      <a:pt x="4" y="41"/>
                      <a:pt x="5" y="38"/>
                      <a:pt x="5" y="39"/>
                    </a:cubicBezTo>
                    <a:cubicBezTo>
                      <a:pt x="5" y="39"/>
                      <a:pt x="6" y="37"/>
                      <a:pt x="6" y="37"/>
                    </a:cubicBezTo>
                    <a:cubicBezTo>
                      <a:pt x="9" y="33"/>
                      <a:pt x="5" y="40"/>
                      <a:pt x="6" y="39"/>
                    </a:cubicBezTo>
                    <a:cubicBezTo>
                      <a:pt x="7" y="37"/>
                      <a:pt x="9" y="36"/>
                      <a:pt x="10" y="33"/>
                    </a:cubicBezTo>
                    <a:cubicBezTo>
                      <a:pt x="10" y="32"/>
                      <a:pt x="11" y="32"/>
                      <a:pt x="11" y="32"/>
                    </a:cubicBezTo>
                    <a:cubicBezTo>
                      <a:pt x="10" y="34"/>
                      <a:pt x="10" y="34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7" y="39"/>
                      <a:pt x="7" y="40"/>
                      <a:pt x="7" y="41"/>
                    </a:cubicBezTo>
                    <a:cubicBezTo>
                      <a:pt x="8" y="41"/>
                      <a:pt x="8" y="40"/>
                      <a:pt x="8" y="39"/>
                    </a:cubicBezTo>
                    <a:cubicBezTo>
                      <a:pt x="8" y="40"/>
                      <a:pt x="7" y="41"/>
                      <a:pt x="8" y="41"/>
                    </a:cubicBezTo>
                    <a:cubicBezTo>
                      <a:pt x="8" y="40"/>
                      <a:pt x="9" y="38"/>
                      <a:pt x="9" y="38"/>
                    </a:cubicBezTo>
                    <a:cubicBezTo>
                      <a:pt x="10" y="38"/>
                      <a:pt x="9" y="40"/>
                      <a:pt x="9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8" y="43"/>
                      <a:pt x="8" y="42"/>
                    </a:cubicBezTo>
                    <a:cubicBezTo>
                      <a:pt x="9" y="41"/>
                      <a:pt x="9" y="40"/>
                      <a:pt x="10" y="38"/>
                    </a:cubicBezTo>
                    <a:cubicBezTo>
                      <a:pt x="11" y="38"/>
                      <a:pt x="10" y="40"/>
                      <a:pt x="10" y="3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0" y="40"/>
                      <a:pt x="8" y="43"/>
                      <a:pt x="9" y="43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2"/>
                      <a:pt x="11" y="40"/>
                      <a:pt x="11" y="42"/>
                    </a:cubicBezTo>
                    <a:cubicBezTo>
                      <a:pt x="12" y="40"/>
                      <a:pt x="11" y="42"/>
                      <a:pt x="11" y="41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1" y="42"/>
                      <a:pt x="12" y="39"/>
                      <a:pt x="12" y="40"/>
                    </a:cubicBezTo>
                    <a:cubicBezTo>
                      <a:pt x="12" y="41"/>
                      <a:pt x="12" y="41"/>
                      <a:pt x="12" y="42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2" y="43"/>
                      <a:pt x="13" y="39"/>
                      <a:pt x="13" y="41"/>
                    </a:cubicBezTo>
                    <a:cubicBezTo>
                      <a:pt x="13" y="42"/>
                      <a:pt x="12" y="43"/>
                      <a:pt x="12" y="43"/>
                    </a:cubicBezTo>
                    <a:cubicBezTo>
                      <a:pt x="13" y="41"/>
                      <a:pt x="14" y="40"/>
                      <a:pt x="14" y="39"/>
                    </a:cubicBezTo>
                    <a:cubicBezTo>
                      <a:pt x="14" y="40"/>
                      <a:pt x="13" y="42"/>
                      <a:pt x="13" y="44"/>
                    </a:cubicBezTo>
                    <a:cubicBezTo>
                      <a:pt x="14" y="42"/>
                      <a:pt x="13" y="45"/>
                      <a:pt x="14" y="43"/>
                    </a:cubicBezTo>
                    <a:cubicBezTo>
                      <a:pt x="14" y="42"/>
                      <a:pt x="14" y="41"/>
                      <a:pt x="15" y="40"/>
                    </a:cubicBezTo>
                    <a:cubicBezTo>
                      <a:pt x="15" y="40"/>
                      <a:pt x="14" y="41"/>
                      <a:pt x="14" y="42"/>
                    </a:cubicBezTo>
                    <a:cubicBezTo>
                      <a:pt x="14" y="42"/>
                      <a:pt x="15" y="40"/>
                      <a:pt x="15" y="39"/>
                    </a:cubicBezTo>
                    <a:cubicBezTo>
                      <a:pt x="15" y="39"/>
                      <a:pt x="16" y="37"/>
                      <a:pt x="16" y="39"/>
                    </a:cubicBezTo>
                    <a:cubicBezTo>
                      <a:pt x="16" y="40"/>
                      <a:pt x="15" y="39"/>
                      <a:pt x="15" y="40"/>
                    </a:cubicBezTo>
                    <a:cubicBezTo>
                      <a:pt x="16" y="41"/>
                      <a:pt x="17" y="37"/>
                      <a:pt x="17" y="36"/>
                    </a:cubicBezTo>
                    <a:cubicBezTo>
                      <a:pt x="17" y="35"/>
                      <a:pt x="18" y="32"/>
                      <a:pt x="19" y="31"/>
                    </a:cubicBezTo>
                    <a:cubicBezTo>
                      <a:pt x="19" y="32"/>
                      <a:pt x="18" y="32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7"/>
                      <a:pt x="16" y="39"/>
                      <a:pt x="16" y="41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1"/>
                      <a:pt x="16" y="43"/>
                      <a:pt x="16" y="42"/>
                    </a:cubicBezTo>
                    <a:cubicBezTo>
                      <a:pt x="17" y="41"/>
                      <a:pt x="16" y="43"/>
                      <a:pt x="16" y="41"/>
                    </a:cubicBezTo>
                    <a:cubicBezTo>
                      <a:pt x="17" y="41"/>
                      <a:pt x="18" y="38"/>
                      <a:pt x="18" y="39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7" y="43"/>
                      <a:pt x="17" y="41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8" y="43"/>
                      <a:pt x="19" y="43"/>
                      <a:pt x="21" y="39"/>
                    </a:cubicBezTo>
                    <a:cubicBezTo>
                      <a:pt x="21" y="41"/>
                      <a:pt x="21" y="41"/>
                      <a:pt x="21" y="42"/>
                    </a:cubicBezTo>
                    <a:cubicBezTo>
                      <a:pt x="21" y="42"/>
                      <a:pt x="22" y="41"/>
                      <a:pt x="22" y="4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2" y="44"/>
                      <a:pt x="23" y="42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3" y="44"/>
                      <a:pt x="23" y="41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0"/>
                      <a:pt x="24" y="41"/>
                      <a:pt x="24" y="43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3"/>
                      <a:pt x="25" y="43"/>
                      <a:pt x="26" y="42"/>
                    </a:cubicBezTo>
                    <a:cubicBezTo>
                      <a:pt x="25" y="42"/>
                      <a:pt x="25" y="41"/>
                      <a:pt x="26" y="39"/>
                    </a:cubicBezTo>
                    <a:cubicBezTo>
                      <a:pt x="26" y="37"/>
                      <a:pt x="26" y="40"/>
                      <a:pt x="26" y="39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6" y="44"/>
                      <a:pt x="27" y="42"/>
                      <a:pt x="28" y="42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3"/>
                      <a:pt x="29" y="41"/>
                      <a:pt x="30" y="42"/>
                    </a:cubicBezTo>
                    <a:cubicBezTo>
                      <a:pt x="30" y="41"/>
                      <a:pt x="30" y="38"/>
                      <a:pt x="30" y="38"/>
                    </a:cubicBezTo>
                    <a:cubicBezTo>
                      <a:pt x="30" y="36"/>
                      <a:pt x="30" y="41"/>
                      <a:pt x="30" y="42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0"/>
                      <a:pt x="31" y="39"/>
                      <a:pt x="31" y="40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2" y="42"/>
                      <a:pt x="32" y="42"/>
                    </a:cubicBezTo>
                    <a:cubicBezTo>
                      <a:pt x="32" y="40"/>
                      <a:pt x="33" y="41"/>
                      <a:pt x="33" y="39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2"/>
                      <a:pt x="33" y="40"/>
                      <a:pt x="33" y="39"/>
                    </a:cubicBezTo>
                    <a:cubicBezTo>
                      <a:pt x="33" y="38"/>
                      <a:pt x="33" y="39"/>
                      <a:pt x="33" y="40"/>
                    </a:cubicBezTo>
                    <a:cubicBezTo>
                      <a:pt x="33" y="41"/>
                      <a:pt x="33" y="40"/>
                      <a:pt x="33" y="40"/>
                    </a:cubicBezTo>
                    <a:cubicBezTo>
                      <a:pt x="33" y="41"/>
                      <a:pt x="33" y="40"/>
                      <a:pt x="33" y="41"/>
                    </a:cubicBezTo>
                    <a:cubicBezTo>
                      <a:pt x="33" y="41"/>
                      <a:pt x="33" y="39"/>
                      <a:pt x="34" y="40"/>
                    </a:cubicBezTo>
                    <a:cubicBezTo>
                      <a:pt x="34" y="40"/>
                      <a:pt x="34" y="40"/>
                      <a:pt x="34" y="41"/>
                    </a:cubicBezTo>
                    <a:cubicBezTo>
                      <a:pt x="34" y="40"/>
                      <a:pt x="34" y="40"/>
                      <a:pt x="35" y="40"/>
                    </a:cubicBezTo>
                    <a:cubicBezTo>
                      <a:pt x="34" y="39"/>
                      <a:pt x="34" y="39"/>
                      <a:pt x="34" y="38"/>
                    </a:cubicBezTo>
                    <a:cubicBezTo>
                      <a:pt x="34" y="38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5" y="39"/>
                      <a:pt x="34" y="37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39"/>
                      <a:pt x="35" y="41"/>
                      <a:pt x="36" y="42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37" y="40"/>
                      <a:pt x="37" y="41"/>
                    </a:cubicBezTo>
                    <a:cubicBezTo>
                      <a:pt x="38" y="42"/>
                      <a:pt x="37" y="36"/>
                      <a:pt x="37" y="38"/>
                    </a:cubicBezTo>
                    <a:cubicBezTo>
                      <a:pt x="38" y="40"/>
                      <a:pt x="38" y="40"/>
                      <a:pt x="38" y="40"/>
                    </a:cubicBezTo>
                    <a:cubicBezTo>
                      <a:pt x="38" y="40"/>
                      <a:pt x="38" y="39"/>
                      <a:pt x="38" y="39"/>
                    </a:cubicBezTo>
                    <a:cubicBezTo>
                      <a:pt x="38" y="38"/>
                      <a:pt x="38" y="41"/>
                      <a:pt x="38" y="39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9" y="42"/>
                      <a:pt x="40" y="38"/>
                      <a:pt x="41" y="40"/>
                    </a:cubicBezTo>
                    <a:cubicBezTo>
                      <a:pt x="40" y="38"/>
                      <a:pt x="41" y="39"/>
                      <a:pt x="41" y="39"/>
                    </a:cubicBezTo>
                    <a:cubicBezTo>
                      <a:pt x="42" y="41"/>
                      <a:pt x="41" y="38"/>
                      <a:pt x="42" y="39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2" y="38"/>
                      <a:pt x="40" y="33"/>
                      <a:pt x="42" y="36"/>
                    </a:cubicBezTo>
                    <a:cubicBezTo>
                      <a:pt x="42" y="37"/>
                      <a:pt x="42" y="38"/>
                      <a:pt x="42" y="38"/>
                    </a:cubicBezTo>
                    <a:cubicBezTo>
                      <a:pt x="44" y="41"/>
                      <a:pt x="42" y="36"/>
                      <a:pt x="44" y="38"/>
                    </a:cubicBezTo>
                    <a:cubicBezTo>
                      <a:pt x="43" y="37"/>
                      <a:pt x="43" y="36"/>
                      <a:pt x="43" y="35"/>
                    </a:cubicBezTo>
                    <a:cubicBezTo>
                      <a:pt x="43" y="36"/>
                      <a:pt x="44" y="37"/>
                      <a:pt x="44" y="37"/>
                    </a:cubicBezTo>
                    <a:cubicBezTo>
                      <a:pt x="44" y="37"/>
                      <a:pt x="44" y="36"/>
                      <a:pt x="44" y="37"/>
                    </a:cubicBez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6"/>
                    </a:cubicBezTo>
                    <a:cubicBezTo>
                      <a:pt x="46" y="38"/>
                      <a:pt x="46" y="37"/>
                      <a:pt x="47" y="38"/>
                    </a:cubicBezTo>
                    <a:cubicBezTo>
                      <a:pt x="46" y="35"/>
                      <a:pt x="48" y="38"/>
                      <a:pt x="46" y="35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6" y="35"/>
                      <a:pt x="46" y="34"/>
                      <a:pt x="46" y="33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8" y="37"/>
                      <a:pt x="47" y="35"/>
                      <a:pt x="48" y="37"/>
                    </a:cubicBezTo>
                    <a:cubicBezTo>
                      <a:pt x="47" y="35"/>
                      <a:pt x="48" y="36"/>
                      <a:pt x="47" y="35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34"/>
                      <a:pt x="47" y="33"/>
                      <a:pt x="47" y="33"/>
                    </a:cubicBezTo>
                    <a:cubicBezTo>
                      <a:pt x="47" y="33"/>
                      <a:pt x="48" y="35"/>
                      <a:pt x="48" y="35"/>
                    </a:cubicBezTo>
                    <a:cubicBezTo>
                      <a:pt x="49" y="36"/>
                      <a:pt x="49" y="35"/>
                      <a:pt x="48" y="35"/>
                    </a:cubicBezTo>
                    <a:cubicBezTo>
                      <a:pt x="48" y="35"/>
                      <a:pt x="48" y="35"/>
                      <a:pt x="48" y="34"/>
                    </a:cubicBezTo>
                    <a:cubicBezTo>
                      <a:pt x="48" y="34"/>
                      <a:pt x="48" y="35"/>
                      <a:pt x="48" y="35"/>
                    </a:cubicBezTo>
                    <a:cubicBezTo>
                      <a:pt x="48" y="34"/>
                      <a:pt x="48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5"/>
                      <a:pt x="49" y="34"/>
                    </a:cubicBezTo>
                    <a:cubicBezTo>
                      <a:pt x="50" y="35"/>
                      <a:pt x="50" y="33"/>
                      <a:pt x="50" y="32"/>
                    </a:cubicBezTo>
                    <a:cubicBezTo>
                      <a:pt x="50" y="33"/>
                      <a:pt x="51" y="34"/>
                      <a:pt x="50" y="33"/>
                    </a:cubicBezTo>
                    <a:cubicBezTo>
                      <a:pt x="50" y="33"/>
                      <a:pt x="50" y="31"/>
                      <a:pt x="50" y="32"/>
                    </a:cubicBezTo>
                    <a:cubicBezTo>
                      <a:pt x="50" y="32"/>
                      <a:pt x="51" y="33"/>
                      <a:pt x="51" y="33"/>
                    </a:cubicBezTo>
                    <a:cubicBezTo>
                      <a:pt x="52" y="33"/>
                      <a:pt x="51" y="32"/>
                      <a:pt x="51" y="32"/>
                    </a:cubicBezTo>
                    <a:cubicBezTo>
                      <a:pt x="52" y="34"/>
                      <a:pt x="51" y="30"/>
                      <a:pt x="52" y="31"/>
                    </a:cubicBezTo>
                    <a:cubicBezTo>
                      <a:pt x="52" y="31"/>
                      <a:pt x="53" y="32"/>
                      <a:pt x="53" y="33"/>
                    </a:cubicBezTo>
                    <a:cubicBezTo>
                      <a:pt x="53" y="32"/>
                      <a:pt x="53" y="31"/>
                      <a:pt x="52" y="29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0"/>
                      <a:pt x="53" y="29"/>
                    </a:cubicBezTo>
                    <a:cubicBezTo>
                      <a:pt x="52" y="28"/>
                      <a:pt x="51" y="27"/>
                      <a:pt x="52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2" y="27"/>
                      <a:pt x="52" y="27"/>
                      <a:pt x="53" y="28"/>
                    </a:cubicBezTo>
                    <a:cubicBezTo>
                      <a:pt x="54" y="30"/>
                      <a:pt x="54" y="29"/>
                      <a:pt x="54" y="29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3" y="27"/>
                      <a:pt x="54" y="29"/>
                      <a:pt x="54" y="28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4" y="26"/>
                      <a:pt x="54" y="27"/>
                    </a:cubicBezTo>
                    <a:cubicBezTo>
                      <a:pt x="54" y="26"/>
                      <a:pt x="53" y="24"/>
                      <a:pt x="52" y="22"/>
                    </a:cubicBezTo>
                    <a:cubicBezTo>
                      <a:pt x="52" y="22"/>
                      <a:pt x="52" y="21"/>
                      <a:pt x="52" y="21"/>
                    </a:cubicBezTo>
                    <a:cubicBezTo>
                      <a:pt x="53" y="22"/>
                      <a:pt x="52" y="21"/>
                      <a:pt x="53" y="22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4" y="23"/>
                      <a:pt x="55" y="25"/>
                      <a:pt x="55" y="26"/>
                    </a:cubicBezTo>
                    <a:cubicBezTo>
                      <a:pt x="55" y="25"/>
                      <a:pt x="56" y="26"/>
                      <a:pt x="57" y="26"/>
                    </a:cubicBezTo>
                    <a:cubicBezTo>
                      <a:pt x="55" y="23"/>
                      <a:pt x="56" y="24"/>
                      <a:pt x="55" y="22"/>
                    </a:cubicBezTo>
                    <a:cubicBezTo>
                      <a:pt x="55" y="22"/>
                      <a:pt x="56" y="24"/>
                      <a:pt x="57" y="24"/>
                    </a:cubicBezTo>
                    <a:cubicBezTo>
                      <a:pt x="56" y="23"/>
                      <a:pt x="57" y="23"/>
                      <a:pt x="57" y="23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7" y="23"/>
                      <a:pt x="58" y="23"/>
                      <a:pt x="57" y="21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9" y="22"/>
                      <a:pt x="56" y="19"/>
                      <a:pt x="57" y="20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7" y="20"/>
                      <a:pt x="59" y="22"/>
                      <a:pt x="58" y="20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8" y="19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2"/>
                      <a:pt x="58" y="19"/>
                      <a:pt x="59" y="19"/>
                    </a:cubicBezTo>
                    <a:cubicBezTo>
                      <a:pt x="59" y="19"/>
                      <a:pt x="60" y="20"/>
                      <a:pt x="60" y="20"/>
                    </a:cubicBezTo>
                    <a:cubicBezTo>
                      <a:pt x="59" y="19"/>
                      <a:pt x="60" y="19"/>
                      <a:pt x="60" y="19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2" y="19"/>
                      <a:pt x="64" y="18"/>
                      <a:pt x="63" y="16"/>
                    </a:cubicBezTo>
                    <a:cubicBezTo>
                      <a:pt x="65" y="17"/>
                      <a:pt x="64" y="17"/>
                      <a:pt x="65" y="18"/>
                    </a:cubicBezTo>
                    <a:cubicBezTo>
                      <a:pt x="64" y="17"/>
                      <a:pt x="65" y="18"/>
                      <a:pt x="65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5" y="17"/>
                      <a:pt x="66" y="18"/>
                      <a:pt x="66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4" y="15"/>
                      <a:pt x="68" y="18"/>
                      <a:pt x="66" y="16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5" y="15"/>
                      <a:pt x="68" y="17"/>
                      <a:pt x="66" y="16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8" y="17"/>
                      <a:pt x="65" y="14"/>
                      <a:pt x="67" y="15"/>
                    </a:cubicBezTo>
                    <a:cubicBezTo>
                      <a:pt x="67" y="15"/>
                      <a:pt x="66" y="14"/>
                      <a:pt x="65" y="13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3"/>
                      <a:pt x="68" y="12"/>
                      <a:pt x="66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5" y="9"/>
                      <a:pt x="70" y="11"/>
                      <a:pt x="66" y="8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6" y="8"/>
                      <a:pt x="67" y="8"/>
                      <a:pt x="66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8"/>
                      <a:pt x="65" y="6"/>
                      <a:pt x="65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9" y="7"/>
                      <a:pt x="72" y="3"/>
                      <a:pt x="68" y="4"/>
                    </a:cubicBezTo>
                    <a:close/>
                    <a:moveTo>
                      <a:pt x="61" y="9"/>
                    </a:moveTo>
                    <a:cubicBezTo>
                      <a:pt x="60" y="9"/>
                      <a:pt x="61" y="7"/>
                      <a:pt x="62" y="6"/>
                    </a:cubicBezTo>
                    <a:cubicBezTo>
                      <a:pt x="62" y="8"/>
                      <a:pt x="61" y="9"/>
                      <a:pt x="6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6" name="Freeform 255"/>
              <p:cNvSpPr/>
              <p:nvPr/>
            </p:nvSpPr>
            <p:spPr bwMode="auto">
              <a:xfrm>
                <a:off x="4011" y="3063"/>
                <a:ext cx="5" cy="5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0 h 5"/>
                  <a:gd name="T4" fmla="*/ 2 w 5"/>
                  <a:gd name="T5" fmla="*/ 5 h 5"/>
                  <a:gd name="T6" fmla="*/ 5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lnTo>
                      <a:pt x="0" y="0"/>
                    </a:lnTo>
                    <a:lnTo>
                      <a:pt x="2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7" name="Freeform 256"/>
              <p:cNvSpPr/>
              <p:nvPr/>
            </p:nvSpPr>
            <p:spPr bwMode="auto">
              <a:xfrm>
                <a:off x="3912" y="310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8" name="Freeform 257"/>
              <p:cNvSpPr/>
              <p:nvPr/>
            </p:nvSpPr>
            <p:spPr bwMode="auto">
              <a:xfrm>
                <a:off x="3996" y="3089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9" name="Oval 258"/>
              <p:cNvSpPr>
                <a:spLocks noChangeArrowheads="1"/>
              </p:cNvSpPr>
              <p:nvPr/>
            </p:nvSpPr>
            <p:spPr bwMode="auto">
              <a:xfrm>
                <a:off x="3595" y="182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0" name="Freeform 259"/>
              <p:cNvSpPr/>
              <p:nvPr/>
            </p:nvSpPr>
            <p:spPr bwMode="auto">
              <a:xfrm>
                <a:off x="3598" y="182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1" name="Freeform 260"/>
              <p:cNvSpPr/>
              <p:nvPr/>
            </p:nvSpPr>
            <p:spPr bwMode="auto">
              <a:xfrm flipH="1">
                <a:off x="3918" y="28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2" name="Freeform 261"/>
              <p:cNvSpPr/>
              <p:nvPr/>
            </p:nvSpPr>
            <p:spPr bwMode="auto">
              <a:xfrm>
                <a:off x="3924" y="3038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2 w 2"/>
                  <a:gd name="T5" fmla="*/ 0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2" y="2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3" name="Freeform 262"/>
              <p:cNvSpPr/>
              <p:nvPr/>
            </p:nvSpPr>
            <p:spPr bwMode="auto">
              <a:xfrm>
                <a:off x="3986" y="3027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4" name="Freeform 263"/>
              <p:cNvSpPr/>
              <p:nvPr/>
            </p:nvSpPr>
            <p:spPr bwMode="auto">
              <a:xfrm>
                <a:off x="3899" y="309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5" name="Rectangle 264"/>
              <p:cNvSpPr>
                <a:spLocks noChangeArrowheads="1"/>
              </p:cNvSpPr>
              <p:nvPr/>
            </p:nvSpPr>
            <p:spPr bwMode="auto">
              <a:xfrm>
                <a:off x="4013" y="3004"/>
                <a:ext cx="1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6" name="Freeform 265"/>
              <p:cNvSpPr/>
              <p:nvPr/>
            </p:nvSpPr>
            <p:spPr bwMode="auto">
              <a:xfrm>
                <a:off x="3903" y="3055"/>
                <a:ext cx="6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7" name="Freeform 266"/>
              <p:cNvSpPr/>
              <p:nvPr/>
            </p:nvSpPr>
            <p:spPr bwMode="auto">
              <a:xfrm>
                <a:off x="3905" y="3055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8" name="Freeform 267"/>
              <p:cNvSpPr/>
              <p:nvPr/>
            </p:nvSpPr>
            <p:spPr bwMode="auto">
              <a:xfrm>
                <a:off x="3897" y="3085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9" name="Freeform 268"/>
              <p:cNvSpPr/>
              <p:nvPr/>
            </p:nvSpPr>
            <p:spPr bwMode="auto">
              <a:xfrm>
                <a:off x="3897" y="309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0" name="Freeform 269"/>
              <p:cNvSpPr/>
              <p:nvPr/>
            </p:nvSpPr>
            <p:spPr bwMode="auto">
              <a:xfrm flipH="1">
                <a:off x="3984" y="3095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1" name="Freeform 270"/>
              <p:cNvSpPr/>
              <p:nvPr/>
            </p:nvSpPr>
            <p:spPr bwMode="auto">
              <a:xfrm flipH="1">
                <a:off x="3600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2" name="Freeform 271"/>
              <p:cNvSpPr/>
              <p:nvPr/>
            </p:nvSpPr>
            <p:spPr bwMode="auto">
              <a:xfrm>
                <a:off x="3905" y="3100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3" name="Freeform 272"/>
              <p:cNvSpPr/>
              <p:nvPr/>
            </p:nvSpPr>
            <p:spPr bwMode="auto">
              <a:xfrm>
                <a:off x="4230" y="248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4" name="Freeform 273"/>
              <p:cNvSpPr/>
              <p:nvPr/>
            </p:nvSpPr>
            <p:spPr bwMode="auto">
              <a:xfrm>
                <a:off x="3895" y="3080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0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5" name="Freeform 274"/>
              <p:cNvSpPr/>
              <p:nvPr/>
            </p:nvSpPr>
            <p:spPr bwMode="auto">
              <a:xfrm flipH="1">
                <a:off x="4007" y="30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6" name="Freeform 275"/>
              <p:cNvSpPr/>
              <p:nvPr/>
            </p:nvSpPr>
            <p:spPr bwMode="auto">
              <a:xfrm flipH="1">
                <a:off x="3598" y="18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7" name="Freeform 276"/>
              <p:cNvSpPr/>
              <p:nvPr/>
            </p:nvSpPr>
            <p:spPr bwMode="auto">
              <a:xfrm>
                <a:off x="4005" y="307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8" name="Freeform 277"/>
              <p:cNvSpPr/>
              <p:nvPr/>
            </p:nvSpPr>
            <p:spPr bwMode="auto">
              <a:xfrm flipH="1">
                <a:off x="4007" y="30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9" name="Freeform 278"/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0" name="Freeform 279"/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0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1" name="Freeform 280"/>
              <p:cNvSpPr/>
              <p:nvPr/>
            </p:nvSpPr>
            <p:spPr bwMode="auto">
              <a:xfrm flipH="1">
                <a:off x="4009" y="308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2" name="Freeform 281"/>
              <p:cNvSpPr/>
              <p:nvPr/>
            </p:nvSpPr>
            <p:spPr bwMode="auto">
              <a:xfrm flipH="1"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3" name="Freeform 282"/>
              <p:cNvSpPr/>
              <p:nvPr/>
            </p:nvSpPr>
            <p:spPr bwMode="auto">
              <a:xfrm>
                <a:off x="3929" y="1870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1 w 2"/>
                  <a:gd name="T3" fmla="*/ 4 h 4"/>
                  <a:gd name="T4" fmla="*/ 2 w 2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0" y="1"/>
                      <a:pt x="1" y="4"/>
                    </a:cubicBezTo>
                    <a:cubicBezTo>
                      <a:pt x="1" y="0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4" name="Freeform 283"/>
              <p:cNvSpPr/>
              <p:nvPr/>
            </p:nvSpPr>
            <p:spPr bwMode="auto">
              <a:xfrm>
                <a:off x="3687" y="1579"/>
                <a:ext cx="4" cy="4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0 h 4"/>
                  <a:gd name="T4" fmla="*/ 0 w 4"/>
                  <a:gd name="T5" fmla="*/ 2 h 4"/>
                  <a:gd name="T6" fmla="*/ 0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5" name="Freeform 284"/>
              <p:cNvSpPr/>
              <p:nvPr/>
            </p:nvSpPr>
            <p:spPr bwMode="auto">
              <a:xfrm>
                <a:off x="4086" y="1583"/>
                <a:ext cx="8" cy="4"/>
              </a:xfrm>
              <a:custGeom>
                <a:avLst/>
                <a:gdLst>
                  <a:gd name="T0" fmla="*/ 2 w 4"/>
                  <a:gd name="T1" fmla="*/ 2 h 2"/>
                  <a:gd name="T2" fmla="*/ 1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2" y="2"/>
                      <a:pt x="3" y="1"/>
                      <a:pt x="1" y="0"/>
                    </a:cubicBezTo>
                    <a:cubicBezTo>
                      <a:pt x="4" y="2"/>
                      <a:pt x="0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6" name="Freeform 285"/>
              <p:cNvSpPr/>
              <p:nvPr/>
            </p:nvSpPr>
            <p:spPr bwMode="auto">
              <a:xfrm>
                <a:off x="3574" y="1912"/>
                <a:ext cx="2" cy="21"/>
              </a:xfrm>
              <a:custGeom>
                <a:avLst/>
                <a:gdLst>
                  <a:gd name="T0" fmla="*/ 0 w 1"/>
                  <a:gd name="T1" fmla="*/ 0 h 10"/>
                  <a:gd name="T2" fmla="*/ 1 w 1"/>
                  <a:gd name="T3" fmla="*/ 10 h 10"/>
                  <a:gd name="T4" fmla="*/ 0 w 1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0">
                    <a:moveTo>
                      <a:pt x="0" y="0"/>
                    </a:moveTo>
                    <a:cubicBezTo>
                      <a:pt x="0" y="4"/>
                      <a:pt x="0" y="10"/>
                      <a:pt x="1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7" name="Freeform 286"/>
              <p:cNvSpPr>
                <a:spLocks noEditPoints="1"/>
              </p:cNvSpPr>
              <p:nvPr/>
            </p:nvSpPr>
            <p:spPr bwMode="auto">
              <a:xfrm>
                <a:off x="3559" y="1774"/>
                <a:ext cx="77" cy="91"/>
              </a:xfrm>
              <a:custGeom>
                <a:avLst/>
                <a:gdLst>
                  <a:gd name="T0" fmla="*/ 32 w 36"/>
                  <a:gd name="T1" fmla="*/ 19 h 43"/>
                  <a:gd name="T2" fmla="*/ 27 w 36"/>
                  <a:gd name="T3" fmla="*/ 2 h 43"/>
                  <a:gd name="T4" fmla="*/ 8 w 36"/>
                  <a:gd name="T5" fmla="*/ 14 h 43"/>
                  <a:gd name="T6" fmla="*/ 16 w 36"/>
                  <a:gd name="T7" fmla="*/ 25 h 43"/>
                  <a:gd name="T8" fmla="*/ 16 w 36"/>
                  <a:gd name="T9" fmla="*/ 24 h 43"/>
                  <a:gd name="T10" fmla="*/ 17 w 36"/>
                  <a:gd name="T11" fmla="*/ 24 h 43"/>
                  <a:gd name="T12" fmla="*/ 17 w 36"/>
                  <a:gd name="T13" fmla="*/ 23 h 43"/>
                  <a:gd name="T14" fmla="*/ 17 w 36"/>
                  <a:gd name="T15" fmla="*/ 24 h 43"/>
                  <a:gd name="T16" fmla="*/ 19 w 36"/>
                  <a:gd name="T17" fmla="*/ 23 h 43"/>
                  <a:gd name="T18" fmla="*/ 18 w 36"/>
                  <a:gd name="T19" fmla="*/ 24 h 43"/>
                  <a:gd name="T20" fmla="*/ 17 w 36"/>
                  <a:gd name="T21" fmla="*/ 24 h 43"/>
                  <a:gd name="T22" fmla="*/ 19 w 36"/>
                  <a:gd name="T23" fmla="*/ 23 h 43"/>
                  <a:gd name="T24" fmla="*/ 20 w 36"/>
                  <a:gd name="T25" fmla="*/ 23 h 43"/>
                  <a:gd name="T26" fmla="*/ 21 w 36"/>
                  <a:gd name="T27" fmla="*/ 24 h 43"/>
                  <a:gd name="T28" fmla="*/ 21 w 36"/>
                  <a:gd name="T29" fmla="*/ 23 h 43"/>
                  <a:gd name="T30" fmla="*/ 21 w 36"/>
                  <a:gd name="T31" fmla="*/ 23 h 43"/>
                  <a:gd name="T32" fmla="*/ 21 w 36"/>
                  <a:gd name="T33" fmla="*/ 23 h 43"/>
                  <a:gd name="T34" fmla="*/ 21 w 36"/>
                  <a:gd name="T35" fmla="*/ 24 h 43"/>
                  <a:gd name="T36" fmla="*/ 22 w 36"/>
                  <a:gd name="T37" fmla="*/ 24 h 43"/>
                  <a:gd name="T38" fmla="*/ 22 w 36"/>
                  <a:gd name="T39" fmla="*/ 24 h 43"/>
                  <a:gd name="T40" fmla="*/ 22 w 36"/>
                  <a:gd name="T41" fmla="*/ 19 h 43"/>
                  <a:gd name="T42" fmla="*/ 22 w 36"/>
                  <a:gd name="T43" fmla="*/ 19 h 43"/>
                  <a:gd name="T44" fmla="*/ 23 w 36"/>
                  <a:gd name="T45" fmla="*/ 23 h 43"/>
                  <a:gd name="T46" fmla="*/ 27 w 36"/>
                  <a:gd name="T47" fmla="*/ 24 h 43"/>
                  <a:gd name="T48" fmla="*/ 25 w 36"/>
                  <a:gd name="T49" fmla="*/ 24 h 43"/>
                  <a:gd name="T50" fmla="*/ 25 w 36"/>
                  <a:gd name="T51" fmla="*/ 24 h 43"/>
                  <a:gd name="T52" fmla="*/ 26 w 36"/>
                  <a:gd name="T53" fmla="*/ 23 h 43"/>
                  <a:gd name="T54" fmla="*/ 25 w 36"/>
                  <a:gd name="T55" fmla="*/ 24 h 43"/>
                  <a:gd name="T56" fmla="*/ 24 w 36"/>
                  <a:gd name="T57" fmla="*/ 24 h 43"/>
                  <a:gd name="T58" fmla="*/ 24 w 36"/>
                  <a:gd name="T59" fmla="*/ 22 h 43"/>
                  <a:gd name="T60" fmla="*/ 24 w 36"/>
                  <a:gd name="T61" fmla="*/ 24 h 43"/>
                  <a:gd name="T62" fmla="*/ 23 w 36"/>
                  <a:gd name="T63" fmla="*/ 24 h 43"/>
                  <a:gd name="T64" fmla="*/ 23 w 36"/>
                  <a:gd name="T65" fmla="*/ 24 h 43"/>
                  <a:gd name="T66" fmla="*/ 24 w 36"/>
                  <a:gd name="T67" fmla="*/ 24 h 43"/>
                  <a:gd name="T68" fmla="*/ 24 w 36"/>
                  <a:gd name="T69" fmla="*/ 24 h 43"/>
                  <a:gd name="T70" fmla="*/ 25 w 36"/>
                  <a:gd name="T71" fmla="*/ 24 h 43"/>
                  <a:gd name="T72" fmla="*/ 29 w 36"/>
                  <a:gd name="T73" fmla="*/ 24 h 43"/>
                  <a:gd name="T74" fmla="*/ 26 w 36"/>
                  <a:gd name="T75" fmla="*/ 24 h 43"/>
                  <a:gd name="T76" fmla="*/ 24 w 36"/>
                  <a:gd name="T77" fmla="*/ 22 h 43"/>
                  <a:gd name="T78" fmla="*/ 23 w 36"/>
                  <a:gd name="T79" fmla="*/ 21 h 43"/>
                  <a:gd name="T80" fmla="*/ 24 w 36"/>
                  <a:gd name="T81" fmla="*/ 21 h 43"/>
                  <a:gd name="T82" fmla="*/ 24 w 36"/>
                  <a:gd name="T83" fmla="*/ 21 h 43"/>
                  <a:gd name="T84" fmla="*/ 23 w 36"/>
                  <a:gd name="T85" fmla="*/ 20 h 43"/>
                  <a:gd name="T86" fmla="*/ 22 w 36"/>
                  <a:gd name="T87" fmla="*/ 19 h 43"/>
                  <a:gd name="T88" fmla="*/ 22 w 36"/>
                  <a:gd name="T89" fmla="*/ 20 h 43"/>
                  <a:gd name="T90" fmla="*/ 21 w 36"/>
                  <a:gd name="T91" fmla="*/ 19 h 43"/>
                  <a:gd name="T92" fmla="*/ 22 w 36"/>
                  <a:gd name="T93" fmla="*/ 21 h 43"/>
                  <a:gd name="T94" fmla="*/ 20 w 36"/>
                  <a:gd name="T95" fmla="*/ 21 h 43"/>
                  <a:gd name="T96" fmla="*/ 17 w 36"/>
                  <a:gd name="T97" fmla="*/ 20 h 43"/>
                  <a:gd name="T98" fmla="*/ 20 w 36"/>
                  <a:gd name="T99" fmla="*/ 19 h 43"/>
                  <a:gd name="T100" fmla="*/ 18 w 36"/>
                  <a:gd name="T101" fmla="*/ 18 h 43"/>
                  <a:gd name="T102" fmla="*/ 19 w 36"/>
                  <a:gd name="T103" fmla="*/ 18 h 43"/>
                  <a:gd name="T104" fmla="*/ 20 w 36"/>
                  <a:gd name="T105" fmla="*/ 18 h 43"/>
                  <a:gd name="T106" fmla="*/ 21 w 36"/>
                  <a:gd name="T107" fmla="*/ 19 h 43"/>
                  <a:gd name="T108" fmla="*/ 20 w 36"/>
                  <a:gd name="T109" fmla="*/ 18 h 43"/>
                  <a:gd name="T110" fmla="*/ 18 w 36"/>
                  <a:gd name="T111" fmla="*/ 18 h 43"/>
                  <a:gd name="T112" fmla="*/ 18 w 36"/>
                  <a:gd name="T113" fmla="*/ 18 h 43"/>
                  <a:gd name="T114" fmla="*/ 15 w 36"/>
                  <a:gd name="T115" fmla="*/ 18 h 43"/>
                  <a:gd name="T116" fmla="*/ 18 w 36"/>
                  <a:gd name="T117" fmla="*/ 18 h 43"/>
                  <a:gd name="T118" fmla="*/ 18 w 36"/>
                  <a:gd name="T119" fmla="*/ 18 h 43"/>
                  <a:gd name="T120" fmla="*/ 17 w 36"/>
                  <a:gd name="T121" fmla="*/ 19 h 43"/>
                  <a:gd name="T122" fmla="*/ 16 w 36"/>
                  <a:gd name="T123" fmla="*/ 25 h 43"/>
                  <a:gd name="T124" fmla="*/ 14 w 36"/>
                  <a:gd name="T125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" h="43">
                    <a:moveTo>
                      <a:pt x="5" y="16"/>
                    </a:moveTo>
                    <a:cubicBezTo>
                      <a:pt x="6" y="19"/>
                      <a:pt x="3" y="20"/>
                      <a:pt x="0" y="23"/>
                    </a:cubicBezTo>
                    <a:cubicBezTo>
                      <a:pt x="0" y="23"/>
                      <a:pt x="1" y="25"/>
                      <a:pt x="1" y="28"/>
                    </a:cubicBezTo>
                    <a:cubicBezTo>
                      <a:pt x="5" y="39"/>
                      <a:pt x="13" y="43"/>
                      <a:pt x="19" y="41"/>
                    </a:cubicBezTo>
                    <a:cubicBezTo>
                      <a:pt x="18" y="40"/>
                      <a:pt x="18" y="39"/>
                      <a:pt x="19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9"/>
                      <a:pt x="19" y="40"/>
                    </a:cubicBezTo>
                    <a:cubicBezTo>
                      <a:pt x="20" y="39"/>
                      <a:pt x="21" y="39"/>
                      <a:pt x="23" y="39"/>
                    </a:cubicBezTo>
                    <a:cubicBezTo>
                      <a:pt x="22" y="36"/>
                      <a:pt x="23" y="38"/>
                      <a:pt x="23" y="36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3" y="36"/>
                      <a:pt x="23" y="36"/>
                      <a:pt x="25" y="38"/>
                    </a:cubicBezTo>
                    <a:cubicBezTo>
                      <a:pt x="29" y="38"/>
                      <a:pt x="31" y="35"/>
                      <a:pt x="33" y="33"/>
                    </a:cubicBezTo>
                    <a:cubicBezTo>
                      <a:pt x="36" y="30"/>
                      <a:pt x="36" y="26"/>
                      <a:pt x="36" y="21"/>
                    </a:cubicBezTo>
                    <a:cubicBezTo>
                      <a:pt x="33" y="20"/>
                      <a:pt x="35" y="19"/>
                      <a:pt x="32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1" y="18"/>
                      <a:pt x="33" y="18"/>
                      <a:pt x="34" y="17"/>
                    </a:cubicBezTo>
                    <a:cubicBezTo>
                      <a:pt x="33" y="17"/>
                      <a:pt x="34" y="17"/>
                      <a:pt x="32" y="17"/>
                    </a:cubicBezTo>
                    <a:cubicBezTo>
                      <a:pt x="30" y="17"/>
                      <a:pt x="35" y="17"/>
                      <a:pt x="34" y="16"/>
                    </a:cubicBezTo>
                    <a:cubicBezTo>
                      <a:pt x="34" y="16"/>
                      <a:pt x="33" y="17"/>
                      <a:pt x="33" y="16"/>
                    </a:cubicBezTo>
                    <a:cubicBezTo>
                      <a:pt x="31" y="16"/>
                      <a:pt x="34" y="17"/>
                      <a:pt x="36" y="15"/>
                    </a:cubicBezTo>
                    <a:cubicBezTo>
                      <a:pt x="35" y="13"/>
                      <a:pt x="32" y="12"/>
                      <a:pt x="33" y="10"/>
                    </a:cubicBezTo>
                    <a:cubicBezTo>
                      <a:pt x="33" y="11"/>
                      <a:pt x="32" y="11"/>
                      <a:pt x="32" y="11"/>
                    </a:cubicBezTo>
                    <a:cubicBezTo>
                      <a:pt x="35" y="9"/>
                      <a:pt x="31" y="11"/>
                      <a:pt x="32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9"/>
                      <a:pt x="32" y="9"/>
                      <a:pt x="32" y="7"/>
                    </a:cubicBezTo>
                    <a:cubicBezTo>
                      <a:pt x="30" y="7"/>
                      <a:pt x="32" y="5"/>
                      <a:pt x="30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7" y="6"/>
                      <a:pt x="29" y="1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5" y="1"/>
                      <a:pt x="21" y="0"/>
                      <a:pt x="18" y="3"/>
                    </a:cubicBezTo>
                    <a:cubicBezTo>
                      <a:pt x="16" y="3"/>
                      <a:pt x="12" y="1"/>
                      <a:pt x="13" y="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4"/>
                      <a:pt x="12" y="3"/>
                    </a:cubicBezTo>
                    <a:cubicBezTo>
                      <a:pt x="13" y="5"/>
                      <a:pt x="11" y="4"/>
                      <a:pt x="11" y="4"/>
                    </a:cubicBezTo>
                    <a:cubicBezTo>
                      <a:pt x="11" y="5"/>
                      <a:pt x="11" y="5"/>
                      <a:pt x="11" y="6"/>
                    </a:cubicBezTo>
                    <a:cubicBezTo>
                      <a:pt x="9" y="4"/>
                      <a:pt x="11" y="8"/>
                      <a:pt x="9" y="7"/>
                    </a:cubicBezTo>
                    <a:cubicBezTo>
                      <a:pt x="12" y="9"/>
                      <a:pt x="10" y="8"/>
                      <a:pt x="10" y="9"/>
                    </a:cubicBezTo>
                    <a:cubicBezTo>
                      <a:pt x="10" y="9"/>
                      <a:pt x="10" y="9"/>
                      <a:pt x="9" y="8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10" y="10"/>
                      <a:pt x="9" y="10"/>
                    </a:cubicBezTo>
                    <a:cubicBezTo>
                      <a:pt x="7" y="9"/>
                      <a:pt x="9" y="11"/>
                      <a:pt x="8" y="10"/>
                    </a:cubicBezTo>
                    <a:cubicBezTo>
                      <a:pt x="10" y="11"/>
                      <a:pt x="11" y="13"/>
                      <a:pt x="10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5" y="12"/>
                      <a:pt x="8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5"/>
                      <a:pt x="6" y="15"/>
                      <a:pt x="8" y="17"/>
                    </a:cubicBezTo>
                    <a:cubicBezTo>
                      <a:pt x="8" y="17"/>
                      <a:pt x="7" y="17"/>
                      <a:pt x="7" y="17"/>
                    </a:cubicBezTo>
                    <a:cubicBezTo>
                      <a:pt x="6" y="17"/>
                      <a:pt x="5" y="16"/>
                      <a:pt x="5" y="16"/>
                    </a:cubicBezTo>
                    <a:close/>
                    <a:moveTo>
                      <a:pt x="16" y="26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6" y="27"/>
                      <a:pt x="16" y="26"/>
                    </a:cubicBezTo>
                    <a:close/>
                    <a:moveTo>
                      <a:pt x="17" y="24"/>
                    </a:moveTo>
                    <a:cubicBezTo>
                      <a:pt x="17" y="25"/>
                      <a:pt x="16" y="25"/>
                      <a:pt x="17" y="27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7" y="24"/>
                    </a:cubicBezTo>
                    <a:cubicBezTo>
                      <a:pt x="17" y="25"/>
                      <a:pt x="17" y="25"/>
                      <a:pt x="17" y="24"/>
                    </a:cubicBezTo>
                    <a:close/>
                    <a:moveTo>
                      <a:pt x="16" y="25"/>
                    </a:move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5"/>
                      <a:pt x="17" y="23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5"/>
                      <a:pt x="17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5"/>
                      <a:pt x="17" y="24"/>
                      <a:pt x="17" y="24"/>
                    </a:cubicBezTo>
                    <a:close/>
                    <a:moveTo>
                      <a:pt x="18" y="24"/>
                    </a:move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lose/>
                    <a:moveTo>
                      <a:pt x="20" y="23"/>
                    </a:move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19" y="23"/>
                      <a:pt x="19" y="23"/>
                    </a:cubicBezTo>
                    <a:cubicBezTo>
                      <a:pt x="19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8" y="25"/>
                      <a:pt x="19" y="26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3"/>
                      <a:pt x="17" y="23"/>
                    </a:cubicBezTo>
                    <a:cubicBezTo>
                      <a:pt x="17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2"/>
                      <a:pt x="17" y="22"/>
                      <a:pt x="17" y="22"/>
                    </a:cubicBezTo>
                    <a:cubicBezTo>
                      <a:pt x="18" y="22"/>
                      <a:pt x="18" y="23"/>
                      <a:pt x="18" y="23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1" y="24"/>
                      <a:pt x="21" y="24"/>
                      <a:pt x="21" y="25"/>
                    </a:cubicBezTo>
                    <a:lnTo>
                      <a:pt x="20" y="24"/>
                    </a:ln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2" y="25"/>
                    </a:cubicBezTo>
                    <a:lnTo>
                      <a:pt x="21" y="24"/>
                    </a:lnTo>
                    <a:close/>
                    <a:moveTo>
                      <a:pt x="22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22" y="23"/>
                    </a:ln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3" y="24"/>
                      <a:pt x="22" y="24"/>
                    </a:cubicBezTo>
                    <a:close/>
                    <a:moveTo>
                      <a:pt x="22" y="22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2" y="22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2" y="20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3" y="23"/>
                    </a:moveTo>
                    <a:cubicBezTo>
                      <a:pt x="23" y="23"/>
                      <a:pt x="23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23" y="22"/>
                      <a:pt x="23" y="22"/>
                    </a:cubicBezTo>
                    <a:close/>
                    <a:moveTo>
                      <a:pt x="27" y="24"/>
                    </a:moveTo>
                    <a:cubicBezTo>
                      <a:pt x="26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5" y="24"/>
                    </a:cubicBezTo>
                    <a:cubicBezTo>
                      <a:pt x="26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3"/>
                    </a:move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6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6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5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lnTo>
                      <a:pt x="24" y="22"/>
                    </a:ln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4" y="22"/>
                      <a:pt x="24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3"/>
                      <a:pt x="23" y="23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4"/>
                    </a:move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5"/>
                      <a:pt x="27" y="25"/>
                      <a:pt x="27" y="25"/>
                    </a:cubicBezTo>
                    <a:cubicBezTo>
                      <a:pt x="26" y="24"/>
                      <a:pt x="25" y="24"/>
                      <a:pt x="24" y="24"/>
                    </a:cubicBezTo>
                    <a:close/>
                    <a:moveTo>
                      <a:pt x="27" y="25"/>
                    </a:move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8" y="24"/>
                      <a:pt x="28" y="24"/>
                      <a:pt x="27" y="24"/>
                    </a:cubicBezTo>
                    <a:close/>
                    <a:moveTo>
                      <a:pt x="29" y="24"/>
                    </a:moveTo>
                    <a:cubicBezTo>
                      <a:pt x="29" y="24"/>
                      <a:pt x="26" y="24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6" y="24"/>
                    </a:cubicBezTo>
                    <a:lnTo>
                      <a:pt x="29" y="24"/>
                    </a:lnTo>
                    <a:close/>
                    <a:moveTo>
                      <a:pt x="27" y="24"/>
                    </a:move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2"/>
                    </a:moveTo>
                    <a:cubicBezTo>
                      <a:pt x="26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lose/>
                    <a:moveTo>
                      <a:pt x="25" y="22"/>
                    </a:move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2"/>
                      <a:pt x="25" y="22"/>
                    </a:cubicBezTo>
                    <a:cubicBezTo>
                      <a:pt x="25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4" y="22"/>
                      <a:pt x="24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2" y="21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4" y="21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lose/>
                    <a:moveTo>
                      <a:pt x="23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5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19"/>
                      <a:pt x="23" y="19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19"/>
                      <a:pt x="22" y="18"/>
                      <a:pt x="22" y="18"/>
                    </a:cubicBezTo>
                    <a:cubicBezTo>
                      <a:pt x="21" y="17"/>
                      <a:pt x="22" y="18"/>
                      <a:pt x="23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19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2" y="21"/>
                    </a:cubicBezTo>
                    <a:close/>
                    <a:moveTo>
                      <a:pt x="22" y="21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2" y="21"/>
                      <a:pt x="22" y="21"/>
                    </a:cubicBezTo>
                    <a:close/>
                    <a:moveTo>
                      <a:pt x="20" y="21"/>
                    </a:moveTo>
                    <a:cubicBezTo>
                      <a:pt x="20" y="21"/>
                      <a:pt x="20" y="22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8" y="21"/>
                      <a:pt x="18" y="20"/>
                      <a:pt x="17" y="21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7" y="20"/>
                      <a:pt x="17" y="20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19" y="19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8"/>
                      <a:pt x="19" y="21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20" y="20"/>
                    </a:cubicBezTo>
                    <a:cubicBezTo>
                      <a:pt x="20" y="20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1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0" y="21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8" y="18"/>
                    </a:cubicBezTo>
                    <a:cubicBezTo>
                      <a:pt x="19" y="18"/>
                      <a:pt x="19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ubicBezTo>
                      <a:pt x="18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19"/>
                      <a:pt x="20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9"/>
                      <a:pt x="20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9"/>
                    </a:cubicBezTo>
                    <a:lnTo>
                      <a:pt x="20" y="18"/>
                    </a:lnTo>
                    <a:close/>
                    <a:moveTo>
                      <a:pt x="19" y="18"/>
                    </a:moveTo>
                    <a:cubicBezTo>
                      <a:pt x="20" y="17"/>
                      <a:pt x="20" y="17"/>
                      <a:pt x="20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9"/>
                      <a:pt x="18" y="18"/>
                      <a:pt x="16" y="18"/>
                    </a:cubicBezTo>
                    <a:cubicBezTo>
                      <a:pt x="18" y="18"/>
                      <a:pt x="16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8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7" y="18"/>
                      <a:pt x="18" y="18"/>
                    </a:cubicBezTo>
                    <a:cubicBezTo>
                      <a:pt x="17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7" y="19"/>
                    </a:cubicBezTo>
                    <a:cubicBezTo>
                      <a:pt x="16" y="19"/>
                      <a:pt x="17" y="18"/>
                      <a:pt x="18" y="18"/>
                    </a:cubicBezTo>
                    <a:cubicBezTo>
                      <a:pt x="16" y="19"/>
                      <a:pt x="17" y="18"/>
                      <a:pt x="16" y="19"/>
                    </a:cubicBezTo>
                    <a:cubicBezTo>
                      <a:pt x="16" y="19"/>
                      <a:pt x="17" y="19"/>
                      <a:pt x="17" y="19"/>
                    </a:cubicBezTo>
                    <a:cubicBezTo>
                      <a:pt x="17" y="19"/>
                      <a:pt x="19" y="18"/>
                      <a:pt x="17" y="19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8" y="18"/>
                      <a:pt x="18" y="19"/>
                      <a:pt x="18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8" y="18"/>
                      <a:pt x="15" y="19"/>
                      <a:pt x="18" y="18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4"/>
                    </a:cubicBezTo>
                    <a:cubicBezTo>
                      <a:pt x="16" y="24"/>
                      <a:pt x="15" y="24"/>
                      <a:pt x="15" y="23"/>
                    </a:cubicBezTo>
                    <a:cubicBezTo>
                      <a:pt x="16" y="23"/>
                      <a:pt x="16" y="24"/>
                      <a:pt x="17" y="24"/>
                    </a:cubicBezTo>
                    <a:close/>
                    <a:moveTo>
                      <a:pt x="15" y="26"/>
                    </a:move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5" y="26"/>
                      <a:pt x="15" y="26"/>
                      <a:pt x="15" y="27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lose/>
                    <a:moveTo>
                      <a:pt x="15" y="26"/>
                    </a:moveTo>
                    <a:cubicBezTo>
                      <a:pt x="14" y="27"/>
                      <a:pt x="15" y="26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5" y="26"/>
                      <a:pt x="15" y="26"/>
                    </a:cubicBezTo>
                    <a:close/>
                    <a:moveTo>
                      <a:pt x="15" y="29"/>
                    </a:moveTo>
                    <a:cubicBezTo>
                      <a:pt x="14" y="30"/>
                      <a:pt x="14" y="30"/>
                      <a:pt x="14" y="29"/>
                    </a:cubicBezTo>
                    <a:cubicBezTo>
                      <a:pt x="14" y="29"/>
                      <a:pt x="14" y="29"/>
                      <a:pt x="15" y="29"/>
                    </a:cubicBezTo>
                    <a:close/>
                    <a:moveTo>
                      <a:pt x="13" y="28"/>
                    </a:moveTo>
                    <a:cubicBezTo>
                      <a:pt x="13" y="28"/>
                      <a:pt x="13" y="27"/>
                      <a:pt x="13" y="27"/>
                    </a:cubicBezTo>
                    <a:cubicBezTo>
                      <a:pt x="13" y="27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8"/>
                      <a:pt x="12" y="29"/>
                    </a:cubicBezTo>
                    <a:lnTo>
                      <a:pt x="13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8" name="Freeform 287"/>
              <p:cNvSpPr/>
              <p:nvPr/>
            </p:nvSpPr>
            <p:spPr bwMode="auto">
              <a:xfrm>
                <a:off x="3608" y="1908"/>
                <a:ext cx="4" cy="6"/>
              </a:xfrm>
              <a:custGeom>
                <a:avLst/>
                <a:gdLst>
                  <a:gd name="T0" fmla="*/ 1 w 2"/>
                  <a:gd name="T1" fmla="*/ 0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2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9" name="Freeform 288"/>
              <p:cNvSpPr/>
              <p:nvPr/>
            </p:nvSpPr>
            <p:spPr bwMode="auto">
              <a:xfrm>
                <a:off x="4113" y="1587"/>
                <a:ext cx="4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0" y="0"/>
                      <a:pt x="1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0" name="Freeform 289"/>
              <p:cNvSpPr/>
              <p:nvPr/>
            </p:nvSpPr>
            <p:spPr bwMode="auto">
              <a:xfrm flipH="1">
                <a:off x="3593" y="18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1" name="Freeform 290"/>
              <p:cNvSpPr/>
              <p:nvPr/>
            </p:nvSpPr>
            <p:spPr bwMode="auto">
              <a:xfrm>
                <a:off x="4251" y="1730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2 w 4"/>
                  <a:gd name="T3" fmla="*/ 4 h 4"/>
                  <a:gd name="T4" fmla="*/ 4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2" y="4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2" name="Freeform 291"/>
              <p:cNvSpPr/>
              <p:nvPr/>
            </p:nvSpPr>
            <p:spPr bwMode="auto">
              <a:xfrm>
                <a:off x="3980" y="24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3" name="Freeform 292"/>
              <p:cNvSpPr/>
              <p:nvPr/>
            </p:nvSpPr>
            <p:spPr bwMode="auto">
              <a:xfrm>
                <a:off x="3980" y="2446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0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2"/>
                      <a:pt x="0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4" name="Freeform 293"/>
              <p:cNvSpPr/>
              <p:nvPr/>
            </p:nvSpPr>
            <p:spPr bwMode="auto">
              <a:xfrm flipH="1">
                <a:off x="4062" y="2253"/>
                <a:ext cx="0" cy="2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5" name="Freeform 294"/>
              <p:cNvSpPr/>
              <p:nvPr/>
            </p:nvSpPr>
            <p:spPr bwMode="auto">
              <a:xfrm>
                <a:off x="4162" y="220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6" name="Freeform 295"/>
              <p:cNvSpPr/>
              <p:nvPr/>
            </p:nvSpPr>
            <p:spPr bwMode="auto">
              <a:xfrm>
                <a:off x="4164" y="2139"/>
                <a:ext cx="4" cy="2"/>
              </a:xfrm>
              <a:custGeom>
                <a:avLst/>
                <a:gdLst>
                  <a:gd name="T0" fmla="*/ 4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7" name="Freeform 296"/>
              <p:cNvSpPr/>
              <p:nvPr/>
            </p:nvSpPr>
            <p:spPr bwMode="auto">
              <a:xfrm>
                <a:off x="3606" y="1819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8" name="Oval 297"/>
              <p:cNvSpPr>
                <a:spLocks noChangeArrowheads="1"/>
              </p:cNvSpPr>
              <p:nvPr/>
            </p:nvSpPr>
            <p:spPr bwMode="auto">
              <a:xfrm>
                <a:off x="3598" y="181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9" name="Oval 298"/>
              <p:cNvSpPr>
                <a:spLocks noChangeArrowheads="1"/>
              </p:cNvSpPr>
              <p:nvPr/>
            </p:nvSpPr>
            <p:spPr bwMode="auto">
              <a:xfrm>
                <a:off x="3600" y="181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0" name="Freeform 299"/>
              <p:cNvSpPr/>
              <p:nvPr/>
            </p:nvSpPr>
            <p:spPr bwMode="auto">
              <a:xfrm>
                <a:off x="3598" y="181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1 w 1"/>
                  <a:gd name="T7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1" name="Oval 300"/>
              <p:cNvSpPr>
                <a:spLocks noChangeArrowheads="1"/>
              </p:cNvSpPr>
              <p:nvPr/>
            </p:nvSpPr>
            <p:spPr bwMode="auto">
              <a:xfrm>
                <a:off x="3602" y="181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2" name="Freeform 301"/>
              <p:cNvSpPr/>
              <p:nvPr/>
            </p:nvSpPr>
            <p:spPr bwMode="auto">
              <a:xfrm flipH="1"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3" name="Freeform 302"/>
              <p:cNvSpPr/>
              <p:nvPr/>
            </p:nvSpPr>
            <p:spPr bwMode="auto">
              <a:xfrm flipH="1"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4" name="Oval 303"/>
              <p:cNvSpPr>
                <a:spLocks noChangeArrowheads="1"/>
              </p:cNvSpPr>
              <p:nvPr/>
            </p:nvSpPr>
            <p:spPr bwMode="auto">
              <a:xfrm>
                <a:off x="3593" y="181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5" name="Freeform 304"/>
              <p:cNvSpPr/>
              <p:nvPr/>
            </p:nvSpPr>
            <p:spPr bwMode="auto">
              <a:xfrm flipH="1"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6" name="Freeform 305"/>
              <p:cNvSpPr/>
              <p:nvPr/>
            </p:nvSpPr>
            <p:spPr bwMode="auto">
              <a:xfrm flipH="1">
                <a:off x="3598" y="18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7" name="Oval 306"/>
              <p:cNvSpPr>
                <a:spLocks noChangeArrowheads="1"/>
              </p:cNvSpPr>
              <p:nvPr/>
            </p:nvSpPr>
            <p:spPr bwMode="auto">
              <a:xfrm>
                <a:off x="3612" y="182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8" name="Freeform 307"/>
              <p:cNvSpPr/>
              <p:nvPr/>
            </p:nvSpPr>
            <p:spPr bwMode="auto">
              <a:xfrm>
                <a:off x="3977" y="2478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9" name="Freeform 308"/>
              <p:cNvSpPr/>
              <p:nvPr/>
            </p:nvSpPr>
            <p:spPr bwMode="auto">
              <a:xfrm>
                <a:off x="3595" y="1812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0" name="Freeform 309"/>
              <p:cNvSpPr/>
              <p:nvPr/>
            </p:nvSpPr>
            <p:spPr bwMode="auto">
              <a:xfrm flipH="1"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1" name="Freeform 310"/>
              <p:cNvSpPr/>
              <p:nvPr/>
            </p:nvSpPr>
            <p:spPr bwMode="auto">
              <a:xfrm>
                <a:off x="3967" y="2491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2" name="Freeform 311"/>
              <p:cNvSpPr/>
              <p:nvPr/>
            </p:nvSpPr>
            <p:spPr bwMode="auto">
              <a:xfrm>
                <a:off x="3825" y="22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3" name="Freeform 312"/>
              <p:cNvSpPr/>
              <p:nvPr/>
            </p:nvSpPr>
            <p:spPr bwMode="auto">
              <a:xfrm>
                <a:off x="3810" y="2268"/>
                <a:ext cx="8" cy="2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0 h 1"/>
                  <a:gd name="T4" fmla="*/ 4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4" name="Freeform 313"/>
              <p:cNvSpPr/>
              <p:nvPr/>
            </p:nvSpPr>
            <p:spPr bwMode="auto">
              <a:xfrm>
                <a:off x="3835" y="227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5" name="Freeform 314"/>
              <p:cNvSpPr/>
              <p:nvPr/>
            </p:nvSpPr>
            <p:spPr bwMode="auto">
              <a:xfrm>
                <a:off x="3833" y="2268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1" y="2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6" name="Freeform 315"/>
              <p:cNvSpPr/>
              <p:nvPr/>
            </p:nvSpPr>
            <p:spPr bwMode="auto">
              <a:xfrm>
                <a:off x="3833" y="2328"/>
                <a:ext cx="9" cy="2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4 w 4"/>
                  <a:gd name="T5" fmla="*/ 0 h 1"/>
                  <a:gd name="T6" fmla="*/ 3 w 4"/>
                  <a:gd name="T7" fmla="*/ 0 h 1"/>
                  <a:gd name="T8" fmla="*/ 2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2" y="0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7" name="Freeform 316"/>
              <p:cNvSpPr/>
              <p:nvPr/>
            </p:nvSpPr>
            <p:spPr bwMode="auto">
              <a:xfrm>
                <a:off x="3837" y="233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8" name="Freeform 317"/>
              <p:cNvSpPr/>
              <p:nvPr/>
            </p:nvSpPr>
            <p:spPr bwMode="auto">
              <a:xfrm>
                <a:off x="3839" y="2328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9" name="Freeform 318"/>
              <p:cNvSpPr/>
              <p:nvPr/>
            </p:nvSpPr>
            <p:spPr bwMode="auto">
              <a:xfrm>
                <a:off x="3827" y="2268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0" name="Freeform 319"/>
              <p:cNvSpPr/>
              <p:nvPr/>
            </p:nvSpPr>
            <p:spPr bwMode="auto">
              <a:xfrm>
                <a:off x="3729" y="2856"/>
                <a:ext cx="6" cy="4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1" name="Freeform 320"/>
              <p:cNvSpPr/>
              <p:nvPr/>
            </p:nvSpPr>
            <p:spPr bwMode="auto">
              <a:xfrm>
                <a:off x="3731" y="285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0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2" name="Freeform 321"/>
              <p:cNvSpPr/>
              <p:nvPr/>
            </p:nvSpPr>
            <p:spPr bwMode="auto">
              <a:xfrm flipH="1">
                <a:off x="3897" y="2822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3" name="Freeform 322"/>
              <p:cNvSpPr/>
              <p:nvPr/>
            </p:nvSpPr>
            <p:spPr bwMode="auto">
              <a:xfrm>
                <a:off x="4007" y="2790"/>
                <a:ext cx="2" cy="4"/>
              </a:xfrm>
              <a:custGeom>
                <a:avLst/>
                <a:gdLst>
                  <a:gd name="T0" fmla="*/ 2 w 2"/>
                  <a:gd name="T1" fmla="*/ 4 h 4"/>
                  <a:gd name="T2" fmla="*/ 2 w 2"/>
                  <a:gd name="T3" fmla="*/ 4 h 4"/>
                  <a:gd name="T4" fmla="*/ 0 w 2"/>
                  <a:gd name="T5" fmla="*/ 0 h 4"/>
                  <a:gd name="T6" fmla="*/ 2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lnTo>
                      <a:pt x="2" y="4"/>
                    </a:lnTo>
                    <a:lnTo>
                      <a:pt x="0" y="0"/>
                    </a:lnTo>
                    <a:lnTo>
                      <a:pt x="2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4" name="Freeform 323"/>
              <p:cNvSpPr/>
              <p:nvPr/>
            </p:nvSpPr>
            <p:spPr bwMode="auto">
              <a:xfrm>
                <a:off x="3971" y="2813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1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5" name="Freeform 324"/>
              <p:cNvSpPr/>
              <p:nvPr/>
            </p:nvSpPr>
            <p:spPr bwMode="auto">
              <a:xfrm>
                <a:off x="3969" y="2501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6" name="Freeform 325"/>
              <p:cNvSpPr/>
              <p:nvPr/>
            </p:nvSpPr>
            <p:spPr bwMode="auto">
              <a:xfrm flipH="1">
                <a:off x="3850" y="28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7" name="Freeform 326"/>
              <p:cNvSpPr/>
              <p:nvPr/>
            </p:nvSpPr>
            <p:spPr bwMode="auto">
              <a:xfrm>
                <a:off x="3668" y="2060"/>
                <a:ext cx="8" cy="17"/>
              </a:xfrm>
              <a:custGeom>
                <a:avLst/>
                <a:gdLst>
                  <a:gd name="T0" fmla="*/ 4 w 4"/>
                  <a:gd name="T1" fmla="*/ 0 h 8"/>
                  <a:gd name="T2" fmla="*/ 0 w 4"/>
                  <a:gd name="T3" fmla="*/ 6 h 8"/>
                  <a:gd name="T4" fmla="*/ 4 w 4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8">
                    <a:moveTo>
                      <a:pt x="4" y="0"/>
                    </a:moveTo>
                    <a:cubicBezTo>
                      <a:pt x="2" y="1"/>
                      <a:pt x="1" y="5"/>
                      <a:pt x="0" y="6"/>
                    </a:cubicBezTo>
                    <a:cubicBezTo>
                      <a:pt x="1" y="8"/>
                      <a:pt x="3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8" name="Freeform 327"/>
              <p:cNvSpPr/>
              <p:nvPr/>
            </p:nvSpPr>
            <p:spPr bwMode="auto">
              <a:xfrm>
                <a:off x="3837" y="232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9" name="Freeform 328"/>
              <p:cNvSpPr/>
              <p:nvPr/>
            </p:nvSpPr>
            <p:spPr bwMode="auto">
              <a:xfrm>
                <a:off x="3965" y="2504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0" name="Freeform 329"/>
              <p:cNvSpPr/>
              <p:nvPr/>
            </p:nvSpPr>
            <p:spPr bwMode="auto">
              <a:xfrm>
                <a:off x="3973" y="247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1" name="Freeform 330"/>
              <p:cNvSpPr/>
              <p:nvPr/>
            </p:nvSpPr>
            <p:spPr bwMode="auto">
              <a:xfrm>
                <a:off x="3965" y="2497"/>
                <a:ext cx="10" cy="4"/>
              </a:xfrm>
              <a:custGeom>
                <a:avLst/>
                <a:gdLst>
                  <a:gd name="T0" fmla="*/ 5 w 5"/>
                  <a:gd name="T1" fmla="*/ 1 h 2"/>
                  <a:gd name="T2" fmla="*/ 1 w 5"/>
                  <a:gd name="T3" fmla="*/ 2 h 2"/>
                  <a:gd name="T4" fmla="*/ 0 w 5"/>
                  <a:gd name="T5" fmla="*/ 2 h 2"/>
                  <a:gd name="T6" fmla="*/ 2 w 5"/>
                  <a:gd name="T7" fmla="*/ 2 h 2"/>
                  <a:gd name="T8" fmla="*/ 3 w 5"/>
                  <a:gd name="T9" fmla="*/ 1 h 2"/>
                  <a:gd name="T10" fmla="*/ 5 w 5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4" y="2"/>
                      <a:pt x="3" y="1"/>
                    </a:cubicBezTo>
                    <a:cubicBezTo>
                      <a:pt x="4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2" name="Freeform 331"/>
              <p:cNvSpPr/>
              <p:nvPr/>
            </p:nvSpPr>
            <p:spPr bwMode="auto">
              <a:xfrm>
                <a:off x="3835" y="2474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3" name="Freeform 332"/>
              <p:cNvSpPr/>
              <p:nvPr/>
            </p:nvSpPr>
            <p:spPr bwMode="auto">
              <a:xfrm>
                <a:off x="3829" y="2345"/>
                <a:ext cx="4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4" name="Freeform 333"/>
              <p:cNvSpPr/>
              <p:nvPr/>
            </p:nvSpPr>
            <p:spPr bwMode="auto">
              <a:xfrm>
                <a:off x="3831" y="23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5" name="Freeform 334"/>
              <p:cNvSpPr/>
              <p:nvPr/>
            </p:nvSpPr>
            <p:spPr bwMode="auto">
              <a:xfrm>
                <a:off x="3850" y="2491"/>
                <a:ext cx="4" cy="2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4 w 4"/>
                  <a:gd name="T5" fmla="*/ 0 h 2"/>
                  <a:gd name="T6" fmla="*/ 0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lnTo>
                      <a:pt x="0" y="2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6" name="Freeform 335"/>
              <p:cNvSpPr/>
              <p:nvPr/>
            </p:nvSpPr>
            <p:spPr bwMode="auto">
              <a:xfrm>
                <a:off x="3835" y="233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7" name="Rectangle 336"/>
              <p:cNvSpPr>
                <a:spLocks noChangeArrowheads="1"/>
              </p:cNvSpPr>
              <p:nvPr/>
            </p:nvSpPr>
            <p:spPr bwMode="auto">
              <a:xfrm>
                <a:off x="3835" y="243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8" name="Freeform 337"/>
              <p:cNvSpPr/>
              <p:nvPr/>
            </p:nvSpPr>
            <p:spPr bwMode="auto">
              <a:xfrm>
                <a:off x="3831" y="2349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9" name="Freeform 338"/>
              <p:cNvSpPr/>
              <p:nvPr/>
            </p:nvSpPr>
            <p:spPr bwMode="auto">
              <a:xfrm>
                <a:off x="3602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0" name="Freeform 339"/>
              <p:cNvSpPr/>
              <p:nvPr/>
            </p:nvSpPr>
            <p:spPr bwMode="auto">
              <a:xfrm flipH="1">
                <a:off x="3905" y="22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1" name="Freeform 340"/>
              <p:cNvSpPr/>
              <p:nvPr/>
            </p:nvSpPr>
            <p:spPr bwMode="auto">
              <a:xfrm>
                <a:off x="3778" y="297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2" name="Freeform 341"/>
              <p:cNvSpPr/>
              <p:nvPr/>
            </p:nvSpPr>
            <p:spPr bwMode="auto">
              <a:xfrm>
                <a:off x="3746" y="2826"/>
                <a:ext cx="399" cy="167"/>
              </a:xfrm>
              <a:custGeom>
                <a:avLst/>
                <a:gdLst>
                  <a:gd name="T0" fmla="*/ 154 w 188"/>
                  <a:gd name="T1" fmla="*/ 20 h 79"/>
                  <a:gd name="T2" fmla="*/ 145 w 188"/>
                  <a:gd name="T3" fmla="*/ 25 h 79"/>
                  <a:gd name="T4" fmla="*/ 108 w 188"/>
                  <a:gd name="T5" fmla="*/ 47 h 79"/>
                  <a:gd name="T6" fmla="*/ 94 w 188"/>
                  <a:gd name="T7" fmla="*/ 49 h 79"/>
                  <a:gd name="T8" fmla="*/ 84 w 188"/>
                  <a:gd name="T9" fmla="*/ 48 h 79"/>
                  <a:gd name="T10" fmla="*/ 64 w 188"/>
                  <a:gd name="T11" fmla="*/ 52 h 79"/>
                  <a:gd name="T12" fmla="*/ 52 w 188"/>
                  <a:gd name="T13" fmla="*/ 54 h 79"/>
                  <a:gd name="T14" fmla="*/ 33 w 188"/>
                  <a:gd name="T15" fmla="*/ 56 h 79"/>
                  <a:gd name="T16" fmla="*/ 23 w 188"/>
                  <a:gd name="T17" fmla="*/ 60 h 79"/>
                  <a:gd name="T18" fmla="*/ 12 w 188"/>
                  <a:gd name="T19" fmla="*/ 55 h 79"/>
                  <a:gd name="T20" fmla="*/ 5 w 188"/>
                  <a:gd name="T21" fmla="*/ 55 h 79"/>
                  <a:gd name="T22" fmla="*/ 5 w 188"/>
                  <a:gd name="T23" fmla="*/ 53 h 79"/>
                  <a:gd name="T24" fmla="*/ 4 w 188"/>
                  <a:gd name="T25" fmla="*/ 51 h 79"/>
                  <a:gd name="T26" fmla="*/ 3 w 188"/>
                  <a:gd name="T27" fmla="*/ 53 h 79"/>
                  <a:gd name="T28" fmla="*/ 3 w 188"/>
                  <a:gd name="T29" fmla="*/ 56 h 79"/>
                  <a:gd name="T30" fmla="*/ 0 w 188"/>
                  <a:gd name="T31" fmla="*/ 58 h 79"/>
                  <a:gd name="T32" fmla="*/ 2 w 188"/>
                  <a:gd name="T33" fmla="*/ 61 h 79"/>
                  <a:gd name="T34" fmla="*/ 13 w 188"/>
                  <a:gd name="T35" fmla="*/ 66 h 79"/>
                  <a:gd name="T36" fmla="*/ 15 w 188"/>
                  <a:gd name="T37" fmla="*/ 70 h 79"/>
                  <a:gd name="T38" fmla="*/ 16 w 188"/>
                  <a:gd name="T39" fmla="*/ 72 h 79"/>
                  <a:gd name="T40" fmla="*/ 18 w 188"/>
                  <a:gd name="T41" fmla="*/ 76 h 79"/>
                  <a:gd name="T42" fmla="*/ 21 w 188"/>
                  <a:gd name="T43" fmla="*/ 71 h 79"/>
                  <a:gd name="T44" fmla="*/ 26 w 188"/>
                  <a:gd name="T45" fmla="*/ 67 h 79"/>
                  <a:gd name="T46" fmla="*/ 27 w 188"/>
                  <a:gd name="T47" fmla="*/ 76 h 79"/>
                  <a:gd name="T48" fmla="*/ 30 w 188"/>
                  <a:gd name="T49" fmla="*/ 74 h 79"/>
                  <a:gd name="T50" fmla="*/ 31 w 188"/>
                  <a:gd name="T51" fmla="*/ 78 h 79"/>
                  <a:gd name="T52" fmla="*/ 35 w 188"/>
                  <a:gd name="T53" fmla="*/ 74 h 79"/>
                  <a:gd name="T54" fmla="*/ 38 w 188"/>
                  <a:gd name="T55" fmla="*/ 73 h 79"/>
                  <a:gd name="T56" fmla="*/ 42 w 188"/>
                  <a:gd name="T57" fmla="*/ 64 h 79"/>
                  <a:gd name="T58" fmla="*/ 43 w 188"/>
                  <a:gd name="T59" fmla="*/ 76 h 79"/>
                  <a:gd name="T60" fmla="*/ 51 w 188"/>
                  <a:gd name="T61" fmla="*/ 72 h 79"/>
                  <a:gd name="T62" fmla="*/ 57 w 188"/>
                  <a:gd name="T63" fmla="*/ 72 h 79"/>
                  <a:gd name="T64" fmla="*/ 61 w 188"/>
                  <a:gd name="T65" fmla="*/ 70 h 79"/>
                  <a:gd name="T66" fmla="*/ 70 w 188"/>
                  <a:gd name="T67" fmla="*/ 68 h 79"/>
                  <a:gd name="T68" fmla="*/ 75 w 188"/>
                  <a:gd name="T69" fmla="*/ 71 h 79"/>
                  <a:gd name="T70" fmla="*/ 77 w 188"/>
                  <a:gd name="T71" fmla="*/ 68 h 79"/>
                  <a:gd name="T72" fmla="*/ 80 w 188"/>
                  <a:gd name="T73" fmla="*/ 68 h 79"/>
                  <a:gd name="T74" fmla="*/ 81 w 188"/>
                  <a:gd name="T75" fmla="*/ 66 h 79"/>
                  <a:gd name="T76" fmla="*/ 86 w 188"/>
                  <a:gd name="T77" fmla="*/ 67 h 79"/>
                  <a:gd name="T78" fmla="*/ 92 w 188"/>
                  <a:gd name="T79" fmla="*/ 65 h 79"/>
                  <a:gd name="T80" fmla="*/ 98 w 188"/>
                  <a:gd name="T81" fmla="*/ 64 h 79"/>
                  <a:gd name="T82" fmla="*/ 104 w 188"/>
                  <a:gd name="T83" fmla="*/ 60 h 79"/>
                  <a:gd name="T84" fmla="*/ 107 w 188"/>
                  <a:gd name="T85" fmla="*/ 62 h 79"/>
                  <a:gd name="T86" fmla="*/ 108 w 188"/>
                  <a:gd name="T87" fmla="*/ 62 h 79"/>
                  <a:gd name="T88" fmla="*/ 114 w 188"/>
                  <a:gd name="T89" fmla="*/ 59 h 79"/>
                  <a:gd name="T90" fmla="*/ 119 w 188"/>
                  <a:gd name="T91" fmla="*/ 59 h 79"/>
                  <a:gd name="T92" fmla="*/ 122 w 188"/>
                  <a:gd name="T93" fmla="*/ 52 h 79"/>
                  <a:gd name="T94" fmla="*/ 126 w 188"/>
                  <a:gd name="T95" fmla="*/ 52 h 79"/>
                  <a:gd name="T96" fmla="*/ 132 w 188"/>
                  <a:gd name="T97" fmla="*/ 50 h 79"/>
                  <a:gd name="T98" fmla="*/ 139 w 188"/>
                  <a:gd name="T99" fmla="*/ 45 h 79"/>
                  <a:gd name="T100" fmla="*/ 143 w 188"/>
                  <a:gd name="T101" fmla="*/ 43 h 79"/>
                  <a:gd name="T102" fmla="*/ 156 w 188"/>
                  <a:gd name="T103" fmla="*/ 39 h 79"/>
                  <a:gd name="T104" fmla="*/ 160 w 188"/>
                  <a:gd name="T105" fmla="*/ 37 h 79"/>
                  <a:gd name="T106" fmla="*/ 167 w 188"/>
                  <a:gd name="T107" fmla="*/ 26 h 79"/>
                  <a:gd name="T108" fmla="*/ 172 w 188"/>
                  <a:gd name="T109" fmla="*/ 21 h 79"/>
                  <a:gd name="T110" fmla="*/ 180 w 188"/>
                  <a:gd name="T11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88" h="79">
                    <a:moveTo>
                      <a:pt x="180" y="0"/>
                    </a:moveTo>
                    <a:cubicBezTo>
                      <a:pt x="179" y="5"/>
                      <a:pt x="175" y="6"/>
                      <a:pt x="171" y="7"/>
                    </a:cubicBezTo>
                    <a:cubicBezTo>
                      <a:pt x="170" y="8"/>
                      <a:pt x="169" y="10"/>
                      <a:pt x="168" y="10"/>
                    </a:cubicBezTo>
                    <a:cubicBezTo>
                      <a:pt x="164" y="15"/>
                      <a:pt x="157" y="14"/>
                      <a:pt x="154" y="19"/>
                    </a:cubicBezTo>
                    <a:cubicBezTo>
                      <a:pt x="155" y="19"/>
                      <a:pt x="155" y="20"/>
                      <a:pt x="155" y="21"/>
                    </a:cubicBezTo>
                    <a:cubicBezTo>
                      <a:pt x="154" y="20"/>
                      <a:pt x="154" y="20"/>
                      <a:pt x="154" y="20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4" y="20"/>
                      <a:pt x="154" y="20"/>
                    </a:cubicBezTo>
                    <a:cubicBezTo>
                      <a:pt x="152" y="21"/>
                      <a:pt x="151" y="23"/>
                      <a:pt x="149" y="23"/>
                    </a:cubicBezTo>
                    <a:cubicBezTo>
                      <a:pt x="149" y="25"/>
                      <a:pt x="148" y="24"/>
                      <a:pt x="149" y="26"/>
                    </a:cubicBezTo>
                    <a:cubicBezTo>
                      <a:pt x="148" y="25"/>
                      <a:pt x="148" y="25"/>
                      <a:pt x="148" y="25"/>
                    </a:cubicBezTo>
                    <a:cubicBezTo>
                      <a:pt x="147" y="27"/>
                      <a:pt x="147" y="27"/>
                      <a:pt x="145" y="25"/>
                    </a:cubicBezTo>
                    <a:cubicBezTo>
                      <a:pt x="139" y="27"/>
                      <a:pt x="134" y="30"/>
                      <a:pt x="128" y="32"/>
                    </a:cubicBezTo>
                    <a:cubicBezTo>
                      <a:pt x="123" y="34"/>
                      <a:pt x="118" y="39"/>
                      <a:pt x="112" y="41"/>
                    </a:cubicBezTo>
                    <a:cubicBezTo>
                      <a:pt x="112" y="45"/>
                      <a:pt x="111" y="43"/>
                      <a:pt x="110" y="47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10" y="47"/>
                      <a:pt x="109" y="46"/>
                      <a:pt x="107" y="45"/>
                    </a:cubicBezTo>
                    <a:cubicBezTo>
                      <a:pt x="108" y="46"/>
                      <a:pt x="107" y="45"/>
                      <a:pt x="108" y="47"/>
                    </a:cubicBezTo>
                    <a:cubicBezTo>
                      <a:pt x="108" y="49"/>
                      <a:pt x="106" y="45"/>
                      <a:pt x="106" y="46"/>
                    </a:cubicBezTo>
                    <a:cubicBezTo>
                      <a:pt x="105" y="45"/>
                      <a:pt x="106" y="47"/>
                      <a:pt x="106" y="46"/>
                    </a:cubicBezTo>
                    <a:cubicBezTo>
                      <a:pt x="105" y="49"/>
                      <a:pt x="106" y="45"/>
                      <a:pt x="103" y="44"/>
                    </a:cubicBezTo>
                    <a:cubicBezTo>
                      <a:pt x="101" y="45"/>
                      <a:pt x="98" y="48"/>
                      <a:pt x="95" y="47"/>
                    </a:cubicBezTo>
                    <a:cubicBezTo>
                      <a:pt x="95" y="47"/>
                      <a:pt x="96" y="49"/>
                      <a:pt x="96" y="49"/>
                    </a:cubicBezTo>
                    <a:cubicBezTo>
                      <a:pt x="95" y="46"/>
                      <a:pt x="95" y="50"/>
                      <a:pt x="94" y="49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3" y="47"/>
                      <a:pt x="92" y="49"/>
                      <a:pt x="91" y="48"/>
                    </a:cubicBezTo>
                    <a:cubicBezTo>
                      <a:pt x="90" y="49"/>
                      <a:pt x="88" y="47"/>
                      <a:pt x="88" y="49"/>
                    </a:cubicBezTo>
                    <a:cubicBezTo>
                      <a:pt x="88" y="47"/>
                      <a:pt x="87" y="48"/>
                      <a:pt x="87" y="47"/>
                    </a:cubicBezTo>
                    <a:cubicBezTo>
                      <a:pt x="87" y="51"/>
                      <a:pt x="84" y="46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1" y="49"/>
                      <a:pt x="77" y="49"/>
                      <a:pt x="74" y="51"/>
                    </a:cubicBezTo>
                    <a:cubicBezTo>
                      <a:pt x="73" y="52"/>
                      <a:pt x="70" y="48"/>
                      <a:pt x="69" y="50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8" y="52"/>
                      <a:pt x="68" y="51"/>
                      <a:pt x="68" y="51"/>
                    </a:cubicBezTo>
                    <a:cubicBezTo>
                      <a:pt x="67" y="52"/>
                      <a:pt x="66" y="51"/>
                      <a:pt x="65" y="51"/>
                    </a:cubicBezTo>
                    <a:cubicBezTo>
                      <a:pt x="65" y="51"/>
                      <a:pt x="64" y="52"/>
                      <a:pt x="64" y="52"/>
                    </a:cubicBezTo>
                    <a:cubicBezTo>
                      <a:pt x="63" y="50"/>
                      <a:pt x="61" y="54"/>
                      <a:pt x="60" y="52"/>
                    </a:cubicBezTo>
                    <a:cubicBezTo>
                      <a:pt x="61" y="55"/>
                      <a:pt x="59" y="54"/>
                      <a:pt x="59" y="55"/>
                    </a:cubicBezTo>
                    <a:cubicBezTo>
                      <a:pt x="58" y="55"/>
                      <a:pt x="58" y="54"/>
                      <a:pt x="58" y="53"/>
                    </a:cubicBezTo>
                    <a:cubicBezTo>
                      <a:pt x="57" y="53"/>
                      <a:pt x="57" y="54"/>
                      <a:pt x="56" y="53"/>
                    </a:cubicBezTo>
                    <a:cubicBezTo>
                      <a:pt x="55" y="53"/>
                      <a:pt x="55" y="55"/>
                      <a:pt x="54" y="55"/>
                    </a:cubicBezTo>
                    <a:cubicBezTo>
                      <a:pt x="54" y="52"/>
                      <a:pt x="53" y="54"/>
                      <a:pt x="52" y="54"/>
                    </a:cubicBezTo>
                    <a:cubicBezTo>
                      <a:pt x="52" y="56"/>
                      <a:pt x="52" y="57"/>
                      <a:pt x="51" y="56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49" y="56"/>
                      <a:pt x="46" y="53"/>
                      <a:pt x="43" y="56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1" y="56"/>
                      <a:pt x="38" y="54"/>
                      <a:pt x="36" y="57"/>
                    </a:cubicBezTo>
                    <a:cubicBezTo>
                      <a:pt x="35" y="56"/>
                      <a:pt x="34" y="56"/>
                      <a:pt x="33" y="56"/>
                    </a:cubicBezTo>
                    <a:cubicBezTo>
                      <a:pt x="32" y="57"/>
                      <a:pt x="32" y="57"/>
                      <a:pt x="31" y="59"/>
                    </a:cubicBezTo>
                    <a:cubicBezTo>
                      <a:pt x="31" y="59"/>
                      <a:pt x="31" y="58"/>
                      <a:pt x="31" y="57"/>
                    </a:cubicBezTo>
                    <a:cubicBezTo>
                      <a:pt x="30" y="57"/>
                      <a:pt x="29" y="54"/>
                      <a:pt x="28" y="57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27" y="57"/>
                      <a:pt x="25" y="58"/>
                      <a:pt x="25" y="57"/>
                    </a:cubicBezTo>
                    <a:cubicBezTo>
                      <a:pt x="24" y="58"/>
                      <a:pt x="23" y="58"/>
                      <a:pt x="23" y="60"/>
                    </a:cubicBezTo>
                    <a:cubicBezTo>
                      <a:pt x="23" y="60"/>
                      <a:pt x="23" y="57"/>
                      <a:pt x="23" y="59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1" y="56"/>
                      <a:pt x="19" y="56"/>
                      <a:pt x="17" y="57"/>
                    </a:cubicBezTo>
                    <a:cubicBezTo>
                      <a:pt x="17" y="55"/>
                      <a:pt x="15" y="57"/>
                      <a:pt x="14" y="55"/>
                    </a:cubicBezTo>
                    <a:cubicBezTo>
                      <a:pt x="13" y="56"/>
                      <a:pt x="13" y="54"/>
                      <a:pt x="11" y="56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4"/>
                      <a:pt x="10" y="54"/>
                      <a:pt x="9" y="53"/>
                    </a:cubicBezTo>
                    <a:cubicBezTo>
                      <a:pt x="9" y="52"/>
                      <a:pt x="8" y="54"/>
                      <a:pt x="7" y="54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7" y="54"/>
                      <a:pt x="6" y="55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5" y="56"/>
                      <a:pt x="5" y="56"/>
                    </a:cubicBezTo>
                    <a:cubicBezTo>
                      <a:pt x="5" y="55"/>
                      <a:pt x="4" y="56"/>
                      <a:pt x="4" y="54"/>
                    </a:cubicBezTo>
                    <a:cubicBezTo>
                      <a:pt x="5" y="54"/>
                      <a:pt x="7" y="53"/>
                      <a:pt x="8" y="52"/>
                    </a:cubicBezTo>
                    <a:cubicBezTo>
                      <a:pt x="8" y="51"/>
                      <a:pt x="5" y="53"/>
                      <a:pt x="6" y="52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2"/>
                      <a:pt x="5" y="52"/>
                      <a:pt x="5" y="53"/>
                    </a:cubicBezTo>
                    <a:cubicBezTo>
                      <a:pt x="5" y="53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2"/>
                      <a:pt x="5" y="52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3" y="51"/>
                      <a:pt x="3" y="51"/>
                      <a:pt x="2" y="50"/>
                    </a:cubicBezTo>
                    <a:cubicBezTo>
                      <a:pt x="1" y="52"/>
                      <a:pt x="4" y="46"/>
                      <a:pt x="0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2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3" y="53"/>
                    </a:cubicBezTo>
                    <a:cubicBezTo>
                      <a:pt x="3" y="53"/>
                      <a:pt x="3" y="54"/>
                      <a:pt x="3" y="53"/>
                    </a:cubicBezTo>
                    <a:cubicBezTo>
                      <a:pt x="3" y="52"/>
                      <a:pt x="4" y="51"/>
                      <a:pt x="4" y="53"/>
                    </a:cubicBezTo>
                    <a:cubicBezTo>
                      <a:pt x="4" y="54"/>
                      <a:pt x="4" y="54"/>
                      <a:pt x="4" y="55"/>
                    </a:cubicBezTo>
                    <a:cubicBezTo>
                      <a:pt x="4" y="55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5"/>
                      <a:pt x="3" y="55"/>
                    </a:cubicBezTo>
                    <a:cubicBezTo>
                      <a:pt x="2" y="55"/>
                      <a:pt x="2" y="56"/>
                      <a:pt x="1" y="56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7"/>
                      <a:pt x="2" y="57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60"/>
                      <a:pt x="4" y="57"/>
                      <a:pt x="4" y="58"/>
                    </a:cubicBezTo>
                    <a:cubicBezTo>
                      <a:pt x="4" y="58"/>
                      <a:pt x="2" y="60"/>
                      <a:pt x="2" y="61"/>
                    </a:cubicBezTo>
                    <a:cubicBezTo>
                      <a:pt x="3" y="62"/>
                      <a:pt x="6" y="61"/>
                      <a:pt x="6" y="63"/>
                    </a:cubicBezTo>
                    <a:cubicBezTo>
                      <a:pt x="7" y="63"/>
                      <a:pt x="8" y="63"/>
                      <a:pt x="9" y="62"/>
                    </a:cubicBezTo>
                    <a:cubicBezTo>
                      <a:pt x="10" y="62"/>
                      <a:pt x="8" y="65"/>
                      <a:pt x="9" y="64"/>
                    </a:cubicBezTo>
                    <a:cubicBezTo>
                      <a:pt x="9" y="65"/>
                      <a:pt x="9" y="66"/>
                      <a:pt x="8" y="66"/>
                    </a:cubicBezTo>
                    <a:cubicBezTo>
                      <a:pt x="9" y="66"/>
                      <a:pt x="10" y="67"/>
                      <a:pt x="10" y="65"/>
                    </a:cubicBezTo>
                    <a:cubicBezTo>
                      <a:pt x="11" y="66"/>
                      <a:pt x="12" y="67"/>
                      <a:pt x="13" y="66"/>
                    </a:cubicBezTo>
                    <a:cubicBezTo>
                      <a:pt x="13" y="66"/>
                      <a:pt x="12" y="68"/>
                      <a:pt x="12" y="69"/>
                    </a:cubicBezTo>
                    <a:cubicBezTo>
                      <a:pt x="13" y="67"/>
                      <a:pt x="15" y="67"/>
                      <a:pt x="15" y="67"/>
                    </a:cubicBezTo>
                    <a:cubicBezTo>
                      <a:pt x="16" y="66"/>
                      <a:pt x="16" y="66"/>
                      <a:pt x="16" y="64"/>
                    </a:cubicBezTo>
                    <a:cubicBezTo>
                      <a:pt x="16" y="64"/>
                      <a:pt x="17" y="63"/>
                      <a:pt x="17" y="63"/>
                    </a:cubicBezTo>
                    <a:cubicBezTo>
                      <a:pt x="17" y="65"/>
                      <a:pt x="16" y="68"/>
                      <a:pt x="17" y="68"/>
                    </a:cubicBezTo>
                    <a:cubicBezTo>
                      <a:pt x="16" y="71"/>
                      <a:pt x="15" y="67"/>
                      <a:pt x="15" y="70"/>
                    </a:cubicBezTo>
                    <a:cubicBezTo>
                      <a:pt x="14" y="72"/>
                      <a:pt x="12" y="72"/>
                      <a:pt x="12" y="70"/>
                    </a:cubicBezTo>
                    <a:cubicBezTo>
                      <a:pt x="11" y="73"/>
                      <a:pt x="13" y="71"/>
                      <a:pt x="12" y="73"/>
                    </a:cubicBezTo>
                    <a:cubicBezTo>
                      <a:pt x="13" y="73"/>
                      <a:pt x="14" y="72"/>
                      <a:pt x="15" y="72"/>
                    </a:cubicBezTo>
                    <a:cubicBezTo>
                      <a:pt x="15" y="71"/>
                      <a:pt x="15" y="70"/>
                      <a:pt x="16" y="70"/>
                    </a:cubicBezTo>
                    <a:cubicBezTo>
                      <a:pt x="17" y="67"/>
                      <a:pt x="16" y="72"/>
                      <a:pt x="17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3"/>
                      <a:pt x="17" y="72"/>
                      <a:pt x="18" y="72"/>
                    </a:cubicBezTo>
                    <a:cubicBezTo>
                      <a:pt x="17" y="75"/>
                      <a:pt x="17" y="72"/>
                      <a:pt x="16" y="74"/>
                    </a:cubicBezTo>
                    <a:cubicBezTo>
                      <a:pt x="16" y="76"/>
                      <a:pt x="16" y="76"/>
                      <a:pt x="16" y="76"/>
                    </a:cubicBezTo>
                    <a:cubicBezTo>
                      <a:pt x="17" y="77"/>
                      <a:pt x="17" y="74"/>
                      <a:pt x="18" y="75"/>
                    </a:cubicBezTo>
                    <a:cubicBezTo>
                      <a:pt x="17" y="76"/>
                      <a:pt x="17" y="76"/>
                      <a:pt x="17" y="76"/>
                    </a:cubicBezTo>
                    <a:cubicBezTo>
                      <a:pt x="18" y="76"/>
                      <a:pt x="18" y="76"/>
                      <a:pt x="18" y="76"/>
                    </a:cubicBezTo>
                    <a:cubicBezTo>
                      <a:pt x="18" y="74"/>
                      <a:pt x="19" y="73"/>
                      <a:pt x="18" y="73"/>
                    </a:cubicBezTo>
                    <a:cubicBezTo>
                      <a:pt x="19" y="70"/>
                      <a:pt x="19" y="72"/>
                      <a:pt x="20" y="72"/>
                    </a:cubicBezTo>
                    <a:cubicBezTo>
                      <a:pt x="20" y="70"/>
                      <a:pt x="19" y="72"/>
                      <a:pt x="20" y="70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2" y="69"/>
                      <a:pt x="21" y="71"/>
                      <a:pt x="21" y="72"/>
                    </a:cubicBezTo>
                    <a:cubicBezTo>
                      <a:pt x="21" y="72"/>
                      <a:pt x="20" y="72"/>
                      <a:pt x="21" y="71"/>
                    </a:cubicBezTo>
                    <a:cubicBezTo>
                      <a:pt x="19" y="73"/>
                      <a:pt x="20" y="75"/>
                      <a:pt x="19" y="76"/>
                    </a:cubicBezTo>
                    <a:cubicBezTo>
                      <a:pt x="20" y="77"/>
                      <a:pt x="20" y="75"/>
                      <a:pt x="21" y="75"/>
                    </a:cubicBezTo>
                    <a:cubicBezTo>
                      <a:pt x="21" y="74"/>
                      <a:pt x="21" y="73"/>
                      <a:pt x="21" y="72"/>
                    </a:cubicBezTo>
                    <a:cubicBezTo>
                      <a:pt x="23" y="68"/>
                      <a:pt x="21" y="76"/>
                      <a:pt x="23" y="75"/>
                    </a:cubicBezTo>
                    <a:cubicBezTo>
                      <a:pt x="23" y="72"/>
                      <a:pt x="25" y="71"/>
                      <a:pt x="25" y="68"/>
                    </a:cubicBezTo>
                    <a:cubicBezTo>
                      <a:pt x="25" y="67"/>
                      <a:pt x="25" y="66"/>
                      <a:pt x="26" y="67"/>
                    </a:cubicBezTo>
                    <a:cubicBezTo>
                      <a:pt x="25" y="69"/>
                      <a:pt x="26" y="68"/>
                      <a:pt x="25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5" y="74"/>
                      <a:pt x="25" y="76"/>
                      <a:pt x="26" y="77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5"/>
                      <a:pt x="26" y="76"/>
                      <a:pt x="27" y="76"/>
                    </a:cubicBezTo>
                    <a:cubicBezTo>
                      <a:pt x="26" y="76"/>
                      <a:pt x="27" y="74"/>
                      <a:pt x="27" y="73"/>
                    </a:cubicBezTo>
                    <a:cubicBezTo>
                      <a:pt x="28" y="73"/>
                      <a:pt x="28" y="75"/>
                      <a:pt x="28" y="76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8" y="76"/>
                      <a:pt x="28" y="78"/>
                      <a:pt x="28" y="78"/>
                    </a:cubicBezTo>
                    <a:cubicBezTo>
                      <a:pt x="28" y="76"/>
                      <a:pt x="29" y="75"/>
                      <a:pt x="29" y="73"/>
                    </a:cubicBezTo>
                    <a:cubicBezTo>
                      <a:pt x="30" y="73"/>
                      <a:pt x="30" y="74"/>
                      <a:pt x="30" y="74"/>
                    </a:cubicBezTo>
                    <a:cubicBezTo>
                      <a:pt x="29" y="75"/>
                      <a:pt x="29" y="75"/>
                      <a:pt x="29" y="75"/>
                    </a:cubicBezTo>
                    <a:cubicBezTo>
                      <a:pt x="30" y="75"/>
                      <a:pt x="29" y="78"/>
                      <a:pt x="30" y="78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7"/>
                      <a:pt x="31" y="77"/>
                      <a:pt x="31" y="76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32" y="77"/>
                      <a:pt x="32" y="75"/>
                      <a:pt x="33" y="77"/>
                    </a:cubicBezTo>
                    <a:cubicBezTo>
                      <a:pt x="32" y="74"/>
                      <a:pt x="32" y="77"/>
                      <a:pt x="32" y="75"/>
                    </a:cubicBezTo>
                    <a:cubicBezTo>
                      <a:pt x="31" y="73"/>
                      <a:pt x="32" y="74"/>
                      <a:pt x="33" y="73"/>
                    </a:cubicBezTo>
                    <a:cubicBezTo>
                      <a:pt x="32" y="76"/>
                      <a:pt x="33" y="74"/>
                      <a:pt x="34" y="74"/>
                    </a:cubicBezTo>
                    <a:cubicBezTo>
                      <a:pt x="34" y="75"/>
                      <a:pt x="34" y="75"/>
                      <a:pt x="34" y="76"/>
                    </a:cubicBezTo>
                    <a:cubicBezTo>
                      <a:pt x="35" y="74"/>
                      <a:pt x="35" y="74"/>
                      <a:pt x="35" y="74"/>
                    </a:cubicBezTo>
                    <a:cubicBezTo>
                      <a:pt x="35" y="78"/>
                      <a:pt x="36" y="73"/>
                      <a:pt x="36" y="74"/>
                    </a:cubicBezTo>
                    <a:cubicBezTo>
                      <a:pt x="36" y="75"/>
                      <a:pt x="36" y="77"/>
                      <a:pt x="36" y="77"/>
                    </a:cubicBezTo>
                    <a:cubicBezTo>
                      <a:pt x="36" y="75"/>
                      <a:pt x="37" y="74"/>
                      <a:pt x="37" y="72"/>
                    </a:cubicBezTo>
                    <a:cubicBezTo>
                      <a:pt x="38" y="73"/>
                      <a:pt x="36" y="76"/>
                      <a:pt x="37" y="78"/>
                    </a:cubicBezTo>
                    <a:cubicBezTo>
                      <a:pt x="37" y="75"/>
                      <a:pt x="38" y="79"/>
                      <a:pt x="38" y="76"/>
                    </a:cubicBezTo>
                    <a:cubicBezTo>
                      <a:pt x="37" y="75"/>
                      <a:pt x="38" y="75"/>
                      <a:pt x="38" y="73"/>
                    </a:cubicBezTo>
                    <a:cubicBezTo>
                      <a:pt x="39" y="74"/>
                      <a:pt x="38" y="75"/>
                      <a:pt x="39" y="75"/>
                    </a:cubicBezTo>
                    <a:cubicBezTo>
                      <a:pt x="39" y="75"/>
                      <a:pt x="39" y="73"/>
                      <a:pt x="39" y="72"/>
                    </a:cubicBezTo>
                    <a:cubicBezTo>
                      <a:pt x="39" y="73"/>
                      <a:pt x="40" y="70"/>
                      <a:pt x="40" y="72"/>
                    </a:cubicBezTo>
                    <a:cubicBezTo>
                      <a:pt x="41" y="74"/>
                      <a:pt x="39" y="73"/>
                      <a:pt x="40" y="74"/>
                    </a:cubicBezTo>
                    <a:cubicBezTo>
                      <a:pt x="41" y="74"/>
                      <a:pt x="40" y="70"/>
                      <a:pt x="41" y="69"/>
                    </a:cubicBezTo>
                    <a:cubicBezTo>
                      <a:pt x="41" y="68"/>
                      <a:pt x="41" y="65"/>
                      <a:pt x="42" y="64"/>
                    </a:cubicBezTo>
                    <a:cubicBezTo>
                      <a:pt x="43" y="65"/>
                      <a:pt x="41" y="65"/>
                      <a:pt x="42" y="68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43" y="70"/>
                      <a:pt x="41" y="72"/>
                      <a:pt x="41" y="74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7"/>
                      <a:pt x="42" y="77"/>
                      <a:pt x="42" y="77"/>
                    </a:cubicBezTo>
                    <a:cubicBezTo>
                      <a:pt x="42" y="75"/>
                      <a:pt x="43" y="76"/>
                      <a:pt x="43" y="76"/>
                    </a:cubicBezTo>
                    <a:cubicBezTo>
                      <a:pt x="43" y="74"/>
                      <a:pt x="43" y="76"/>
                      <a:pt x="43" y="75"/>
                    </a:cubicBezTo>
                    <a:cubicBezTo>
                      <a:pt x="43" y="74"/>
                      <a:pt x="43" y="71"/>
                      <a:pt x="44" y="73"/>
                    </a:cubicBezTo>
                    <a:cubicBezTo>
                      <a:pt x="44" y="74"/>
                      <a:pt x="44" y="75"/>
                      <a:pt x="44" y="76"/>
                    </a:cubicBezTo>
                    <a:cubicBezTo>
                      <a:pt x="45" y="77"/>
                      <a:pt x="44" y="74"/>
                      <a:pt x="45" y="75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7" y="76"/>
                      <a:pt x="50" y="76"/>
                      <a:pt x="51" y="72"/>
                    </a:cubicBezTo>
                    <a:cubicBezTo>
                      <a:pt x="52" y="73"/>
                      <a:pt x="52" y="73"/>
                      <a:pt x="53" y="74"/>
                    </a:cubicBezTo>
                    <a:cubicBezTo>
                      <a:pt x="53" y="74"/>
                      <a:pt x="53" y="73"/>
                      <a:pt x="53" y="72"/>
                    </a:cubicBezTo>
                    <a:cubicBezTo>
                      <a:pt x="54" y="74"/>
                      <a:pt x="54" y="74"/>
                      <a:pt x="54" y="74"/>
                    </a:cubicBezTo>
                    <a:cubicBezTo>
                      <a:pt x="55" y="76"/>
                      <a:pt x="55" y="74"/>
                      <a:pt x="56" y="72"/>
                    </a:cubicBezTo>
                    <a:cubicBezTo>
                      <a:pt x="56" y="74"/>
                      <a:pt x="56" y="74"/>
                      <a:pt x="56" y="74"/>
                    </a:cubicBezTo>
                    <a:cubicBezTo>
                      <a:pt x="57" y="75"/>
                      <a:pt x="56" y="73"/>
                      <a:pt x="57" y="72"/>
                    </a:cubicBezTo>
                    <a:cubicBezTo>
                      <a:pt x="57" y="74"/>
                      <a:pt x="57" y="74"/>
                      <a:pt x="57" y="74"/>
                    </a:cubicBezTo>
                    <a:cubicBezTo>
                      <a:pt x="57" y="72"/>
                      <a:pt x="57" y="72"/>
                      <a:pt x="57" y="72"/>
                    </a:cubicBezTo>
                    <a:cubicBezTo>
                      <a:pt x="58" y="72"/>
                      <a:pt x="58" y="72"/>
                      <a:pt x="58" y="74"/>
                    </a:cubicBezTo>
                    <a:cubicBezTo>
                      <a:pt x="59" y="74"/>
                      <a:pt x="59" y="73"/>
                      <a:pt x="58" y="73"/>
                    </a:cubicBezTo>
                    <a:cubicBezTo>
                      <a:pt x="59" y="74"/>
                      <a:pt x="60" y="74"/>
                      <a:pt x="61" y="73"/>
                    </a:cubicBezTo>
                    <a:cubicBezTo>
                      <a:pt x="61" y="72"/>
                      <a:pt x="61" y="72"/>
                      <a:pt x="61" y="70"/>
                    </a:cubicBezTo>
                    <a:cubicBezTo>
                      <a:pt x="61" y="68"/>
                      <a:pt x="61" y="71"/>
                      <a:pt x="61" y="69"/>
                    </a:cubicBezTo>
                    <a:cubicBezTo>
                      <a:pt x="61" y="70"/>
                      <a:pt x="62" y="71"/>
                      <a:pt x="61" y="72"/>
                    </a:cubicBezTo>
                    <a:cubicBezTo>
                      <a:pt x="63" y="75"/>
                      <a:pt x="64" y="72"/>
                      <a:pt x="66" y="72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8" y="73"/>
                      <a:pt x="68" y="71"/>
                      <a:pt x="70" y="72"/>
                    </a:cubicBezTo>
                    <a:cubicBezTo>
                      <a:pt x="69" y="71"/>
                      <a:pt x="69" y="68"/>
                      <a:pt x="70" y="68"/>
                    </a:cubicBezTo>
                    <a:cubicBezTo>
                      <a:pt x="70" y="66"/>
                      <a:pt x="70" y="70"/>
                      <a:pt x="71" y="71"/>
                    </a:cubicBezTo>
                    <a:cubicBezTo>
                      <a:pt x="71" y="71"/>
                      <a:pt x="72" y="70"/>
                      <a:pt x="72" y="70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0"/>
                      <a:pt x="73" y="69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70"/>
                      <a:pt x="74" y="71"/>
                      <a:pt x="75" y="71"/>
                    </a:cubicBezTo>
                    <a:cubicBezTo>
                      <a:pt x="75" y="69"/>
                      <a:pt x="76" y="70"/>
                      <a:pt x="76" y="69"/>
                    </a:cubicBezTo>
                    <a:cubicBezTo>
                      <a:pt x="76" y="69"/>
                      <a:pt x="76" y="69"/>
                      <a:pt x="76" y="69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7" y="71"/>
                      <a:pt x="76" y="69"/>
                      <a:pt x="77" y="68"/>
                    </a:cubicBezTo>
                    <a:cubicBezTo>
                      <a:pt x="77" y="67"/>
                      <a:pt x="77" y="68"/>
                      <a:pt x="77" y="69"/>
                    </a:cubicBezTo>
                    <a:cubicBezTo>
                      <a:pt x="77" y="70"/>
                      <a:pt x="77" y="68"/>
                      <a:pt x="77" y="69"/>
                    </a:cubicBezTo>
                    <a:cubicBezTo>
                      <a:pt x="77" y="70"/>
                      <a:pt x="77" y="69"/>
                      <a:pt x="77" y="70"/>
                    </a:cubicBezTo>
                    <a:cubicBezTo>
                      <a:pt x="78" y="70"/>
                      <a:pt x="77" y="68"/>
                      <a:pt x="78" y="69"/>
                    </a:cubicBezTo>
                    <a:cubicBezTo>
                      <a:pt x="78" y="69"/>
                      <a:pt x="79" y="68"/>
                      <a:pt x="79" y="70"/>
                    </a:cubicBezTo>
                    <a:cubicBezTo>
                      <a:pt x="79" y="69"/>
                      <a:pt x="80" y="69"/>
                      <a:pt x="80" y="68"/>
                    </a:cubicBezTo>
                    <a:cubicBezTo>
                      <a:pt x="79" y="68"/>
                      <a:pt x="79" y="68"/>
                      <a:pt x="79" y="66"/>
                    </a:cubicBezTo>
                    <a:cubicBezTo>
                      <a:pt x="79" y="66"/>
                      <a:pt x="79" y="66"/>
                      <a:pt x="79" y="66"/>
                    </a:cubicBezTo>
                    <a:cubicBezTo>
                      <a:pt x="79" y="67"/>
                      <a:pt x="79" y="67"/>
                      <a:pt x="79" y="67"/>
                    </a:cubicBezTo>
                    <a:cubicBezTo>
                      <a:pt x="79" y="66"/>
                      <a:pt x="80" y="67"/>
                      <a:pt x="80" y="65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81" y="66"/>
                      <a:pt x="81" y="66"/>
                    </a:cubicBezTo>
                    <a:cubicBezTo>
                      <a:pt x="82" y="67"/>
                      <a:pt x="82" y="69"/>
                      <a:pt x="82" y="70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83" y="68"/>
                      <a:pt x="83" y="68"/>
                      <a:pt x="83" y="69"/>
                    </a:cubicBezTo>
                    <a:cubicBezTo>
                      <a:pt x="85" y="70"/>
                      <a:pt x="84" y="64"/>
                      <a:pt x="85" y="65"/>
                    </a:cubicBezTo>
                    <a:cubicBezTo>
                      <a:pt x="85" y="67"/>
                      <a:pt x="85" y="68"/>
                      <a:pt x="86" y="68"/>
                    </a:cubicBezTo>
                    <a:cubicBezTo>
                      <a:pt x="86" y="68"/>
                      <a:pt x="86" y="67"/>
                      <a:pt x="86" y="67"/>
                    </a:cubicBezTo>
                    <a:cubicBezTo>
                      <a:pt x="86" y="66"/>
                      <a:pt x="86" y="68"/>
                      <a:pt x="85" y="67"/>
                    </a:cubicBezTo>
                    <a:cubicBezTo>
                      <a:pt x="85" y="66"/>
                      <a:pt x="86" y="66"/>
                      <a:pt x="86" y="66"/>
                    </a:cubicBezTo>
                    <a:cubicBezTo>
                      <a:pt x="87" y="70"/>
                      <a:pt x="89" y="66"/>
                      <a:pt x="91" y="68"/>
                    </a:cubicBezTo>
                    <a:cubicBezTo>
                      <a:pt x="90" y="66"/>
                      <a:pt x="91" y="67"/>
                      <a:pt x="91" y="66"/>
                    </a:cubicBezTo>
                    <a:cubicBezTo>
                      <a:pt x="92" y="69"/>
                      <a:pt x="92" y="66"/>
                      <a:pt x="93" y="67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3" y="66"/>
                      <a:pt x="92" y="61"/>
                      <a:pt x="94" y="63"/>
                    </a:cubicBezTo>
                    <a:cubicBezTo>
                      <a:pt x="94" y="64"/>
                      <a:pt x="94" y="65"/>
                      <a:pt x="94" y="66"/>
                    </a:cubicBezTo>
                    <a:cubicBezTo>
                      <a:pt x="95" y="68"/>
                      <a:pt x="95" y="63"/>
                      <a:pt x="96" y="66"/>
                    </a:cubicBezTo>
                    <a:cubicBezTo>
                      <a:pt x="96" y="65"/>
                      <a:pt x="95" y="63"/>
                      <a:pt x="96" y="62"/>
                    </a:cubicBezTo>
                    <a:cubicBezTo>
                      <a:pt x="96" y="63"/>
                      <a:pt x="98" y="64"/>
                      <a:pt x="98" y="65"/>
                    </a:cubicBezTo>
                    <a:cubicBezTo>
                      <a:pt x="98" y="64"/>
                      <a:pt x="98" y="64"/>
                      <a:pt x="98" y="64"/>
                    </a:cubicBezTo>
                    <a:cubicBezTo>
                      <a:pt x="99" y="65"/>
                      <a:pt x="98" y="65"/>
                      <a:pt x="98" y="65"/>
                    </a:cubicBezTo>
                    <a:cubicBezTo>
                      <a:pt x="99" y="66"/>
                      <a:pt x="99" y="65"/>
                      <a:pt x="100" y="64"/>
                    </a:cubicBezTo>
                    <a:cubicBezTo>
                      <a:pt x="101" y="65"/>
                      <a:pt x="101" y="64"/>
                      <a:pt x="102" y="65"/>
                    </a:cubicBezTo>
                    <a:cubicBezTo>
                      <a:pt x="102" y="63"/>
                      <a:pt x="104" y="66"/>
                      <a:pt x="103" y="63"/>
                    </a:cubicBez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3"/>
                      <a:pt x="103" y="61"/>
                      <a:pt x="104" y="60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5"/>
                      <a:pt x="105" y="63"/>
                      <a:pt x="106" y="64"/>
                    </a:cubicBezTo>
                    <a:cubicBezTo>
                      <a:pt x="105" y="62"/>
                      <a:pt x="106" y="64"/>
                      <a:pt x="106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6" y="61"/>
                      <a:pt x="106" y="61"/>
                      <a:pt x="106" y="60"/>
                    </a:cubicBezTo>
                    <a:cubicBezTo>
                      <a:pt x="107" y="60"/>
                      <a:pt x="107" y="62"/>
                      <a:pt x="107" y="62"/>
                    </a:cubicBezTo>
                    <a:cubicBezTo>
                      <a:pt x="108" y="63"/>
                      <a:pt x="108" y="62"/>
                      <a:pt x="108" y="62"/>
                    </a:cubicBezTo>
                    <a:cubicBezTo>
                      <a:pt x="108" y="62"/>
                      <a:pt x="108" y="62"/>
                      <a:pt x="108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10" y="64"/>
                      <a:pt x="110" y="64"/>
                      <a:pt x="110" y="64"/>
                    </a:cubicBezTo>
                    <a:cubicBezTo>
                      <a:pt x="110" y="64"/>
                      <a:pt x="110" y="62"/>
                      <a:pt x="110" y="61"/>
                    </a:cubicBezTo>
                    <a:cubicBezTo>
                      <a:pt x="112" y="62"/>
                      <a:pt x="113" y="60"/>
                      <a:pt x="114" y="59"/>
                    </a:cubicBezTo>
                    <a:cubicBezTo>
                      <a:pt x="113" y="59"/>
                      <a:pt x="114" y="60"/>
                      <a:pt x="114" y="60"/>
                    </a:cubicBezTo>
                    <a:cubicBezTo>
                      <a:pt x="114" y="59"/>
                      <a:pt x="114" y="58"/>
                      <a:pt x="114" y="59"/>
                    </a:cubicBezTo>
                    <a:cubicBezTo>
                      <a:pt x="114" y="58"/>
                      <a:pt x="115" y="60"/>
                      <a:pt x="116" y="60"/>
                    </a:cubicBezTo>
                    <a:cubicBezTo>
                      <a:pt x="116" y="60"/>
                      <a:pt x="115" y="58"/>
                      <a:pt x="115" y="58"/>
                    </a:cubicBezTo>
                    <a:cubicBezTo>
                      <a:pt x="117" y="60"/>
                      <a:pt x="117" y="56"/>
                      <a:pt x="118" y="57"/>
                    </a:cubicBezTo>
                    <a:cubicBezTo>
                      <a:pt x="118" y="58"/>
                      <a:pt x="118" y="58"/>
                      <a:pt x="119" y="59"/>
                    </a:cubicBezTo>
                    <a:cubicBezTo>
                      <a:pt x="119" y="58"/>
                      <a:pt x="120" y="57"/>
                      <a:pt x="120" y="55"/>
                    </a:cubicBezTo>
                    <a:cubicBezTo>
                      <a:pt x="120" y="57"/>
                      <a:pt x="120" y="57"/>
                      <a:pt x="120" y="57"/>
                    </a:cubicBezTo>
                    <a:cubicBezTo>
                      <a:pt x="121" y="57"/>
                      <a:pt x="121" y="56"/>
                      <a:pt x="121" y="55"/>
                    </a:cubicBezTo>
                    <a:cubicBezTo>
                      <a:pt x="120" y="54"/>
                      <a:pt x="121" y="52"/>
                      <a:pt x="121" y="53"/>
                    </a:cubicBezTo>
                    <a:cubicBezTo>
                      <a:pt x="121" y="53"/>
                      <a:pt x="121" y="53"/>
                      <a:pt x="121" y="53"/>
                    </a:cubicBezTo>
                    <a:cubicBezTo>
                      <a:pt x="122" y="52"/>
                      <a:pt x="122" y="52"/>
                      <a:pt x="122" y="52"/>
                    </a:cubicBezTo>
                    <a:cubicBezTo>
                      <a:pt x="123" y="52"/>
                      <a:pt x="122" y="52"/>
                      <a:pt x="122" y="53"/>
                    </a:cubicBezTo>
                    <a:cubicBezTo>
                      <a:pt x="123" y="55"/>
                      <a:pt x="124" y="54"/>
                      <a:pt x="125" y="54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5" y="52"/>
                      <a:pt x="125" y="54"/>
                      <a:pt x="125" y="54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6" y="51"/>
                      <a:pt x="126" y="52"/>
                    </a:cubicBezTo>
                    <a:cubicBezTo>
                      <a:pt x="127" y="51"/>
                      <a:pt x="126" y="48"/>
                      <a:pt x="126" y="46"/>
                    </a:cubicBezTo>
                    <a:cubicBezTo>
                      <a:pt x="127" y="47"/>
                      <a:pt x="127" y="45"/>
                      <a:pt x="128" y="45"/>
                    </a:cubicBezTo>
                    <a:cubicBezTo>
                      <a:pt x="128" y="46"/>
                      <a:pt x="127" y="45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8" y="48"/>
                      <a:pt x="130" y="50"/>
                      <a:pt x="130" y="51"/>
                    </a:cubicBezTo>
                    <a:cubicBezTo>
                      <a:pt x="130" y="50"/>
                      <a:pt x="132" y="50"/>
                      <a:pt x="132" y="50"/>
                    </a:cubicBezTo>
                    <a:cubicBezTo>
                      <a:pt x="131" y="48"/>
                      <a:pt x="133" y="49"/>
                      <a:pt x="132" y="46"/>
                    </a:cubicBezTo>
                    <a:cubicBezTo>
                      <a:pt x="133" y="45"/>
                      <a:pt x="133" y="48"/>
                      <a:pt x="134" y="48"/>
                    </a:cubicBezTo>
                    <a:cubicBezTo>
                      <a:pt x="134" y="47"/>
                      <a:pt x="135" y="47"/>
                      <a:pt x="136" y="47"/>
                    </a:cubicBezTo>
                    <a:cubicBezTo>
                      <a:pt x="136" y="47"/>
                      <a:pt x="136" y="47"/>
                      <a:pt x="136" y="47"/>
                    </a:cubicBezTo>
                    <a:cubicBezTo>
                      <a:pt x="137" y="46"/>
                      <a:pt x="138" y="46"/>
                      <a:pt x="138" y="44"/>
                    </a:cubicBezTo>
                    <a:cubicBezTo>
                      <a:pt x="139" y="45"/>
                      <a:pt x="139" y="45"/>
                      <a:pt x="139" y="45"/>
                    </a:cubicBezTo>
                    <a:cubicBezTo>
                      <a:pt x="140" y="46"/>
                      <a:pt x="137" y="42"/>
                      <a:pt x="139" y="43"/>
                    </a:cubicBezTo>
                    <a:cubicBezTo>
                      <a:pt x="139" y="44"/>
                      <a:pt x="139" y="44"/>
                      <a:pt x="139" y="44"/>
                    </a:cubicBezTo>
                    <a:cubicBezTo>
                      <a:pt x="139" y="43"/>
                      <a:pt x="141" y="45"/>
                      <a:pt x="141" y="43"/>
                    </a:cubicBezTo>
                    <a:cubicBezTo>
                      <a:pt x="141" y="44"/>
                      <a:pt x="141" y="44"/>
                      <a:pt x="141" y="44"/>
                    </a:cubicBezTo>
                    <a:cubicBezTo>
                      <a:pt x="141" y="43"/>
                      <a:pt x="142" y="43"/>
                      <a:pt x="142" y="41"/>
                    </a:cubicBezTo>
                    <a:cubicBezTo>
                      <a:pt x="143" y="43"/>
                      <a:pt x="143" y="43"/>
                      <a:pt x="143" y="43"/>
                    </a:cubicBezTo>
                    <a:cubicBezTo>
                      <a:pt x="144" y="44"/>
                      <a:pt x="142" y="41"/>
                      <a:pt x="143" y="42"/>
                    </a:cubicBezTo>
                    <a:cubicBezTo>
                      <a:pt x="143" y="42"/>
                      <a:pt x="144" y="42"/>
                      <a:pt x="144" y="43"/>
                    </a:cubicBezTo>
                    <a:cubicBezTo>
                      <a:pt x="144" y="41"/>
                      <a:pt x="145" y="41"/>
                      <a:pt x="145" y="40"/>
                    </a:cubicBezTo>
                    <a:cubicBezTo>
                      <a:pt x="146" y="42"/>
                      <a:pt x="146" y="42"/>
                      <a:pt x="146" y="42"/>
                    </a:cubicBezTo>
                    <a:cubicBezTo>
                      <a:pt x="149" y="41"/>
                      <a:pt x="153" y="39"/>
                      <a:pt x="154" y="36"/>
                    </a:cubicBezTo>
                    <a:cubicBezTo>
                      <a:pt x="156" y="38"/>
                      <a:pt x="154" y="37"/>
                      <a:pt x="156" y="39"/>
                    </a:cubicBezTo>
                    <a:cubicBezTo>
                      <a:pt x="154" y="37"/>
                      <a:pt x="156" y="38"/>
                      <a:pt x="156" y="37"/>
                    </a:cubicBezTo>
                    <a:cubicBezTo>
                      <a:pt x="156" y="37"/>
                      <a:pt x="156" y="37"/>
                      <a:pt x="156" y="37"/>
                    </a:cubicBezTo>
                    <a:cubicBezTo>
                      <a:pt x="157" y="36"/>
                      <a:pt x="158" y="38"/>
                      <a:pt x="158" y="37"/>
                    </a:cubicBezTo>
                    <a:cubicBezTo>
                      <a:pt x="157" y="36"/>
                      <a:pt x="157" y="36"/>
                      <a:pt x="157" y="36"/>
                    </a:cubicBezTo>
                    <a:cubicBezTo>
                      <a:pt x="157" y="35"/>
                      <a:pt x="160" y="38"/>
                      <a:pt x="158" y="36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59" y="34"/>
                      <a:pt x="161" y="37"/>
                      <a:pt x="160" y="35"/>
                    </a:cubicBezTo>
                    <a:cubicBezTo>
                      <a:pt x="160" y="35"/>
                      <a:pt x="160" y="35"/>
                      <a:pt x="160" y="35"/>
                    </a:cubicBezTo>
                    <a:cubicBezTo>
                      <a:pt x="162" y="36"/>
                      <a:pt x="160" y="32"/>
                      <a:pt x="162" y="34"/>
                    </a:cubicBezTo>
                    <a:cubicBezTo>
                      <a:pt x="162" y="33"/>
                      <a:pt x="162" y="32"/>
                      <a:pt x="161" y="30"/>
                    </a:cubicBezTo>
                    <a:cubicBezTo>
                      <a:pt x="163" y="33"/>
                      <a:pt x="163" y="33"/>
                      <a:pt x="163" y="33"/>
                    </a:cubicBezTo>
                    <a:cubicBezTo>
                      <a:pt x="164" y="30"/>
                      <a:pt x="167" y="29"/>
                      <a:pt x="167" y="26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4"/>
                      <a:pt x="172" y="27"/>
                      <a:pt x="170" y="23"/>
                    </a:cubicBezTo>
                    <a:cubicBezTo>
                      <a:pt x="169" y="21"/>
                      <a:pt x="169" y="21"/>
                      <a:pt x="169" y="21"/>
                    </a:cubicBezTo>
                    <a:cubicBezTo>
                      <a:pt x="171" y="23"/>
                      <a:pt x="171" y="23"/>
                      <a:pt x="171" y="23"/>
                    </a:cubicBezTo>
                    <a:cubicBezTo>
                      <a:pt x="170" y="22"/>
                      <a:pt x="172" y="22"/>
                      <a:pt x="171" y="20"/>
                    </a:cubicBezTo>
                    <a:cubicBezTo>
                      <a:pt x="171" y="21"/>
                      <a:pt x="171" y="21"/>
                      <a:pt x="172" y="21"/>
                    </a:cubicBezTo>
                    <a:cubicBezTo>
                      <a:pt x="172" y="21"/>
                      <a:pt x="171" y="19"/>
                      <a:pt x="172" y="19"/>
                    </a:cubicBezTo>
                    <a:cubicBezTo>
                      <a:pt x="172" y="20"/>
                      <a:pt x="172" y="20"/>
                      <a:pt x="172" y="20"/>
                    </a:cubicBezTo>
                    <a:cubicBezTo>
                      <a:pt x="177" y="20"/>
                      <a:pt x="182" y="19"/>
                      <a:pt x="180" y="14"/>
                    </a:cubicBezTo>
                    <a:cubicBezTo>
                      <a:pt x="180" y="13"/>
                      <a:pt x="182" y="15"/>
                      <a:pt x="182" y="15"/>
                    </a:cubicBezTo>
                    <a:cubicBezTo>
                      <a:pt x="181" y="11"/>
                      <a:pt x="188" y="11"/>
                      <a:pt x="185" y="6"/>
                    </a:cubicBezTo>
                    <a:cubicBezTo>
                      <a:pt x="185" y="4"/>
                      <a:pt x="180" y="0"/>
                      <a:pt x="1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3" name="Freeform 342"/>
              <p:cNvSpPr/>
              <p:nvPr/>
            </p:nvSpPr>
            <p:spPr bwMode="auto">
              <a:xfrm>
                <a:off x="3757" y="293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4" name="Freeform 343"/>
              <p:cNvSpPr/>
              <p:nvPr/>
            </p:nvSpPr>
            <p:spPr bwMode="auto">
              <a:xfrm>
                <a:off x="4226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5" name="Freeform 344"/>
              <p:cNvSpPr/>
              <p:nvPr/>
            </p:nvSpPr>
            <p:spPr bwMode="auto">
              <a:xfrm>
                <a:off x="3752" y="2940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6" name="Freeform 345"/>
              <p:cNvSpPr/>
              <p:nvPr/>
            </p:nvSpPr>
            <p:spPr bwMode="auto">
              <a:xfrm flipH="1">
                <a:off x="3975" y="29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7" name="Freeform 346"/>
              <p:cNvSpPr/>
              <p:nvPr/>
            </p:nvSpPr>
            <p:spPr bwMode="auto">
              <a:xfrm flipH="1">
                <a:off x="3905" y="22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8" name="Freeform 347"/>
              <p:cNvSpPr/>
              <p:nvPr/>
            </p:nvSpPr>
            <p:spPr bwMode="auto">
              <a:xfrm>
                <a:off x="4289" y="255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0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9" name="Freeform 348"/>
              <p:cNvSpPr/>
              <p:nvPr/>
            </p:nvSpPr>
            <p:spPr bwMode="auto">
              <a:xfrm>
                <a:off x="3899" y="2262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0" name="Freeform 349"/>
              <p:cNvSpPr/>
              <p:nvPr/>
            </p:nvSpPr>
            <p:spPr bwMode="auto">
              <a:xfrm flipH="1">
                <a:off x="3939" y="2926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1" name="Freeform 350"/>
              <p:cNvSpPr/>
              <p:nvPr/>
            </p:nvSpPr>
            <p:spPr bwMode="auto">
              <a:xfrm>
                <a:off x="3888" y="2281"/>
                <a:ext cx="2" cy="4"/>
              </a:xfrm>
              <a:custGeom>
                <a:avLst/>
                <a:gdLst>
                  <a:gd name="T0" fmla="*/ 2 w 2"/>
                  <a:gd name="T1" fmla="*/ 0 h 4"/>
                  <a:gd name="T2" fmla="*/ 2 w 2"/>
                  <a:gd name="T3" fmla="*/ 0 h 4"/>
                  <a:gd name="T4" fmla="*/ 0 w 2"/>
                  <a:gd name="T5" fmla="*/ 4 h 4"/>
                  <a:gd name="T6" fmla="*/ 2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lnTo>
                      <a:pt x="2" y="0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2" name="Freeform 351"/>
              <p:cNvSpPr/>
              <p:nvPr/>
            </p:nvSpPr>
            <p:spPr bwMode="auto">
              <a:xfrm>
                <a:off x="3842" y="227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2"/>
                      <a:pt x="0" y="0"/>
                      <a:pt x="1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3" name="Freeform 352"/>
              <p:cNvSpPr/>
              <p:nvPr/>
            </p:nvSpPr>
            <p:spPr bwMode="auto">
              <a:xfrm>
                <a:off x="3844" y="226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4" name="Freeform 353"/>
              <p:cNvSpPr/>
              <p:nvPr/>
            </p:nvSpPr>
            <p:spPr bwMode="auto">
              <a:xfrm>
                <a:off x="3899" y="2272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5" name="Freeform 354"/>
              <p:cNvSpPr/>
              <p:nvPr/>
            </p:nvSpPr>
            <p:spPr bwMode="auto">
              <a:xfrm flipH="1">
                <a:off x="3776" y="29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6" name="Freeform 355"/>
              <p:cNvSpPr/>
              <p:nvPr/>
            </p:nvSpPr>
            <p:spPr bwMode="auto">
              <a:xfrm>
                <a:off x="3795" y="2985"/>
                <a:ext cx="2" cy="6"/>
              </a:xfrm>
              <a:custGeom>
                <a:avLst/>
                <a:gdLst>
                  <a:gd name="T0" fmla="*/ 1 w 1"/>
                  <a:gd name="T1" fmla="*/ 2 h 3"/>
                  <a:gd name="T2" fmla="*/ 0 w 1"/>
                  <a:gd name="T3" fmla="*/ 1 h 3"/>
                  <a:gd name="T4" fmla="*/ 1 w 1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2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3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7" name="Freeform 356"/>
              <p:cNvSpPr/>
              <p:nvPr/>
            </p:nvSpPr>
            <p:spPr bwMode="auto">
              <a:xfrm>
                <a:off x="3765" y="2972"/>
                <a:ext cx="7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1" y="1"/>
                      <a:pt x="2" y="1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8" name="Freeform 357"/>
              <p:cNvSpPr/>
              <p:nvPr/>
            </p:nvSpPr>
            <p:spPr bwMode="auto">
              <a:xfrm>
                <a:off x="3803" y="2985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9" name="Freeform 358"/>
              <p:cNvSpPr/>
              <p:nvPr/>
            </p:nvSpPr>
            <p:spPr bwMode="auto">
              <a:xfrm flipH="1">
                <a:off x="3479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0" name="Freeform 359"/>
              <p:cNvSpPr/>
              <p:nvPr/>
            </p:nvSpPr>
            <p:spPr bwMode="auto">
              <a:xfrm>
                <a:off x="3761" y="2966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1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1" name="Freeform 360"/>
              <p:cNvSpPr/>
              <p:nvPr/>
            </p:nvSpPr>
            <p:spPr bwMode="auto">
              <a:xfrm flipH="1">
                <a:off x="3943" y="2966"/>
                <a:ext cx="0" cy="2"/>
              </a:xfrm>
              <a:custGeom>
                <a:avLst/>
                <a:gdLst>
                  <a:gd name="T0" fmla="*/ 0 h 2"/>
                  <a:gd name="T1" fmla="*/ 2 h 2"/>
                  <a:gd name="T2" fmla="*/ 0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2" name="Freeform 361"/>
              <p:cNvSpPr/>
              <p:nvPr/>
            </p:nvSpPr>
            <p:spPr bwMode="auto">
              <a:xfrm flipH="1">
                <a:off x="4003" y="2940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3" name="Freeform 362"/>
              <p:cNvSpPr/>
              <p:nvPr/>
            </p:nvSpPr>
            <p:spPr bwMode="auto">
              <a:xfrm flipH="1">
                <a:off x="4003" y="294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4" name="Freeform 363"/>
              <p:cNvSpPr/>
              <p:nvPr/>
            </p:nvSpPr>
            <p:spPr bwMode="auto">
              <a:xfrm>
                <a:off x="3996" y="2951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5" name="Freeform 364"/>
              <p:cNvSpPr/>
              <p:nvPr/>
            </p:nvSpPr>
            <p:spPr bwMode="auto">
              <a:xfrm>
                <a:off x="3757" y="3023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1"/>
                      <a:pt x="1" y="2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6" name="Freeform 365"/>
              <p:cNvSpPr/>
              <p:nvPr/>
            </p:nvSpPr>
            <p:spPr bwMode="auto">
              <a:xfrm flipH="1">
                <a:off x="4003" y="294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2"/>
                      <a:pt x="0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7" name="Freeform 366"/>
              <p:cNvSpPr/>
              <p:nvPr/>
            </p:nvSpPr>
            <p:spPr bwMode="auto">
              <a:xfrm>
                <a:off x="3869" y="29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8" name="Freeform 367"/>
              <p:cNvSpPr/>
              <p:nvPr/>
            </p:nvSpPr>
            <p:spPr bwMode="auto">
              <a:xfrm>
                <a:off x="4026" y="2926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2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9" name="Rectangle 368"/>
              <p:cNvSpPr>
                <a:spLocks noChangeArrowheads="1"/>
              </p:cNvSpPr>
              <p:nvPr/>
            </p:nvSpPr>
            <p:spPr bwMode="auto">
              <a:xfrm>
                <a:off x="4275" y="2542"/>
                <a:ext cx="1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0" name="Oval 369"/>
              <p:cNvSpPr>
                <a:spLocks noChangeArrowheads="1"/>
              </p:cNvSpPr>
              <p:nvPr/>
            </p:nvSpPr>
            <p:spPr bwMode="auto">
              <a:xfrm>
                <a:off x="3472" y="20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1" name="Freeform 370"/>
              <p:cNvSpPr/>
              <p:nvPr/>
            </p:nvSpPr>
            <p:spPr bwMode="auto">
              <a:xfrm>
                <a:off x="4219" y="251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2" name="Freeform 371"/>
              <p:cNvSpPr/>
              <p:nvPr/>
            </p:nvSpPr>
            <p:spPr bwMode="auto">
              <a:xfrm>
                <a:off x="4230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3" name="Freeform 372"/>
              <p:cNvSpPr/>
              <p:nvPr/>
            </p:nvSpPr>
            <p:spPr bwMode="auto">
              <a:xfrm flipH="1"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4" name="Freeform 373"/>
              <p:cNvSpPr/>
              <p:nvPr/>
            </p:nvSpPr>
            <p:spPr bwMode="auto">
              <a:xfrm>
                <a:off x="4217" y="2482"/>
                <a:ext cx="145" cy="117"/>
              </a:xfrm>
              <a:custGeom>
                <a:avLst/>
                <a:gdLst>
                  <a:gd name="T0" fmla="*/ 63 w 68"/>
                  <a:gd name="T1" fmla="*/ 35 h 55"/>
                  <a:gd name="T2" fmla="*/ 47 w 68"/>
                  <a:gd name="T3" fmla="*/ 21 h 55"/>
                  <a:gd name="T4" fmla="*/ 43 w 68"/>
                  <a:gd name="T5" fmla="*/ 21 h 55"/>
                  <a:gd name="T6" fmla="*/ 40 w 68"/>
                  <a:gd name="T7" fmla="*/ 15 h 55"/>
                  <a:gd name="T8" fmla="*/ 35 w 68"/>
                  <a:gd name="T9" fmla="*/ 11 h 55"/>
                  <a:gd name="T10" fmla="*/ 29 w 68"/>
                  <a:gd name="T11" fmla="*/ 6 h 55"/>
                  <a:gd name="T12" fmla="*/ 24 w 68"/>
                  <a:gd name="T13" fmla="*/ 7 h 55"/>
                  <a:gd name="T14" fmla="*/ 16 w 68"/>
                  <a:gd name="T15" fmla="*/ 6 h 55"/>
                  <a:gd name="T16" fmla="*/ 13 w 68"/>
                  <a:gd name="T17" fmla="*/ 5 h 55"/>
                  <a:gd name="T18" fmla="*/ 10 w 68"/>
                  <a:gd name="T19" fmla="*/ 1 h 55"/>
                  <a:gd name="T20" fmla="*/ 9 w 68"/>
                  <a:gd name="T21" fmla="*/ 1 h 55"/>
                  <a:gd name="T22" fmla="*/ 5 w 68"/>
                  <a:gd name="T23" fmla="*/ 2 h 55"/>
                  <a:gd name="T24" fmla="*/ 2 w 68"/>
                  <a:gd name="T25" fmla="*/ 3 h 55"/>
                  <a:gd name="T26" fmla="*/ 2 w 68"/>
                  <a:gd name="T27" fmla="*/ 6 h 55"/>
                  <a:gd name="T28" fmla="*/ 5 w 68"/>
                  <a:gd name="T29" fmla="*/ 8 h 55"/>
                  <a:gd name="T30" fmla="*/ 4 w 68"/>
                  <a:gd name="T31" fmla="*/ 10 h 55"/>
                  <a:gd name="T32" fmla="*/ 6 w 68"/>
                  <a:gd name="T33" fmla="*/ 13 h 55"/>
                  <a:gd name="T34" fmla="*/ 4 w 68"/>
                  <a:gd name="T35" fmla="*/ 16 h 55"/>
                  <a:gd name="T36" fmla="*/ 2 w 68"/>
                  <a:gd name="T37" fmla="*/ 19 h 55"/>
                  <a:gd name="T38" fmla="*/ 6 w 68"/>
                  <a:gd name="T39" fmla="*/ 16 h 55"/>
                  <a:gd name="T40" fmla="*/ 9 w 68"/>
                  <a:gd name="T41" fmla="*/ 13 h 55"/>
                  <a:gd name="T42" fmla="*/ 7 w 68"/>
                  <a:gd name="T43" fmla="*/ 19 h 55"/>
                  <a:gd name="T44" fmla="*/ 8 w 68"/>
                  <a:gd name="T45" fmla="*/ 18 h 55"/>
                  <a:gd name="T46" fmla="*/ 8 w 68"/>
                  <a:gd name="T47" fmla="*/ 21 h 55"/>
                  <a:gd name="T48" fmla="*/ 9 w 68"/>
                  <a:gd name="T49" fmla="*/ 21 h 55"/>
                  <a:gd name="T50" fmla="*/ 10 w 68"/>
                  <a:gd name="T51" fmla="*/ 22 h 55"/>
                  <a:gd name="T52" fmla="*/ 15 w 68"/>
                  <a:gd name="T53" fmla="*/ 17 h 55"/>
                  <a:gd name="T54" fmla="*/ 11 w 68"/>
                  <a:gd name="T55" fmla="*/ 23 h 55"/>
                  <a:gd name="T56" fmla="*/ 13 w 68"/>
                  <a:gd name="T57" fmla="*/ 23 h 55"/>
                  <a:gd name="T58" fmla="*/ 16 w 68"/>
                  <a:gd name="T59" fmla="*/ 23 h 55"/>
                  <a:gd name="T60" fmla="*/ 18 w 68"/>
                  <a:gd name="T61" fmla="*/ 24 h 55"/>
                  <a:gd name="T62" fmla="*/ 18 w 68"/>
                  <a:gd name="T63" fmla="*/ 24 h 55"/>
                  <a:gd name="T64" fmla="*/ 21 w 68"/>
                  <a:gd name="T65" fmla="*/ 24 h 55"/>
                  <a:gd name="T66" fmla="*/ 23 w 68"/>
                  <a:gd name="T67" fmla="*/ 23 h 55"/>
                  <a:gd name="T68" fmla="*/ 22 w 68"/>
                  <a:gd name="T69" fmla="*/ 26 h 55"/>
                  <a:gd name="T70" fmla="*/ 25 w 68"/>
                  <a:gd name="T71" fmla="*/ 24 h 55"/>
                  <a:gd name="T72" fmla="*/ 24 w 68"/>
                  <a:gd name="T73" fmla="*/ 27 h 55"/>
                  <a:gd name="T74" fmla="*/ 26 w 68"/>
                  <a:gd name="T75" fmla="*/ 29 h 55"/>
                  <a:gd name="T76" fmla="*/ 28 w 68"/>
                  <a:gd name="T77" fmla="*/ 30 h 55"/>
                  <a:gd name="T78" fmla="*/ 29 w 68"/>
                  <a:gd name="T79" fmla="*/ 32 h 55"/>
                  <a:gd name="T80" fmla="*/ 31 w 68"/>
                  <a:gd name="T81" fmla="*/ 31 h 55"/>
                  <a:gd name="T82" fmla="*/ 32 w 68"/>
                  <a:gd name="T83" fmla="*/ 32 h 55"/>
                  <a:gd name="T84" fmla="*/ 31 w 68"/>
                  <a:gd name="T85" fmla="*/ 33 h 55"/>
                  <a:gd name="T86" fmla="*/ 34 w 68"/>
                  <a:gd name="T87" fmla="*/ 34 h 55"/>
                  <a:gd name="T88" fmla="*/ 37 w 68"/>
                  <a:gd name="T89" fmla="*/ 34 h 55"/>
                  <a:gd name="T90" fmla="*/ 39 w 68"/>
                  <a:gd name="T91" fmla="*/ 34 h 55"/>
                  <a:gd name="T92" fmla="*/ 44 w 68"/>
                  <a:gd name="T93" fmla="*/ 32 h 55"/>
                  <a:gd name="T94" fmla="*/ 43 w 68"/>
                  <a:gd name="T95" fmla="*/ 36 h 55"/>
                  <a:gd name="T96" fmla="*/ 46 w 68"/>
                  <a:gd name="T97" fmla="*/ 36 h 55"/>
                  <a:gd name="T98" fmla="*/ 47 w 68"/>
                  <a:gd name="T99" fmla="*/ 38 h 55"/>
                  <a:gd name="T100" fmla="*/ 48 w 68"/>
                  <a:gd name="T101" fmla="*/ 43 h 55"/>
                  <a:gd name="T102" fmla="*/ 50 w 68"/>
                  <a:gd name="T103" fmla="*/ 44 h 55"/>
                  <a:gd name="T104" fmla="*/ 58 w 68"/>
                  <a:gd name="T105" fmla="*/ 45 h 55"/>
                  <a:gd name="T106" fmla="*/ 58 w 68"/>
                  <a:gd name="T107" fmla="*/ 51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" h="55">
                    <a:moveTo>
                      <a:pt x="66" y="42"/>
                    </a:moveTo>
                    <a:cubicBezTo>
                      <a:pt x="65" y="40"/>
                      <a:pt x="67" y="35"/>
                      <a:pt x="64" y="34"/>
                    </a:cubicBezTo>
                    <a:cubicBezTo>
                      <a:pt x="63" y="35"/>
                      <a:pt x="62" y="35"/>
                      <a:pt x="62" y="36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5"/>
                      <a:pt x="63" y="35"/>
                    </a:cubicBezTo>
                    <a:cubicBezTo>
                      <a:pt x="62" y="34"/>
                      <a:pt x="61" y="34"/>
                      <a:pt x="61" y="33"/>
                    </a:cubicBezTo>
                    <a:cubicBezTo>
                      <a:pt x="59" y="34"/>
                      <a:pt x="60" y="32"/>
                      <a:pt x="58" y="34"/>
                    </a:cubicBezTo>
                    <a:cubicBezTo>
                      <a:pt x="59" y="33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9" y="31"/>
                    </a:cubicBezTo>
                    <a:cubicBezTo>
                      <a:pt x="59" y="28"/>
                      <a:pt x="56" y="27"/>
                      <a:pt x="55" y="24"/>
                    </a:cubicBezTo>
                    <a:cubicBezTo>
                      <a:pt x="53" y="22"/>
                      <a:pt x="50" y="22"/>
                      <a:pt x="47" y="21"/>
                    </a:cubicBezTo>
                    <a:cubicBezTo>
                      <a:pt x="45" y="23"/>
                      <a:pt x="45" y="22"/>
                      <a:pt x="43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3"/>
                      <a:pt x="43" y="22"/>
                      <a:pt x="44" y="21"/>
                    </a:cubicBezTo>
                    <a:cubicBezTo>
                      <a:pt x="43" y="22"/>
                      <a:pt x="44" y="21"/>
                      <a:pt x="42" y="22"/>
                    </a:cubicBezTo>
                    <a:cubicBezTo>
                      <a:pt x="41" y="24"/>
                      <a:pt x="44" y="20"/>
                      <a:pt x="43" y="21"/>
                    </a:cubicBezTo>
                    <a:cubicBezTo>
                      <a:pt x="44" y="20"/>
                      <a:pt x="42" y="22"/>
                      <a:pt x="43" y="21"/>
                    </a:cubicBezTo>
                    <a:cubicBezTo>
                      <a:pt x="41" y="22"/>
                      <a:pt x="44" y="20"/>
                      <a:pt x="44" y="18"/>
                    </a:cubicBezTo>
                    <a:cubicBezTo>
                      <a:pt x="43" y="18"/>
                      <a:pt x="41" y="19"/>
                      <a:pt x="41" y="17"/>
                    </a:cubicBezTo>
                    <a:cubicBezTo>
                      <a:pt x="41" y="17"/>
                      <a:pt x="40" y="18"/>
                      <a:pt x="40" y="18"/>
                    </a:cubicBezTo>
                    <a:cubicBezTo>
                      <a:pt x="42" y="16"/>
                      <a:pt x="39" y="19"/>
                      <a:pt x="40" y="17"/>
                    </a:cubicBezTo>
                    <a:cubicBezTo>
                      <a:pt x="40" y="17"/>
                      <a:pt x="40" y="17"/>
                      <a:pt x="40" y="17"/>
                    </a:cubicBezTo>
                    <a:cubicBezTo>
                      <a:pt x="41" y="15"/>
                      <a:pt x="39" y="17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8" y="16"/>
                      <a:pt x="40" y="13"/>
                      <a:pt x="39" y="15"/>
                    </a:cubicBezTo>
                    <a:cubicBezTo>
                      <a:pt x="40" y="14"/>
                      <a:pt x="39" y="14"/>
                      <a:pt x="40" y="13"/>
                    </a:cubicBezTo>
                    <a:cubicBezTo>
                      <a:pt x="37" y="16"/>
                      <a:pt x="40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7" y="12"/>
                      <a:pt x="37" y="11"/>
                      <a:pt x="35" y="11"/>
                    </a:cubicBezTo>
                    <a:cubicBezTo>
                      <a:pt x="34" y="11"/>
                      <a:pt x="36" y="8"/>
                      <a:pt x="34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2" y="10"/>
                      <a:pt x="33" y="9"/>
                      <a:pt x="34" y="9"/>
                    </a:cubicBezTo>
                    <a:cubicBezTo>
                      <a:pt x="32" y="10"/>
                      <a:pt x="33" y="8"/>
                      <a:pt x="33" y="7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7"/>
                      <a:pt x="29" y="7"/>
                      <a:pt x="29" y="6"/>
                    </a:cubicBezTo>
                    <a:cubicBezTo>
                      <a:pt x="28" y="9"/>
                      <a:pt x="28" y="7"/>
                      <a:pt x="28" y="8"/>
                    </a:cubicBezTo>
                    <a:cubicBezTo>
                      <a:pt x="28" y="8"/>
                      <a:pt x="28" y="7"/>
                      <a:pt x="28" y="6"/>
                    </a:cubicBezTo>
                    <a:cubicBezTo>
                      <a:pt x="28" y="6"/>
                      <a:pt x="28" y="6"/>
                      <a:pt x="28" y="5"/>
                    </a:cubicBezTo>
                    <a:cubicBezTo>
                      <a:pt x="27" y="6"/>
                      <a:pt x="26" y="7"/>
                      <a:pt x="26" y="7"/>
                    </a:cubicBezTo>
                    <a:cubicBezTo>
                      <a:pt x="27" y="4"/>
                      <a:pt x="26" y="6"/>
                      <a:pt x="26" y="5"/>
                    </a:cubicBezTo>
                    <a:cubicBezTo>
                      <a:pt x="25" y="7"/>
                      <a:pt x="24" y="8"/>
                      <a:pt x="24" y="7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4" y="6"/>
                      <a:pt x="24" y="3"/>
                      <a:pt x="22" y="5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5"/>
                      <a:pt x="21" y="3"/>
                      <a:pt x="19" y="5"/>
                    </a:cubicBezTo>
                    <a:cubicBezTo>
                      <a:pt x="19" y="4"/>
                      <a:pt x="19" y="4"/>
                      <a:pt x="19" y="3"/>
                    </a:cubicBezTo>
                    <a:cubicBezTo>
                      <a:pt x="18" y="4"/>
                      <a:pt x="18" y="4"/>
                      <a:pt x="16" y="6"/>
                    </a:cubicBezTo>
                    <a:cubicBezTo>
                      <a:pt x="16" y="6"/>
                      <a:pt x="17" y="5"/>
                      <a:pt x="17" y="4"/>
                    </a:cubicBezTo>
                    <a:cubicBezTo>
                      <a:pt x="17" y="4"/>
                      <a:pt x="18" y="2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4"/>
                      <a:pt x="14" y="5"/>
                      <a:pt x="15" y="3"/>
                    </a:cubicBezTo>
                    <a:cubicBezTo>
                      <a:pt x="14" y="4"/>
                      <a:pt x="14" y="5"/>
                      <a:pt x="13" y="6"/>
                    </a:cubicBezTo>
                    <a:cubicBezTo>
                      <a:pt x="13" y="6"/>
                      <a:pt x="14" y="4"/>
                      <a:pt x="13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3" y="3"/>
                      <a:pt x="12" y="4"/>
                    </a:cubicBezTo>
                    <a:cubicBezTo>
                      <a:pt x="13" y="2"/>
                      <a:pt x="11" y="3"/>
                      <a:pt x="12" y="2"/>
                    </a:cubicBezTo>
                    <a:cubicBezTo>
                      <a:pt x="11" y="3"/>
                      <a:pt x="12" y="1"/>
                      <a:pt x="9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1" y="1"/>
                      <a:pt x="9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2"/>
                      <a:pt x="7" y="3"/>
                      <a:pt x="6" y="4"/>
                    </a:cubicBezTo>
                    <a:cubicBezTo>
                      <a:pt x="6" y="3"/>
                      <a:pt x="5" y="4"/>
                      <a:pt x="6" y="3"/>
                    </a:cubicBezTo>
                    <a:cubicBezTo>
                      <a:pt x="7" y="3"/>
                      <a:pt x="8" y="2"/>
                      <a:pt x="10" y="1"/>
                    </a:cubicBezTo>
                    <a:cubicBezTo>
                      <a:pt x="10" y="0"/>
                      <a:pt x="7" y="2"/>
                      <a:pt x="9" y="1"/>
                    </a:cubicBezTo>
                    <a:cubicBezTo>
                      <a:pt x="9" y="0"/>
                      <a:pt x="9" y="1"/>
                      <a:pt x="7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2"/>
                      <a:pt x="6" y="1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3"/>
                      <a:pt x="3" y="3"/>
                      <a:pt x="4" y="2"/>
                    </a:cubicBezTo>
                    <a:cubicBezTo>
                      <a:pt x="6" y="1"/>
                      <a:pt x="7" y="1"/>
                      <a:pt x="7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2" y="4"/>
                      <a:pt x="3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7" y="2"/>
                      <a:pt x="5" y="3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5" y="4"/>
                      <a:pt x="3" y="6"/>
                      <a:pt x="4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4" y="5"/>
                      <a:pt x="5" y="5"/>
                    </a:cubicBezTo>
                    <a:cubicBezTo>
                      <a:pt x="4" y="5"/>
                      <a:pt x="2" y="7"/>
                      <a:pt x="2" y="8"/>
                    </a:cubicBezTo>
                    <a:cubicBezTo>
                      <a:pt x="2" y="8"/>
                      <a:pt x="4" y="7"/>
                      <a:pt x="3" y="9"/>
                    </a:cubicBezTo>
                    <a:cubicBezTo>
                      <a:pt x="3" y="9"/>
                      <a:pt x="4" y="9"/>
                      <a:pt x="5" y="8"/>
                    </a:cubicBezTo>
                    <a:cubicBezTo>
                      <a:pt x="5" y="8"/>
                      <a:pt x="3" y="10"/>
                      <a:pt x="4" y="9"/>
                    </a:cubicBezTo>
                    <a:cubicBezTo>
                      <a:pt x="3" y="10"/>
                      <a:pt x="2" y="12"/>
                      <a:pt x="1" y="13"/>
                    </a:cubicBezTo>
                    <a:cubicBezTo>
                      <a:pt x="1" y="13"/>
                      <a:pt x="0" y="14"/>
                      <a:pt x="1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1" y="14"/>
                      <a:pt x="2" y="13"/>
                      <a:pt x="2" y="12"/>
                    </a:cubicBezTo>
                    <a:cubicBezTo>
                      <a:pt x="3" y="10"/>
                      <a:pt x="3" y="12"/>
                      <a:pt x="4" y="10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5" y="11"/>
                      <a:pt x="4" y="12"/>
                      <a:pt x="3" y="13"/>
                    </a:cubicBezTo>
                    <a:cubicBezTo>
                      <a:pt x="5" y="12"/>
                      <a:pt x="6" y="11"/>
                      <a:pt x="6" y="12"/>
                    </a:cubicBezTo>
                    <a:cubicBezTo>
                      <a:pt x="7" y="11"/>
                      <a:pt x="7" y="11"/>
                      <a:pt x="8" y="9"/>
                    </a:cubicBezTo>
                    <a:cubicBezTo>
                      <a:pt x="8" y="9"/>
                      <a:pt x="8" y="8"/>
                      <a:pt x="8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4" y="15"/>
                      <a:pt x="6" y="12"/>
                      <a:pt x="4" y="14"/>
                    </a:cubicBezTo>
                    <a:cubicBezTo>
                      <a:pt x="2" y="16"/>
                      <a:pt x="2" y="15"/>
                      <a:pt x="3" y="14"/>
                    </a:cubicBezTo>
                    <a:cubicBezTo>
                      <a:pt x="1" y="16"/>
                      <a:pt x="3" y="15"/>
                      <a:pt x="1" y="16"/>
                    </a:cubicBezTo>
                    <a:cubicBezTo>
                      <a:pt x="1" y="17"/>
                      <a:pt x="2" y="16"/>
                      <a:pt x="3" y="16"/>
                    </a:cubicBezTo>
                    <a:cubicBezTo>
                      <a:pt x="4" y="15"/>
                      <a:pt x="4" y="15"/>
                      <a:pt x="4" y="14"/>
                    </a:cubicBezTo>
                    <a:cubicBezTo>
                      <a:pt x="6" y="12"/>
                      <a:pt x="4" y="16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4" y="16"/>
                      <a:pt x="4" y="16"/>
                    </a:cubicBezTo>
                    <a:cubicBezTo>
                      <a:pt x="2" y="19"/>
                      <a:pt x="4" y="16"/>
                      <a:pt x="2" y="18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8"/>
                      <a:pt x="4" y="17"/>
                      <a:pt x="4" y="17"/>
                    </a:cubicBezTo>
                    <a:cubicBezTo>
                      <a:pt x="6" y="14"/>
                      <a:pt x="4" y="16"/>
                      <a:pt x="5" y="16"/>
                    </a:cubicBezTo>
                    <a:cubicBezTo>
                      <a:pt x="6" y="15"/>
                      <a:pt x="5" y="16"/>
                      <a:pt x="6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4"/>
                      <a:pt x="6" y="15"/>
                      <a:pt x="6" y="16"/>
                    </a:cubicBezTo>
                    <a:cubicBezTo>
                      <a:pt x="6" y="16"/>
                      <a:pt x="5" y="16"/>
                      <a:pt x="6" y="15"/>
                    </a:cubicBezTo>
                    <a:cubicBezTo>
                      <a:pt x="5" y="17"/>
                      <a:pt x="4" y="19"/>
                      <a:pt x="3" y="19"/>
                    </a:cubicBezTo>
                    <a:cubicBezTo>
                      <a:pt x="3" y="21"/>
                      <a:pt x="4" y="18"/>
                      <a:pt x="5" y="18"/>
                    </a:cubicBezTo>
                    <a:cubicBezTo>
                      <a:pt x="4" y="19"/>
                      <a:pt x="5" y="17"/>
                      <a:pt x="6" y="16"/>
                    </a:cubicBezTo>
                    <a:cubicBezTo>
                      <a:pt x="9" y="13"/>
                      <a:pt x="4" y="20"/>
                      <a:pt x="5" y="19"/>
                    </a:cubicBezTo>
                    <a:cubicBezTo>
                      <a:pt x="7" y="17"/>
                      <a:pt x="8" y="16"/>
                      <a:pt x="9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9" y="14"/>
                      <a:pt x="9" y="14"/>
                      <a:pt x="8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6" y="19"/>
                      <a:pt x="6" y="20"/>
                      <a:pt x="5" y="21"/>
                    </a:cubicBezTo>
                    <a:cubicBezTo>
                      <a:pt x="6" y="20"/>
                      <a:pt x="6" y="19"/>
                      <a:pt x="7" y="19"/>
                    </a:cubicBezTo>
                    <a:cubicBezTo>
                      <a:pt x="6" y="20"/>
                      <a:pt x="6" y="21"/>
                      <a:pt x="6" y="21"/>
                    </a:cubicBezTo>
                    <a:cubicBezTo>
                      <a:pt x="6" y="20"/>
                      <a:pt x="7" y="18"/>
                      <a:pt x="8" y="18"/>
                    </a:cubicBezTo>
                    <a:cubicBezTo>
                      <a:pt x="8" y="18"/>
                      <a:pt x="7" y="20"/>
                      <a:pt x="7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5" y="22"/>
                      <a:pt x="6" y="2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8" y="19"/>
                      <a:pt x="8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20"/>
                      <a:pt x="6" y="23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1"/>
                      <a:pt x="7" y="22"/>
                      <a:pt x="8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22"/>
                      <a:pt x="9" y="20"/>
                      <a:pt x="8" y="22"/>
                    </a:cubicBezTo>
                    <a:cubicBezTo>
                      <a:pt x="9" y="19"/>
                      <a:pt x="8" y="21"/>
                      <a:pt x="8" y="20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8" y="21"/>
                      <a:pt x="10" y="19"/>
                      <a:pt x="10" y="19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8" y="23"/>
                      <a:pt x="11" y="19"/>
                      <a:pt x="10" y="20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0"/>
                      <a:pt x="11" y="20"/>
                      <a:pt x="12" y="18"/>
                    </a:cubicBezTo>
                    <a:cubicBezTo>
                      <a:pt x="11" y="19"/>
                      <a:pt x="10" y="21"/>
                      <a:pt x="9" y="23"/>
                    </a:cubicBezTo>
                    <a:cubicBezTo>
                      <a:pt x="10" y="21"/>
                      <a:pt x="9" y="24"/>
                      <a:pt x="10" y="22"/>
                    </a:cubicBezTo>
                    <a:cubicBezTo>
                      <a:pt x="10" y="21"/>
                      <a:pt x="11" y="21"/>
                      <a:pt x="12" y="20"/>
                    </a:cubicBezTo>
                    <a:cubicBezTo>
                      <a:pt x="12" y="20"/>
                      <a:pt x="11" y="21"/>
                      <a:pt x="11" y="21"/>
                    </a:cubicBezTo>
                    <a:cubicBezTo>
                      <a:pt x="11" y="21"/>
                      <a:pt x="12" y="19"/>
                      <a:pt x="12" y="19"/>
                    </a:cubicBezTo>
                    <a:cubicBezTo>
                      <a:pt x="12" y="19"/>
                      <a:pt x="14" y="17"/>
                      <a:pt x="13" y="19"/>
                    </a:cubicBezTo>
                    <a:cubicBezTo>
                      <a:pt x="12" y="20"/>
                      <a:pt x="12" y="19"/>
                      <a:pt x="12" y="20"/>
                    </a:cubicBezTo>
                    <a:cubicBezTo>
                      <a:pt x="12" y="21"/>
                      <a:pt x="14" y="17"/>
                      <a:pt x="15" y="17"/>
                    </a:cubicBezTo>
                    <a:cubicBezTo>
                      <a:pt x="15" y="16"/>
                      <a:pt x="16" y="13"/>
                      <a:pt x="17" y="12"/>
                    </a:cubicBezTo>
                    <a:cubicBezTo>
                      <a:pt x="17" y="13"/>
                      <a:pt x="16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8"/>
                      <a:pt x="13" y="19"/>
                      <a:pt x="12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2" y="21"/>
                      <a:pt x="12" y="23"/>
                      <a:pt x="12" y="22"/>
                    </a:cubicBezTo>
                    <a:cubicBezTo>
                      <a:pt x="13" y="21"/>
                      <a:pt x="12" y="23"/>
                      <a:pt x="12" y="22"/>
                    </a:cubicBezTo>
                    <a:cubicBezTo>
                      <a:pt x="13" y="21"/>
                      <a:pt x="14" y="19"/>
                      <a:pt x="14" y="20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3" y="21"/>
                      <a:pt x="13" y="22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4" y="24"/>
                      <a:pt x="16" y="20"/>
                    </a:cubicBezTo>
                    <a:cubicBezTo>
                      <a:pt x="16" y="22"/>
                      <a:pt x="16" y="22"/>
                      <a:pt x="15" y="23"/>
                    </a:cubicBezTo>
                    <a:cubicBezTo>
                      <a:pt x="16" y="23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5"/>
                      <a:pt x="17" y="23"/>
                      <a:pt x="17" y="22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7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8" y="23"/>
                      <a:pt x="18" y="24"/>
                    </a:cubicBezTo>
                    <a:cubicBezTo>
                      <a:pt x="18" y="23"/>
                      <a:pt x="19" y="23"/>
                      <a:pt x="20" y="21"/>
                    </a:cubicBezTo>
                    <a:cubicBezTo>
                      <a:pt x="21" y="19"/>
                      <a:pt x="19" y="22"/>
                      <a:pt x="20" y="21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8" y="25"/>
                      <a:pt x="20" y="23"/>
                      <a:pt x="20" y="24"/>
                    </a:cubicBezTo>
                    <a:cubicBezTo>
                      <a:pt x="20" y="24"/>
                      <a:pt x="22" y="22"/>
                      <a:pt x="22" y="22"/>
                    </a:cubicBezTo>
                    <a:cubicBezTo>
                      <a:pt x="24" y="20"/>
                      <a:pt x="21" y="24"/>
                      <a:pt x="20" y="25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4"/>
                      <a:pt x="22" y="23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5"/>
                      <a:pt x="21" y="26"/>
                      <a:pt x="21" y="26"/>
                    </a:cubicBezTo>
                    <a:cubicBezTo>
                      <a:pt x="22" y="24"/>
                      <a:pt x="22" y="25"/>
                      <a:pt x="23" y="24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1" y="26"/>
                      <a:pt x="23" y="24"/>
                      <a:pt x="24" y="24"/>
                    </a:cubicBezTo>
                    <a:cubicBezTo>
                      <a:pt x="24" y="23"/>
                      <a:pt x="23" y="24"/>
                      <a:pt x="23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3" y="25"/>
                      <a:pt x="22" y="26"/>
                    </a:cubicBezTo>
                    <a:cubicBezTo>
                      <a:pt x="22" y="26"/>
                      <a:pt x="23" y="25"/>
                      <a:pt x="23" y="25"/>
                    </a:cubicBezTo>
                    <a:cubicBezTo>
                      <a:pt x="23" y="25"/>
                      <a:pt x="24" y="25"/>
                      <a:pt x="23" y="26"/>
                    </a:cubicBezTo>
                    <a:cubicBezTo>
                      <a:pt x="23" y="26"/>
                      <a:pt x="23" y="26"/>
                      <a:pt x="24" y="25"/>
                    </a:cubicBezTo>
                    <a:cubicBezTo>
                      <a:pt x="24" y="25"/>
                      <a:pt x="24" y="24"/>
                      <a:pt x="25" y="24"/>
                    </a:cubicBezTo>
                    <a:cubicBezTo>
                      <a:pt x="25" y="24"/>
                      <a:pt x="25" y="23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3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5"/>
                      <a:pt x="23" y="27"/>
                      <a:pt x="23" y="27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5" y="26"/>
                      <a:pt x="25" y="26"/>
                      <a:pt x="24" y="27"/>
                    </a:cubicBezTo>
                    <a:cubicBezTo>
                      <a:pt x="24" y="28"/>
                      <a:pt x="27" y="24"/>
                      <a:pt x="27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5" y="28"/>
                      <a:pt x="25" y="27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4" y="29"/>
                      <a:pt x="27" y="27"/>
                      <a:pt x="26" y="29"/>
                    </a:cubicBezTo>
                    <a:cubicBezTo>
                      <a:pt x="27" y="27"/>
                      <a:pt x="26" y="29"/>
                      <a:pt x="27" y="28"/>
                    </a:cubicBezTo>
                    <a:cubicBezTo>
                      <a:pt x="25" y="30"/>
                      <a:pt x="27" y="28"/>
                      <a:pt x="26" y="29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29"/>
                      <a:pt x="31" y="25"/>
                      <a:pt x="29" y="2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6" y="31"/>
                      <a:pt x="29" y="27"/>
                      <a:pt x="28" y="30"/>
                    </a:cubicBezTo>
                    <a:cubicBezTo>
                      <a:pt x="28" y="29"/>
                      <a:pt x="29" y="28"/>
                      <a:pt x="30" y="27"/>
                    </a:cubicBezTo>
                    <a:cubicBezTo>
                      <a:pt x="30" y="28"/>
                      <a:pt x="29" y="29"/>
                      <a:pt x="29" y="30"/>
                    </a:cubicBezTo>
                    <a:cubicBezTo>
                      <a:pt x="29" y="29"/>
                      <a:pt x="30" y="29"/>
                      <a:pt x="29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1"/>
                      <a:pt x="29" y="30"/>
                      <a:pt x="30" y="30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1" y="30"/>
                      <a:pt x="29" y="33"/>
                      <a:pt x="31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1"/>
                      <a:pt x="32" y="29"/>
                      <a:pt x="32" y="29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29" y="33"/>
                      <a:pt x="31" y="31"/>
                      <a:pt x="30" y="32"/>
                    </a:cubicBezTo>
                    <a:cubicBezTo>
                      <a:pt x="31" y="31"/>
                      <a:pt x="30" y="32"/>
                      <a:pt x="31" y="31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1" y="32"/>
                      <a:pt x="31" y="32"/>
                    </a:cubicBezTo>
                    <a:cubicBezTo>
                      <a:pt x="31" y="33"/>
                      <a:pt x="31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1" y="33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30" y="34"/>
                      <a:pt x="32" y="33"/>
                      <a:pt x="32" y="32"/>
                    </a:cubicBezTo>
                    <a:cubicBezTo>
                      <a:pt x="32" y="34"/>
                      <a:pt x="33" y="33"/>
                      <a:pt x="34" y="33"/>
                    </a:cubicBezTo>
                    <a:cubicBezTo>
                      <a:pt x="34" y="33"/>
                      <a:pt x="33" y="33"/>
                      <a:pt x="33" y="33"/>
                    </a:cubicBezTo>
                    <a:cubicBezTo>
                      <a:pt x="34" y="33"/>
                      <a:pt x="35" y="32"/>
                      <a:pt x="34" y="33"/>
                    </a:cubicBezTo>
                    <a:cubicBezTo>
                      <a:pt x="35" y="32"/>
                      <a:pt x="33" y="34"/>
                      <a:pt x="34" y="34"/>
                    </a:cubicBezTo>
                    <a:cubicBezTo>
                      <a:pt x="33" y="34"/>
                      <a:pt x="35" y="33"/>
                      <a:pt x="34" y="33"/>
                    </a:cubicBezTo>
                    <a:cubicBezTo>
                      <a:pt x="33" y="35"/>
                      <a:pt x="36" y="32"/>
                      <a:pt x="35" y="34"/>
                    </a:cubicBezTo>
                    <a:cubicBezTo>
                      <a:pt x="36" y="33"/>
                      <a:pt x="35" y="34"/>
                      <a:pt x="34" y="35"/>
                    </a:cubicBezTo>
                    <a:cubicBezTo>
                      <a:pt x="35" y="34"/>
                      <a:pt x="36" y="34"/>
                      <a:pt x="37" y="33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7" y="34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40" y="32"/>
                      <a:pt x="40" y="32"/>
                      <a:pt x="40" y="32"/>
                    </a:cubicBezTo>
                    <a:cubicBezTo>
                      <a:pt x="39" y="33"/>
                      <a:pt x="39" y="32"/>
                      <a:pt x="39" y="33"/>
                    </a:cubicBezTo>
                    <a:cubicBezTo>
                      <a:pt x="37" y="35"/>
                      <a:pt x="38" y="34"/>
                      <a:pt x="38" y="35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3"/>
                      <a:pt x="38" y="35"/>
                      <a:pt x="38" y="35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32"/>
                      <a:pt x="41" y="33"/>
                      <a:pt x="40" y="34"/>
                    </a:cubicBezTo>
                    <a:cubicBezTo>
                      <a:pt x="40" y="34"/>
                      <a:pt x="42" y="32"/>
                      <a:pt x="44" y="31"/>
                    </a:cubicBezTo>
                    <a:cubicBezTo>
                      <a:pt x="44" y="31"/>
                      <a:pt x="45" y="31"/>
                      <a:pt x="45" y="31"/>
                    </a:cubicBezTo>
                    <a:cubicBezTo>
                      <a:pt x="44" y="32"/>
                      <a:pt x="45" y="31"/>
                      <a:pt x="44" y="32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1" y="34"/>
                      <a:pt x="40" y="35"/>
                    </a:cubicBezTo>
                    <a:cubicBezTo>
                      <a:pt x="41" y="35"/>
                      <a:pt x="41" y="36"/>
                      <a:pt x="41" y="36"/>
                    </a:cubicBezTo>
                    <a:cubicBezTo>
                      <a:pt x="43" y="34"/>
                      <a:pt x="42" y="35"/>
                      <a:pt x="44" y="34"/>
                    </a:cubicBezTo>
                    <a:cubicBezTo>
                      <a:pt x="44" y="34"/>
                      <a:pt x="43" y="35"/>
                      <a:pt x="42" y="36"/>
                    </a:cubicBezTo>
                    <a:cubicBezTo>
                      <a:pt x="43" y="35"/>
                      <a:pt x="43" y="36"/>
                      <a:pt x="43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3" y="37"/>
                      <a:pt x="45" y="36"/>
                    </a:cubicBez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7"/>
                      <a:pt x="47" y="34"/>
                      <a:pt x="46" y="36"/>
                    </a:cubicBezTo>
                    <a:cubicBezTo>
                      <a:pt x="45" y="36"/>
                      <a:pt x="45" y="36"/>
                      <a:pt x="45" y="36"/>
                    </a:cubicBezTo>
                    <a:cubicBezTo>
                      <a:pt x="46" y="36"/>
                      <a:pt x="44" y="38"/>
                      <a:pt x="46" y="36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7" y="36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9"/>
                      <a:pt x="47" y="36"/>
                      <a:pt x="47" y="37"/>
                    </a:cubicBezTo>
                    <a:cubicBezTo>
                      <a:pt x="47" y="37"/>
                      <a:pt x="46" y="38"/>
                      <a:pt x="46" y="38"/>
                    </a:cubicBezTo>
                    <a:cubicBezTo>
                      <a:pt x="47" y="37"/>
                      <a:pt x="47" y="38"/>
                      <a:pt x="47" y="38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7" y="40"/>
                      <a:pt x="47" y="41"/>
                      <a:pt x="50" y="41"/>
                    </a:cubicBezTo>
                    <a:cubicBezTo>
                      <a:pt x="48" y="42"/>
                      <a:pt x="48" y="41"/>
                      <a:pt x="47" y="43"/>
                    </a:cubicBezTo>
                    <a:cubicBezTo>
                      <a:pt x="49" y="41"/>
                      <a:pt x="48" y="42"/>
                      <a:pt x="49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9" y="42"/>
                      <a:pt x="48" y="43"/>
                      <a:pt x="48" y="43"/>
                    </a:cubicBezTo>
                    <a:cubicBezTo>
                      <a:pt x="49" y="43"/>
                      <a:pt x="49" y="43"/>
                      <a:pt x="49" y="43"/>
                    </a:cubicBezTo>
                    <a:cubicBezTo>
                      <a:pt x="50" y="42"/>
                      <a:pt x="47" y="45"/>
                      <a:pt x="49" y="43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50" y="43"/>
                      <a:pt x="47" y="45"/>
                      <a:pt x="49" y="44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8" y="45"/>
                      <a:pt x="51" y="43"/>
                      <a:pt x="50" y="44"/>
                    </a:cubicBezTo>
                    <a:cubicBezTo>
                      <a:pt x="50" y="44"/>
                      <a:pt x="51" y="44"/>
                      <a:pt x="53" y="43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2" y="44"/>
                      <a:pt x="52" y="46"/>
                      <a:pt x="55" y="45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6" y="44"/>
                      <a:pt x="52" y="48"/>
                      <a:pt x="56" y="45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7" y="46"/>
                      <a:pt x="56" y="46"/>
                      <a:pt x="58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7"/>
                      <a:pt x="59" y="46"/>
                      <a:pt x="58" y="46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55" y="49"/>
                      <a:pt x="54" y="52"/>
                      <a:pt x="58" y="51"/>
                    </a:cubicBezTo>
                    <a:cubicBezTo>
                      <a:pt x="59" y="50"/>
                      <a:pt x="56" y="52"/>
                      <a:pt x="56" y="52"/>
                    </a:cubicBezTo>
                    <a:cubicBezTo>
                      <a:pt x="60" y="51"/>
                      <a:pt x="56" y="55"/>
                      <a:pt x="61" y="53"/>
                    </a:cubicBezTo>
                    <a:cubicBezTo>
                      <a:pt x="63" y="53"/>
                      <a:pt x="68" y="50"/>
                      <a:pt x="68" y="50"/>
                    </a:cubicBezTo>
                    <a:cubicBezTo>
                      <a:pt x="65" y="50"/>
                      <a:pt x="66" y="47"/>
                      <a:pt x="68" y="44"/>
                    </a:cubicBezTo>
                    <a:cubicBezTo>
                      <a:pt x="67" y="44"/>
                      <a:pt x="66" y="43"/>
                      <a:pt x="6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5" name="Freeform 374"/>
              <p:cNvSpPr/>
              <p:nvPr/>
            </p:nvSpPr>
            <p:spPr bwMode="auto">
              <a:xfrm flipH="1">
                <a:off x="3472" y="207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6" name="Freeform 375"/>
              <p:cNvSpPr/>
              <p:nvPr/>
            </p:nvSpPr>
            <p:spPr bwMode="auto">
              <a:xfrm>
                <a:off x="4219" y="2506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1 w 1"/>
                  <a:gd name="T5" fmla="*/ 0 h 2"/>
                  <a:gd name="T6" fmla="*/ 0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7" name="Freeform 376"/>
              <p:cNvSpPr/>
              <p:nvPr/>
            </p:nvSpPr>
            <p:spPr bwMode="auto">
              <a:xfrm>
                <a:off x="4228" y="2482"/>
                <a:ext cx="6" cy="3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8" name="Freeform 377"/>
              <p:cNvSpPr/>
              <p:nvPr/>
            </p:nvSpPr>
            <p:spPr bwMode="auto">
              <a:xfrm flipH="1">
                <a:off x="3472" y="2073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1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9" name="Freeform 378"/>
              <p:cNvSpPr/>
              <p:nvPr/>
            </p:nvSpPr>
            <p:spPr bwMode="auto">
              <a:xfrm flipH="1">
                <a:off x="3472" y="20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0" name="Freeform 379"/>
              <p:cNvSpPr/>
              <p:nvPr/>
            </p:nvSpPr>
            <p:spPr bwMode="auto">
              <a:xfrm>
                <a:off x="4219" y="2510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1" y="1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1" name="Freeform 380"/>
              <p:cNvSpPr/>
              <p:nvPr/>
            </p:nvSpPr>
            <p:spPr bwMode="auto">
              <a:xfrm>
                <a:off x="4221" y="2514"/>
                <a:ext cx="3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2" name="Oval 381"/>
              <p:cNvSpPr>
                <a:spLocks noChangeArrowheads="1"/>
              </p:cNvSpPr>
              <p:nvPr/>
            </p:nvSpPr>
            <p:spPr bwMode="auto">
              <a:xfrm>
                <a:off x="3905" y="22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3" name="Freeform 382"/>
              <p:cNvSpPr/>
              <p:nvPr/>
            </p:nvSpPr>
            <p:spPr bwMode="auto">
              <a:xfrm>
                <a:off x="4217" y="2510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4" name="Freeform 383"/>
              <p:cNvSpPr/>
              <p:nvPr/>
            </p:nvSpPr>
            <p:spPr bwMode="auto">
              <a:xfrm flipH="1">
                <a:off x="4296" y="255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5" name="Freeform 384"/>
              <p:cNvSpPr/>
              <p:nvPr/>
            </p:nvSpPr>
            <p:spPr bwMode="auto">
              <a:xfrm flipH="1">
                <a:off x="4289" y="25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6" name="Freeform 385"/>
              <p:cNvSpPr/>
              <p:nvPr/>
            </p:nvSpPr>
            <p:spPr bwMode="auto">
              <a:xfrm>
                <a:off x="4296" y="2552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7" name="Freeform 386"/>
              <p:cNvSpPr/>
              <p:nvPr/>
            </p:nvSpPr>
            <p:spPr bwMode="auto">
              <a:xfrm>
                <a:off x="4306" y="2555"/>
                <a:ext cx="2" cy="4"/>
              </a:xfrm>
              <a:custGeom>
                <a:avLst/>
                <a:gdLst>
                  <a:gd name="T0" fmla="*/ 0 w 2"/>
                  <a:gd name="T1" fmla="*/ 4 h 4"/>
                  <a:gd name="T2" fmla="*/ 0 w 2"/>
                  <a:gd name="T3" fmla="*/ 4 h 4"/>
                  <a:gd name="T4" fmla="*/ 2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lnTo>
                      <a:pt x="0" y="4"/>
                    </a:lnTo>
                    <a:lnTo>
                      <a:pt x="2" y="0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8" name="Freeform 387"/>
              <p:cNvSpPr/>
              <p:nvPr/>
            </p:nvSpPr>
            <p:spPr bwMode="auto">
              <a:xfrm>
                <a:off x="3903" y="227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9" name="Freeform 388"/>
              <p:cNvSpPr/>
              <p:nvPr/>
            </p:nvSpPr>
            <p:spPr bwMode="auto">
              <a:xfrm flipH="1">
                <a:off x="3901" y="2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0" name="Freeform 389"/>
              <p:cNvSpPr/>
              <p:nvPr/>
            </p:nvSpPr>
            <p:spPr bwMode="auto">
              <a:xfrm flipH="1">
                <a:off x="4285" y="25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1" name="Freeform 390"/>
              <p:cNvSpPr/>
              <p:nvPr/>
            </p:nvSpPr>
            <p:spPr bwMode="auto">
              <a:xfrm flipH="1">
                <a:off x="3472" y="20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2" name="Rectangle 391"/>
              <p:cNvSpPr>
                <a:spLocks noChangeArrowheads="1"/>
              </p:cNvSpPr>
              <p:nvPr/>
            </p:nvSpPr>
            <p:spPr bwMode="auto">
              <a:xfrm>
                <a:off x="3472" y="207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3" name="Freeform 392"/>
              <p:cNvSpPr/>
              <p:nvPr/>
            </p:nvSpPr>
            <p:spPr bwMode="auto">
              <a:xfrm>
                <a:off x="4277" y="249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4" name="Freeform 393"/>
              <p:cNvSpPr/>
              <p:nvPr/>
            </p:nvSpPr>
            <p:spPr bwMode="auto">
              <a:xfrm flipH="1"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5" name="Freeform 394"/>
              <p:cNvSpPr/>
              <p:nvPr/>
            </p:nvSpPr>
            <p:spPr bwMode="auto">
              <a:xfrm flipH="1">
                <a:off x="4255" y="25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6" name="Freeform 395"/>
              <p:cNvSpPr/>
              <p:nvPr/>
            </p:nvSpPr>
            <p:spPr bwMode="auto">
              <a:xfrm>
                <a:off x="3678" y="2461"/>
                <a:ext cx="19" cy="13"/>
              </a:xfrm>
              <a:custGeom>
                <a:avLst/>
                <a:gdLst>
                  <a:gd name="T0" fmla="*/ 0 w 9"/>
                  <a:gd name="T1" fmla="*/ 0 h 6"/>
                  <a:gd name="T2" fmla="*/ 9 w 9"/>
                  <a:gd name="T3" fmla="*/ 6 h 6"/>
                  <a:gd name="T4" fmla="*/ 0 w 9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7" name="Freeform 396"/>
              <p:cNvSpPr/>
              <p:nvPr/>
            </p:nvSpPr>
            <p:spPr bwMode="auto">
              <a:xfrm>
                <a:off x="3496" y="2319"/>
                <a:ext cx="4" cy="6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3 h 3"/>
                  <a:gd name="T4" fmla="*/ 2 w 2"/>
                  <a:gd name="T5" fmla="*/ 1 h 3"/>
                  <a:gd name="T6" fmla="*/ 1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2" y="2"/>
                      <a:pt x="2" y="2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8" name="Freeform 397"/>
              <p:cNvSpPr/>
              <p:nvPr/>
            </p:nvSpPr>
            <p:spPr bwMode="auto">
              <a:xfrm>
                <a:off x="3483" y="2156"/>
                <a:ext cx="6" cy="4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0" y="0"/>
                      <a:pt x="3" y="1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9" name="Freeform 398"/>
              <p:cNvSpPr/>
              <p:nvPr/>
            </p:nvSpPr>
            <p:spPr bwMode="auto">
              <a:xfrm>
                <a:off x="3534" y="2347"/>
                <a:ext cx="13" cy="6"/>
              </a:xfrm>
              <a:custGeom>
                <a:avLst/>
                <a:gdLst>
                  <a:gd name="T0" fmla="*/ 0 w 6"/>
                  <a:gd name="T1" fmla="*/ 0 h 3"/>
                  <a:gd name="T2" fmla="*/ 4 w 6"/>
                  <a:gd name="T3" fmla="*/ 3 h 3"/>
                  <a:gd name="T4" fmla="*/ 0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2"/>
                      <a:pt x="3" y="3"/>
                      <a:pt x="4" y="3"/>
                    </a:cubicBezTo>
                    <a:cubicBezTo>
                      <a:pt x="6" y="3"/>
                      <a:pt x="1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0" name="Freeform 399"/>
              <p:cNvSpPr/>
              <p:nvPr/>
            </p:nvSpPr>
            <p:spPr bwMode="auto">
              <a:xfrm>
                <a:off x="3466" y="2090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1" name="Freeform 400"/>
              <p:cNvSpPr/>
              <p:nvPr/>
            </p:nvSpPr>
            <p:spPr bwMode="auto">
              <a:xfrm>
                <a:off x="3466" y="2103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2" name="Freeform 401"/>
              <p:cNvSpPr/>
              <p:nvPr/>
            </p:nvSpPr>
            <p:spPr bwMode="auto">
              <a:xfrm>
                <a:off x="3477" y="2152"/>
                <a:ext cx="4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1"/>
                      <a:pt x="1" y="0"/>
                    </a:cubicBezTo>
                    <a:cubicBezTo>
                      <a:pt x="0" y="2"/>
                      <a:pt x="1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3" name="Freeform 402"/>
              <p:cNvSpPr/>
              <p:nvPr/>
            </p:nvSpPr>
            <p:spPr bwMode="auto">
              <a:xfrm>
                <a:off x="3466" y="2096"/>
                <a:ext cx="8" cy="5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2 w 4"/>
                  <a:gd name="T5" fmla="*/ 2 h 2"/>
                  <a:gd name="T6" fmla="*/ 2 w 4"/>
                  <a:gd name="T7" fmla="*/ 1 h 2"/>
                  <a:gd name="T8" fmla="*/ 4 w 4"/>
                  <a:gd name="T9" fmla="*/ 0 h 2"/>
                  <a:gd name="T10" fmla="*/ 0 w 4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3" y="1"/>
                      <a:pt x="2" y="1"/>
                    </a:cubicBezTo>
                    <a:cubicBezTo>
                      <a:pt x="3" y="0"/>
                      <a:pt x="4" y="1"/>
                      <a:pt x="4" y="0"/>
                    </a:cubicBezTo>
                    <a:cubicBezTo>
                      <a:pt x="3" y="0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4" name="Freeform 403"/>
              <p:cNvSpPr/>
              <p:nvPr/>
            </p:nvSpPr>
            <p:spPr bwMode="auto">
              <a:xfrm>
                <a:off x="3470" y="210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5" name="Freeform 404"/>
              <p:cNvSpPr/>
              <p:nvPr/>
            </p:nvSpPr>
            <p:spPr bwMode="auto">
              <a:xfrm>
                <a:off x="3718" y="2501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0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6" name="Freeform 405"/>
              <p:cNvSpPr/>
              <p:nvPr/>
            </p:nvSpPr>
            <p:spPr bwMode="auto">
              <a:xfrm>
                <a:off x="3629" y="2417"/>
                <a:ext cx="7" cy="6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0 h 3"/>
                  <a:gd name="T4" fmla="*/ 2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3" y="2"/>
                      <a:pt x="1" y="1"/>
                      <a:pt x="0" y="0"/>
                    </a:cubicBezTo>
                    <a:cubicBezTo>
                      <a:pt x="0" y="1"/>
                      <a:pt x="1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</p:grpSp>
        <p:sp>
          <p:nvSpPr>
            <p:cNvPr id="21" name="Freeform 407"/>
            <p:cNvSpPr/>
            <p:nvPr/>
          </p:nvSpPr>
          <p:spPr bwMode="auto">
            <a:xfrm>
              <a:off x="3716" y="2495"/>
              <a:ext cx="5" cy="4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2" name="Freeform 408"/>
            <p:cNvSpPr/>
            <p:nvPr/>
          </p:nvSpPr>
          <p:spPr bwMode="auto">
            <a:xfrm>
              <a:off x="3706" y="2480"/>
              <a:ext cx="10" cy="15"/>
            </a:xfrm>
            <a:custGeom>
              <a:avLst/>
              <a:gdLst>
                <a:gd name="T0" fmla="*/ 5 w 5"/>
                <a:gd name="T1" fmla="*/ 7 h 7"/>
                <a:gd name="T2" fmla="*/ 2 w 5"/>
                <a:gd name="T3" fmla="*/ 3 h 7"/>
                <a:gd name="T4" fmla="*/ 2 w 5"/>
                <a:gd name="T5" fmla="*/ 1 h 7"/>
                <a:gd name="T6" fmla="*/ 3 w 5"/>
                <a:gd name="T7" fmla="*/ 7 h 7"/>
                <a:gd name="T8" fmla="*/ 3 w 5"/>
                <a:gd name="T9" fmla="*/ 7 h 7"/>
                <a:gd name="T10" fmla="*/ 5 w 5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5" y="7"/>
                  </a:moveTo>
                  <a:cubicBezTo>
                    <a:pt x="4" y="5"/>
                    <a:pt x="4" y="3"/>
                    <a:pt x="2" y="3"/>
                  </a:cubicBezTo>
                  <a:cubicBezTo>
                    <a:pt x="1" y="1"/>
                    <a:pt x="4" y="3"/>
                    <a:pt x="2" y="1"/>
                  </a:cubicBezTo>
                  <a:cubicBezTo>
                    <a:pt x="0" y="0"/>
                    <a:pt x="1" y="4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3" name="Freeform 409"/>
            <p:cNvSpPr/>
            <p:nvPr/>
          </p:nvSpPr>
          <p:spPr bwMode="auto">
            <a:xfrm>
              <a:off x="3782" y="3038"/>
              <a:ext cx="2" cy="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1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4" name="Freeform 410"/>
            <p:cNvSpPr/>
            <p:nvPr/>
          </p:nvSpPr>
          <p:spPr bwMode="auto">
            <a:xfrm>
              <a:off x="3631" y="2249"/>
              <a:ext cx="3" cy="2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5" name="Freeform 411"/>
            <p:cNvSpPr/>
            <p:nvPr/>
          </p:nvSpPr>
          <p:spPr bwMode="auto">
            <a:xfrm flipH="1">
              <a:off x="3988" y="3019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6" name="Freeform 412"/>
            <p:cNvSpPr/>
            <p:nvPr/>
          </p:nvSpPr>
          <p:spPr bwMode="auto">
            <a:xfrm flipH="1">
              <a:off x="3856" y="3002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7" name="Freeform 413"/>
            <p:cNvSpPr/>
            <p:nvPr/>
          </p:nvSpPr>
          <p:spPr bwMode="auto">
            <a:xfrm>
              <a:off x="3924" y="2998"/>
              <a:ext cx="2" cy="2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8" name="Freeform 414"/>
            <p:cNvSpPr/>
            <p:nvPr/>
          </p:nvSpPr>
          <p:spPr bwMode="auto">
            <a:xfrm>
              <a:off x="3561" y="1990"/>
              <a:ext cx="3" cy="9"/>
            </a:xfrm>
            <a:custGeom>
              <a:avLst/>
              <a:gdLst>
                <a:gd name="T0" fmla="*/ 1 w 1"/>
                <a:gd name="T1" fmla="*/ 1 h 4"/>
                <a:gd name="T2" fmla="*/ 0 w 1"/>
                <a:gd name="T3" fmla="*/ 0 h 4"/>
                <a:gd name="T4" fmla="*/ 1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3"/>
                    <a:pt x="0" y="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9" name="Freeform 415"/>
            <p:cNvSpPr/>
            <p:nvPr/>
          </p:nvSpPr>
          <p:spPr bwMode="auto">
            <a:xfrm>
              <a:off x="3795" y="3040"/>
              <a:ext cx="2" cy="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0" name="Freeform 416"/>
            <p:cNvSpPr/>
            <p:nvPr/>
          </p:nvSpPr>
          <p:spPr bwMode="auto">
            <a:xfrm flipH="1">
              <a:off x="3958" y="303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1" name="Freeform 417"/>
            <p:cNvSpPr/>
            <p:nvPr/>
          </p:nvSpPr>
          <p:spPr bwMode="auto">
            <a:xfrm flipH="1">
              <a:off x="3982" y="3027"/>
              <a:ext cx="0" cy="3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2" name="Freeform 418"/>
            <p:cNvSpPr/>
            <p:nvPr/>
          </p:nvSpPr>
          <p:spPr bwMode="auto">
            <a:xfrm flipH="1">
              <a:off x="3595" y="1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3" name="Freeform 419"/>
            <p:cNvSpPr/>
            <p:nvPr/>
          </p:nvSpPr>
          <p:spPr bwMode="auto">
            <a:xfrm>
              <a:off x="3757" y="2981"/>
              <a:ext cx="2" cy="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4" name="Freeform 420"/>
            <p:cNvSpPr/>
            <p:nvPr/>
          </p:nvSpPr>
          <p:spPr bwMode="auto">
            <a:xfrm>
              <a:off x="3627" y="1789"/>
              <a:ext cx="2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5" name="Freeform 421"/>
            <p:cNvSpPr/>
            <p:nvPr/>
          </p:nvSpPr>
          <p:spPr bwMode="auto">
            <a:xfrm flipH="1">
              <a:off x="3578" y="179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6" name="Rectangle 422"/>
            <p:cNvSpPr>
              <a:spLocks noChangeArrowheads="1"/>
            </p:cNvSpPr>
            <p:nvPr/>
          </p:nvSpPr>
          <p:spPr bwMode="auto">
            <a:xfrm>
              <a:off x="3593" y="182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7" name="Freeform 423"/>
            <p:cNvSpPr/>
            <p:nvPr/>
          </p:nvSpPr>
          <p:spPr bwMode="auto">
            <a:xfrm flipH="1">
              <a:off x="3593" y="1825"/>
              <a:ext cx="0" cy="2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8" name="Freeform 424"/>
            <p:cNvSpPr/>
            <p:nvPr/>
          </p:nvSpPr>
          <p:spPr bwMode="auto">
            <a:xfrm flipH="1">
              <a:off x="3593" y="1825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9" name="Freeform 425"/>
            <p:cNvSpPr/>
            <p:nvPr/>
          </p:nvSpPr>
          <p:spPr bwMode="auto">
            <a:xfrm>
              <a:off x="3638" y="2417"/>
              <a:ext cx="6" cy="6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1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0" y="0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0" name="Freeform 426"/>
            <p:cNvSpPr/>
            <p:nvPr/>
          </p:nvSpPr>
          <p:spPr bwMode="auto">
            <a:xfrm>
              <a:off x="3708" y="2743"/>
              <a:ext cx="2" cy="7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3"/>
                    <a:pt x="1" y="0"/>
                    <a:pt x="0" y="0"/>
                  </a:cubicBezTo>
                  <a:cubicBezTo>
                    <a:pt x="0" y="0"/>
                    <a:pt x="0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1" name="Freeform 427"/>
            <p:cNvSpPr/>
            <p:nvPr/>
          </p:nvSpPr>
          <p:spPr bwMode="auto">
            <a:xfrm>
              <a:off x="3714" y="2737"/>
              <a:ext cx="4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2" name="Freeform 428"/>
            <p:cNvSpPr/>
            <p:nvPr/>
          </p:nvSpPr>
          <p:spPr bwMode="auto">
            <a:xfrm>
              <a:off x="3706" y="2737"/>
              <a:ext cx="10" cy="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1 h 2"/>
                <a:gd name="T4" fmla="*/ 5 w 5"/>
                <a:gd name="T5" fmla="*/ 2 h 2"/>
                <a:gd name="T6" fmla="*/ 3 w 5"/>
                <a:gd name="T7" fmla="*/ 1 h 2"/>
                <a:gd name="T8" fmla="*/ 2 w 5"/>
                <a:gd name="T9" fmla="*/ 1 h 2"/>
                <a:gd name="T10" fmla="*/ 0 w 5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3" y="2"/>
                    <a:pt x="4" y="1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1" y="0"/>
                    <a:pt x="2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3" name="Freeform 429"/>
            <p:cNvSpPr/>
            <p:nvPr/>
          </p:nvSpPr>
          <p:spPr bwMode="auto">
            <a:xfrm>
              <a:off x="3755" y="2718"/>
              <a:ext cx="4" cy="6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2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4" name="Freeform 430"/>
            <p:cNvSpPr/>
            <p:nvPr/>
          </p:nvSpPr>
          <p:spPr bwMode="auto">
            <a:xfrm>
              <a:off x="3761" y="2733"/>
              <a:ext cx="4" cy="17"/>
            </a:xfrm>
            <a:custGeom>
              <a:avLst/>
              <a:gdLst>
                <a:gd name="T0" fmla="*/ 1 w 2"/>
                <a:gd name="T1" fmla="*/ 7 h 8"/>
                <a:gd name="T2" fmla="*/ 0 w 2"/>
                <a:gd name="T3" fmla="*/ 3 h 8"/>
                <a:gd name="T4" fmla="*/ 1 w 2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8">
                  <a:moveTo>
                    <a:pt x="1" y="7"/>
                  </a:moveTo>
                  <a:cubicBezTo>
                    <a:pt x="2" y="0"/>
                    <a:pt x="1" y="8"/>
                    <a:pt x="0" y="3"/>
                  </a:cubicBezTo>
                  <a:cubicBezTo>
                    <a:pt x="0" y="5"/>
                    <a:pt x="0" y="6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5" name="Freeform 431"/>
            <p:cNvSpPr/>
            <p:nvPr/>
          </p:nvSpPr>
          <p:spPr bwMode="auto">
            <a:xfrm>
              <a:off x="3759" y="2720"/>
              <a:ext cx="2" cy="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6" name="Freeform 432"/>
            <p:cNvSpPr/>
            <p:nvPr/>
          </p:nvSpPr>
          <p:spPr bwMode="auto">
            <a:xfrm>
              <a:off x="3761" y="2714"/>
              <a:ext cx="6" cy="12"/>
            </a:xfrm>
            <a:custGeom>
              <a:avLst/>
              <a:gdLst>
                <a:gd name="T0" fmla="*/ 0 w 3"/>
                <a:gd name="T1" fmla="*/ 5 h 6"/>
                <a:gd name="T2" fmla="*/ 3 w 3"/>
                <a:gd name="T3" fmla="*/ 3 h 6"/>
                <a:gd name="T4" fmla="*/ 0 w 3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1" y="6"/>
                    <a:pt x="2" y="3"/>
                    <a:pt x="3" y="3"/>
                  </a:cubicBezTo>
                  <a:cubicBezTo>
                    <a:pt x="2" y="0"/>
                    <a:pt x="1" y="4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7" name="Freeform 433"/>
            <p:cNvSpPr/>
            <p:nvPr/>
          </p:nvSpPr>
          <p:spPr bwMode="auto">
            <a:xfrm flipH="1">
              <a:off x="3712" y="2737"/>
              <a:ext cx="0" cy="2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8" name="Freeform 434"/>
            <p:cNvSpPr>
              <a:spLocks noEditPoints="1"/>
            </p:cNvSpPr>
            <p:nvPr/>
          </p:nvSpPr>
          <p:spPr bwMode="auto">
            <a:xfrm>
              <a:off x="3742" y="2907"/>
              <a:ext cx="384" cy="146"/>
            </a:xfrm>
            <a:custGeom>
              <a:avLst/>
              <a:gdLst>
                <a:gd name="T0" fmla="*/ 150 w 181"/>
                <a:gd name="T1" fmla="*/ 21 h 69"/>
                <a:gd name="T2" fmla="*/ 144 w 181"/>
                <a:gd name="T3" fmla="*/ 25 h 69"/>
                <a:gd name="T4" fmla="*/ 103 w 181"/>
                <a:gd name="T5" fmla="*/ 42 h 69"/>
                <a:gd name="T6" fmla="*/ 91 w 181"/>
                <a:gd name="T7" fmla="*/ 45 h 69"/>
                <a:gd name="T8" fmla="*/ 79 w 181"/>
                <a:gd name="T9" fmla="*/ 44 h 69"/>
                <a:gd name="T10" fmla="*/ 60 w 181"/>
                <a:gd name="T11" fmla="*/ 44 h 69"/>
                <a:gd name="T12" fmla="*/ 50 w 181"/>
                <a:gd name="T13" fmla="*/ 47 h 69"/>
                <a:gd name="T14" fmla="*/ 32 w 181"/>
                <a:gd name="T15" fmla="*/ 47 h 69"/>
                <a:gd name="T16" fmla="*/ 22 w 181"/>
                <a:gd name="T17" fmla="*/ 44 h 69"/>
                <a:gd name="T18" fmla="*/ 10 w 181"/>
                <a:gd name="T19" fmla="*/ 39 h 69"/>
                <a:gd name="T20" fmla="*/ 10 w 181"/>
                <a:gd name="T21" fmla="*/ 37 h 69"/>
                <a:gd name="T22" fmla="*/ 10 w 181"/>
                <a:gd name="T23" fmla="*/ 35 h 69"/>
                <a:gd name="T24" fmla="*/ 10 w 181"/>
                <a:gd name="T25" fmla="*/ 34 h 69"/>
                <a:gd name="T26" fmla="*/ 10 w 181"/>
                <a:gd name="T27" fmla="*/ 30 h 69"/>
                <a:gd name="T28" fmla="*/ 2 w 181"/>
                <a:gd name="T29" fmla="*/ 32 h 69"/>
                <a:gd name="T30" fmla="*/ 6 w 181"/>
                <a:gd name="T31" fmla="*/ 44 h 69"/>
                <a:gd name="T32" fmla="*/ 10 w 181"/>
                <a:gd name="T33" fmla="*/ 51 h 69"/>
                <a:gd name="T34" fmla="*/ 4 w 181"/>
                <a:gd name="T35" fmla="*/ 55 h 69"/>
                <a:gd name="T36" fmla="*/ 8 w 181"/>
                <a:gd name="T37" fmla="*/ 58 h 69"/>
                <a:gd name="T38" fmla="*/ 13 w 181"/>
                <a:gd name="T39" fmla="*/ 57 h 69"/>
                <a:gd name="T40" fmla="*/ 13 w 181"/>
                <a:gd name="T41" fmla="*/ 60 h 69"/>
                <a:gd name="T42" fmla="*/ 19 w 181"/>
                <a:gd name="T43" fmla="*/ 57 h 69"/>
                <a:gd name="T44" fmla="*/ 20 w 181"/>
                <a:gd name="T45" fmla="*/ 63 h 69"/>
                <a:gd name="T46" fmla="*/ 22 w 181"/>
                <a:gd name="T47" fmla="*/ 66 h 69"/>
                <a:gd name="T48" fmla="*/ 24 w 181"/>
                <a:gd name="T49" fmla="*/ 64 h 69"/>
                <a:gd name="T50" fmla="*/ 28 w 181"/>
                <a:gd name="T51" fmla="*/ 64 h 69"/>
                <a:gd name="T52" fmla="*/ 31 w 181"/>
                <a:gd name="T53" fmla="*/ 66 h 69"/>
                <a:gd name="T54" fmla="*/ 36 w 181"/>
                <a:gd name="T55" fmla="*/ 58 h 69"/>
                <a:gd name="T56" fmla="*/ 36 w 181"/>
                <a:gd name="T57" fmla="*/ 65 h 69"/>
                <a:gd name="T58" fmla="*/ 46 w 181"/>
                <a:gd name="T59" fmla="*/ 67 h 69"/>
                <a:gd name="T60" fmla="*/ 50 w 181"/>
                <a:gd name="T61" fmla="*/ 66 h 69"/>
                <a:gd name="T62" fmla="*/ 55 w 181"/>
                <a:gd name="T63" fmla="*/ 62 h 69"/>
                <a:gd name="T64" fmla="*/ 65 w 181"/>
                <a:gd name="T65" fmla="*/ 66 h 69"/>
                <a:gd name="T66" fmla="*/ 69 w 181"/>
                <a:gd name="T67" fmla="*/ 63 h 69"/>
                <a:gd name="T68" fmla="*/ 71 w 181"/>
                <a:gd name="T69" fmla="*/ 63 h 69"/>
                <a:gd name="T70" fmla="*/ 72 w 181"/>
                <a:gd name="T71" fmla="*/ 61 h 69"/>
                <a:gd name="T72" fmla="*/ 76 w 181"/>
                <a:gd name="T73" fmla="*/ 65 h 69"/>
                <a:gd name="T74" fmla="*/ 79 w 181"/>
                <a:gd name="T75" fmla="*/ 63 h 69"/>
                <a:gd name="T76" fmla="*/ 88 w 181"/>
                <a:gd name="T77" fmla="*/ 60 h 69"/>
                <a:gd name="T78" fmla="*/ 92 w 181"/>
                <a:gd name="T79" fmla="*/ 62 h 69"/>
                <a:gd name="T80" fmla="*/ 98 w 181"/>
                <a:gd name="T81" fmla="*/ 60 h 69"/>
                <a:gd name="T82" fmla="*/ 102 w 181"/>
                <a:gd name="T83" fmla="*/ 59 h 69"/>
                <a:gd name="T84" fmla="*/ 103 w 181"/>
                <a:gd name="T85" fmla="*/ 59 h 69"/>
                <a:gd name="T86" fmla="*/ 108 w 181"/>
                <a:gd name="T87" fmla="*/ 58 h 69"/>
                <a:gd name="T88" fmla="*/ 115 w 181"/>
                <a:gd name="T89" fmla="*/ 53 h 69"/>
                <a:gd name="T90" fmla="*/ 117 w 181"/>
                <a:gd name="T91" fmla="*/ 52 h 69"/>
                <a:gd name="T92" fmla="*/ 122 w 181"/>
                <a:gd name="T93" fmla="*/ 45 h 69"/>
                <a:gd name="T94" fmla="*/ 127 w 181"/>
                <a:gd name="T95" fmla="*/ 45 h 69"/>
                <a:gd name="T96" fmla="*/ 134 w 181"/>
                <a:gd name="T97" fmla="*/ 43 h 69"/>
                <a:gd name="T98" fmla="*/ 139 w 181"/>
                <a:gd name="T99" fmla="*/ 41 h 69"/>
                <a:gd name="T100" fmla="*/ 152 w 181"/>
                <a:gd name="T101" fmla="*/ 37 h 69"/>
                <a:gd name="T102" fmla="*/ 156 w 181"/>
                <a:gd name="T103" fmla="*/ 35 h 69"/>
                <a:gd name="T104" fmla="*/ 163 w 181"/>
                <a:gd name="T105" fmla="*/ 27 h 69"/>
                <a:gd name="T106" fmla="*/ 167 w 181"/>
                <a:gd name="T107" fmla="*/ 19 h 69"/>
                <a:gd name="T108" fmla="*/ 10 w 181"/>
                <a:gd name="T109" fmla="*/ 31 h 69"/>
                <a:gd name="T110" fmla="*/ 10 w 181"/>
                <a:gd name="T111" fmla="*/ 35 h 69"/>
                <a:gd name="T112" fmla="*/ 9 w 181"/>
                <a:gd name="T113" fmla="*/ 34 h 69"/>
                <a:gd name="T114" fmla="*/ 7 w 181"/>
                <a:gd name="T115" fmla="*/ 35 h 69"/>
                <a:gd name="T116" fmla="*/ 8 w 181"/>
                <a:gd name="T117" fmla="*/ 36 h 69"/>
                <a:gd name="T118" fmla="*/ 10 w 181"/>
                <a:gd name="T11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" h="69">
                  <a:moveTo>
                    <a:pt x="177" y="5"/>
                  </a:moveTo>
                  <a:cubicBezTo>
                    <a:pt x="177" y="2"/>
                    <a:pt x="172" y="0"/>
                    <a:pt x="172" y="0"/>
                  </a:cubicBezTo>
                  <a:cubicBezTo>
                    <a:pt x="172" y="4"/>
                    <a:pt x="169" y="7"/>
                    <a:pt x="164" y="8"/>
                  </a:cubicBezTo>
                  <a:cubicBezTo>
                    <a:pt x="163" y="9"/>
                    <a:pt x="163" y="11"/>
                    <a:pt x="162" y="11"/>
                  </a:cubicBezTo>
                  <a:cubicBezTo>
                    <a:pt x="159" y="15"/>
                    <a:pt x="152" y="15"/>
                    <a:pt x="149" y="19"/>
                  </a:cubicBezTo>
                  <a:cubicBezTo>
                    <a:pt x="150" y="19"/>
                    <a:pt x="150" y="20"/>
                    <a:pt x="150" y="21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2"/>
                    <a:pt x="149" y="21"/>
                    <a:pt x="149" y="20"/>
                  </a:cubicBezTo>
                  <a:cubicBezTo>
                    <a:pt x="147" y="21"/>
                    <a:pt x="146" y="23"/>
                    <a:pt x="144" y="24"/>
                  </a:cubicBezTo>
                  <a:cubicBezTo>
                    <a:pt x="145" y="26"/>
                    <a:pt x="143" y="24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3" y="27"/>
                    <a:pt x="143" y="27"/>
                    <a:pt x="141" y="25"/>
                  </a:cubicBezTo>
                  <a:cubicBezTo>
                    <a:pt x="135" y="26"/>
                    <a:pt x="130" y="30"/>
                    <a:pt x="125" y="31"/>
                  </a:cubicBezTo>
                  <a:cubicBezTo>
                    <a:pt x="119" y="33"/>
                    <a:pt x="114" y="37"/>
                    <a:pt x="108" y="39"/>
                  </a:cubicBezTo>
                  <a:cubicBezTo>
                    <a:pt x="108" y="42"/>
                    <a:pt x="106" y="41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5" y="45"/>
                    <a:pt x="104" y="43"/>
                    <a:pt x="103" y="42"/>
                  </a:cubicBezTo>
                  <a:cubicBezTo>
                    <a:pt x="103" y="44"/>
                    <a:pt x="102" y="43"/>
                    <a:pt x="103" y="45"/>
                  </a:cubicBezTo>
                  <a:cubicBezTo>
                    <a:pt x="103" y="46"/>
                    <a:pt x="102" y="42"/>
                    <a:pt x="101" y="43"/>
                  </a:cubicBezTo>
                  <a:cubicBezTo>
                    <a:pt x="101" y="42"/>
                    <a:pt x="101" y="44"/>
                    <a:pt x="101" y="44"/>
                  </a:cubicBezTo>
                  <a:cubicBezTo>
                    <a:pt x="100" y="46"/>
                    <a:pt x="101" y="42"/>
                    <a:pt x="99" y="41"/>
                  </a:cubicBezTo>
                  <a:cubicBezTo>
                    <a:pt x="96" y="42"/>
                    <a:pt x="94" y="45"/>
                    <a:pt x="91" y="44"/>
                  </a:cubicBezTo>
                  <a:cubicBezTo>
                    <a:pt x="91" y="44"/>
                    <a:pt x="91" y="45"/>
                    <a:pt x="91" y="45"/>
                  </a:cubicBezTo>
                  <a:cubicBezTo>
                    <a:pt x="90" y="42"/>
                    <a:pt x="90" y="46"/>
                    <a:pt x="90" y="45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3"/>
                    <a:pt x="88" y="45"/>
                    <a:pt x="86" y="44"/>
                  </a:cubicBezTo>
                  <a:cubicBezTo>
                    <a:pt x="85" y="45"/>
                    <a:pt x="84" y="42"/>
                    <a:pt x="83" y="44"/>
                  </a:cubicBezTo>
                  <a:cubicBezTo>
                    <a:pt x="83" y="43"/>
                    <a:pt x="83" y="43"/>
                    <a:pt x="82" y="43"/>
                  </a:cubicBezTo>
                  <a:cubicBezTo>
                    <a:pt x="82" y="47"/>
                    <a:pt x="80" y="42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6" y="44"/>
                    <a:pt x="73" y="43"/>
                    <a:pt x="70" y="46"/>
                  </a:cubicBezTo>
                  <a:cubicBezTo>
                    <a:pt x="68" y="46"/>
                    <a:pt x="66" y="43"/>
                    <a:pt x="64" y="4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4" y="45"/>
                    <a:pt x="64" y="44"/>
                  </a:cubicBezTo>
                  <a:cubicBezTo>
                    <a:pt x="63" y="46"/>
                    <a:pt x="61" y="44"/>
                    <a:pt x="60" y="44"/>
                  </a:cubicBezTo>
                  <a:cubicBezTo>
                    <a:pt x="60" y="45"/>
                    <a:pt x="60" y="45"/>
                    <a:pt x="60" y="46"/>
                  </a:cubicBezTo>
                  <a:cubicBezTo>
                    <a:pt x="59" y="43"/>
                    <a:pt x="57" y="47"/>
                    <a:pt x="55" y="45"/>
                  </a:cubicBezTo>
                  <a:cubicBezTo>
                    <a:pt x="56" y="48"/>
                    <a:pt x="55" y="47"/>
                    <a:pt x="54" y="48"/>
                  </a:cubicBezTo>
                  <a:cubicBezTo>
                    <a:pt x="54" y="47"/>
                    <a:pt x="54" y="46"/>
                    <a:pt x="54" y="46"/>
                  </a:cubicBezTo>
                  <a:cubicBezTo>
                    <a:pt x="53" y="46"/>
                    <a:pt x="52" y="46"/>
                    <a:pt x="51" y="45"/>
                  </a:cubicBezTo>
                  <a:cubicBezTo>
                    <a:pt x="51" y="46"/>
                    <a:pt x="50" y="48"/>
                    <a:pt x="50" y="47"/>
                  </a:cubicBezTo>
                  <a:cubicBezTo>
                    <a:pt x="49" y="45"/>
                    <a:pt x="48" y="47"/>
                    <a:pt x="48" y="46"/>
                  </a:cubicBezTo>
                  <a:cubicBezTo>
                    <a:pt x="48" y="48"/>
                    <a:pt x="47" y="49"/>
                    <a:pt x="46" y="49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4" y="47"/>
                    <a:pt x="42" y="44"/>
                    <a:pt x="39" y="47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6" y="47"/>
                    <a:pt x="35" y="45"/>
                    <a:pt x="32" y="47"/>
                  </a:cubicBezTo>
                  <a:cubicBezTo>
                    <a:pt x="33" y="46"/>
                    <a:pt x="30" y="45"/>
                    <a:pt x="30" y="45"/>
                  </a:cubicBezTo>
                  <a:cubicBezTo>
                    <a:pt x="29" y="46"/>
                    <a:pt x="28" y="46"/>
                    <a:pt x="27" y="48"/>
                  </a:cubicBezTo>
                  <a:cubicBezTo>
                    <a:pt x="27" y="48"/>
                    <a:pt x="27" y="46"/>
                    <a:pt x="27" y="46"/>
                  </a:cubicBezTo>
                  <a:cubicBezTo>
                    <a:pt x="26" y="45"/>
                    <a:pt x="26" y="43"/>
                    <a:pt x="25" y="45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4" y="44"/>
                    <a:pt x="22" y="46"/>
                    <a:pt x="22" y="44"/>
                  </a:cubicBezTo>
                  <a:cubicBezTo>
                    <a:pt x="21" y="45"/>
                    <a:pt x="20" y="45"/>
                    <a:pt x="20" y="46"/>
                  </a:cubicBezTo>
                  <a:cubicBezTo>
                    <a:pt x="19" y="46"/>
                    <a:pt x="20" y="44"/>
                    <a:pt x="19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9" y="42"/>
                    <a:pt x="17" y="42"/>
                    <a:pt x="15" y="42"/>
                  </a:cubicBezTo>
                  <a:cubicBezTo>
                    <a:pt x="16" y="40"/>
                    <a:pt x="13" y="41"/>
                    <a:pt x="13" y="39"/>
                  </a:cubicBezTo>
                  <a:cubicBezTo>
                    <a:pt x="12" y="40"/>
                    <a:pt x="13" y="38"/>
                    <a:pt x="10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8"/>
                    <a:pt x="11" y="37"/>
                    <a:pt x="12" y="37"/>
                  </a:cubicBezTo>
                  <a:cubicBezTo>
                    <a:pt x="12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7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1" y="36"/>
                    <a:pt x="11" y="36"/>
                  </a:cubicBezTo>
                  <a:cubicBezTo>
                    <a:pt x="11" y="36"/>
                    <a:pt x="11" y="36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9" y="35"/>
                    <a:pt x="12" y="34"/>
                    <a:pt x="10" y="34"/>
                  </a:cubicBezTo>
                  <a:cubicBezTo>
                    <a:pt x="10" y="34"/>
                    <a:pt x="10" y="33"/>
                    <a:pt x="11" y="32"/>
                  </a:cubicBezTo>
                  <a:cubicBezTo>
                    <a:pt x="10" y="34"/>
                    <a:pt x="10" y="32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10" y="30"/>
                    <a:pt x="10" y="30"/>
                  </a:cubicBezTo>
                  <a:cubicBezTo>
                    <a:pt x="10" y="30"/>
                    <a:pt x="9" y="30"/>
                    <a:pt x="5" y="31"/>
                  </a:cubicBezTo>
                  <a:cubicBezTo>
                    <a:pt x="4" y="32"/>
                    <a:pt x="9" y="31"/>
                    <a:pt x="8" y="32"/>
                  </a:cubicBezTo>
                  <a:cubicBezTo>
                    <a:pt x="5" y="32"/>
                    <a:pt x="9" y="34"/>
                    <a:pt x="6" y="34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5" y="33"/>
                    <a:pt x="5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5" y="34"/>
                    <a:pt x="3" y="35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1" y="36"/>
                    <a:pt x="4" y="35"/>
                    <a:pt x="4" y="36"/>
                  </a:cubicBezTo>
                  <a:cubicBezTo>
                    <a:pt x="4" y="36"/>
                    <a:pt x="1" y="36"/>
                    <a:pt x="0" y="37"/>
                  </a:cubicBezTo>
                  <a:cubicBezTo>
                    <a:pt x="1" y="38"/>
                    <a:pt x="3" y="40"/>
                    <a:pt x="2" y="42"/>
                  </a:cubicBezTo>
                  <a:cubicBezTo>
                    <a:pt x="3" y="43"/>
                    <a:pt x="4" y="44"/>
                    <a:pt x="6" y="44"/>
                  </a:cubicBezTo>
                  <a:cubicBezTo>
                    <a:pt x="6" y="44"/>
                    <a:pt x="3" y="45"/>
                    <a:pt x="5" y="45"/>
                  </a:cubicBezTo>
                  <a:cubicBezTo>
                    <a:pt x="4" y="46"/>
                    <a:pt x="3" y="47"/>
                    <a:pt x="3" y="47"/>
                  </a:cubicBezTo>
                  <a:cubicBezTo>
                    <a:pt x="4" y="47"/>
                    <a:pt x="4" y="49"/>
                    <a:pt x="5" y="46"/>
                  </a:cubicBezTo>
                  <a:cubicBezTo>
                    <a:pt x="6" y="48"/>
                    <a:pt x="7" y="49"/>
                    <a:pt x="8" y="49"/>
                  </a:cubicBezTo>
                  <a:cubicBezTo>
                    <a:pt x="8" y="49"/>
                    <a:pt x="6" y="50"/>
                    <a:pt x="6" y="51"/>
                  </a:cubicBezTo>
                  <a:cubicBezTo>
                    <a:pt x="8" y="50"/>
                    <a:pt x="9" y="50"/>
                    <a:pt x="10" y="51"/>
                  </a:cubicBezTo>
                  <a:cubicBezTo>
                    <a:pt x="11" y="50"/>
                    <a:pt x="10" y="50"/>
                    <a:pt x="11" y="48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2" y="49"/>
                    <a:pt x="10" y="52"/>
                    <a:pt x="11" y="52"/>
                  </a:cubicBezTo>
                  <a:cubicBezTo>
                    <a:pt x="9" y="55"/>
                    <a:pt x="10" y="51"/>
                    <a:pt x="8" y="54"/>
                  </a:cubicBezTo>
                  <a:cubicBezTo>
                    <a:pt x="7" y="55"/>
                    <a:pt x="5" y="54"/>
                    <a:pt x="6" y="53"/>
                  </a:cubicBezTo>
                  <a:cubicBezTo>
                    <a:pt x="3" y="54"/>
                    <a:pt x="6" y="54"/>
                    <a:pt x="4" y="55"/>
                  </a:cubicBezTo>
                  <a:cubicBezTo>
                    <a:pt x="5" y="56"/>
                    <a:pt x="6" y="55"/>
                    <a:pt x="8" y="55"/>
                  </a:cubicBezTo>
                  <a:cubicBezTo>
                    <a:pt x="8" y="54"/>
                    <a:pt x="8" y="54"/>
                    <a:pt x="9" y="53"/>
                  </a:cubicBezTo>
                  <a:cubicBezTo>
                    <a:pt x="11" y="52"/>
                    <a:pt x="9" y="56"/>
                    <a:pt x="9" y="56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6"/>
                    <a:pt x="11" y="57"/>
                  </a:cubicBezTo>
                  <a:cubicBezTo>
                    <a:pt x="9" y="60"/>
                    <a:pt x="9" y="56"/>
                    <a:pt x="8" y="58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9" y="58"/>
                    <a:pt x="10" y="59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1" y="59"/>
                    <a:pt x="11" y="57"/>
                    <a:pt x="11" y="57"/>
                  </a:cubicBezTo>
                  <a:cubicBezTo>
                    <a:pt x="13" y="55"/>
                    <a:pt x="11" y="57"/>
                    <a:pt x="13" y="57"/>
                  </a:cubicBezTo>
                  <a:cubicBezTo>
                    <a:pt x="14" y="56"/>
                    <a:pt x="12" y="57"/>
                    <a:pt x="13" y="56"/>
                  </a:cubicBezTo>
                  <a:cubicBezTo>
                    <a:pt x="14" y="54"/>
                    <a:pt x="14" y="54"/>
                    <a:pt x="15" y="54"/>
                  </a:cubicBezTo>
                  <a:cubicBezTo>
                    <a:pt x="15" y="55"/>
                    <a:pt x="14" y="56"/>
                    <a:pt x="14" y="57"/>
                  </a:cubicBezTo>
                  <a:cubicBezTo>
                    <a:pt x="14" y="58"/>
                    <a:pt x="13" y="57"/>
                    <a:pt x="14" y="57"/>
                  </a:cubicBezTo>
                  <a:cubicBezTo>
                    <a:pt x="12" y="58"/>
                    <a:pt x="12" y="60"/>
                    <a:pt x="11" y="61"/>
                  </a:cubicBezTo>
                  <a:cubicBezTo>
                    <a:pt x="11" y="62"/>
                    <a:pt x="12" y="60"/>
                    <a:pt x="13" y="60"/>
                  </a:cubicBezTo>
                  <a:cubicBezTo>
                    <a:pt x="13" y="60"/>
                    <a:pt x="14" y="58"/>
                    <a:pt x="14" y="58"/>
                  </a:cubicBezTo>
                  <a:cubicBezTo>
                    <a:pt x="17" y="54"/>
                    <a:pt x="13" y="61"/>
                    <a:pt x="15" y="61"/>
                  </a:cubicBezTo>
                  <a:cubicBezTo>
                    <a:pt x="16" y="58"/>
                    <a:pt x="18" y="58"/>
                    <a:pt x="19" y="54"/>
                  </a:cubicBezTo>
                  <a:cubicBezTo>
                    <a:pt x="19" y="54"/>
                    <a:pt x="20" y="53"/>
                    <a:pt x="20" y="54"/>
                  </a:cubicBezTo>
                  <a:cubicBezTo>
                    <a:pt x="19" y="56"/>
                    <a:pt x="20" y="56"/>
                    <a:pt x="18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7" y="61"/>
                    <a:pt x="17" y="63"/>
                    <a:pt x="17" y="64"/>
                  </a:cubicBezTo>
                  <a:cubicBezTo>
                    <a:pt x="18" y="63"/>
                    <a:pt x="18" y="62"/>
                    <a:pt x="19" y="62"/>
                  </a:cubicBezTo>
                  <a:cubicBezTo>
                    <a:pt x="18" y="62"/>
                    <a:pt x="18" y="63"/>
                    <a:pt x="19" y="64"/>
                  </a:cubicBezTo>
                  <a:cubicBezTo>
                    <a:pt x="18" y="63"/>
                    <a:pt x="20" y="61"/>
                    <a:pt x="20" y="60"/>
                  </a:cubicBezTo>
                  <a:cubicBezTo>
                    <a:pt x="21" y="61"/>
                    <a:pt x="21" y="63"/>
                    <a:pt x="20" y="63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0" y="63"/>
                    <a:pt x="19" y="65"/>
                    <a:pt x="20" y="65"/>
                  </a:cubicBezTo>
                  <a:cubicBezTo>
                    <a:pt x="20" y="64"/>
                    <a:pt x="21" y="62"/>
                    <a:pt x="22" y="61"/>
                  </a:cubicBezTo>
                  <a:cubicBezTo>
                    <a:pt x="22" y="61"/>
                    <a:pt x="22" y="62"/>
                    <a:pt x="23" y="62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2" y="63"/>
                    <a:pt x="21" y="66"/>
                    <a:pt x="22" y="66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3" y="65"/>
                    <a:pt x="24" y="65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5"/>
                    <a:pt x="25" y="63"/>
                    <a:pt x="25" y="65"/>
                  </a:cubicBezTo>
                  <a:cubicBezTo>
                    <a:pt x="25" y="63"/>
                    <a:pt x="24" y="65"/>
                    <a:pt x="24" y="64"/>
                  </a:cubicBezTo>
                  <a:cubicBezTo>
                    <a:pt x="24" y="62"/>
                    <a:pt x="25" y="62"/>
                    <a:pt x="25" y="62"/>
                  </a:cubicBezTo>
                  <a:cubicBezTo>
                    <a:pt x="25" y="62"/>
                    <a:pt x="25" y="62"/>
                    <a:pt x="25" y="63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3"/>
                    <a:pt x="26" y="64"/>
                    <a:pt x="26" y="6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6" y="66"/>
                    <a:pt x="28" y="62"/>
                    <a:pt x="28" y="64"/>
                  </a:cubicBezTo>
                  <a:cubicBezTo>
                    <a:pt x="28" y="65"/>
                    <a:pt x="27" y="66"/>
                    <a:pt x="27" y="67"/>
                  </a:cubicBezTo>
                  <a:cubicBezTo>
                    <a:pt x="28" y="64"/>
                    <a:pt x="29" y="64"/>
                    <a:pt x="30" y="62"/>
                  </a:cubicBezTo>
                  <a:cubicBezTo>
                    <a:pt x="30" y="63"/>
                    <a:pt x="28" y="65"/>
                    <a:pt x="28" y="67"/>
                  </a:cubicBezTo>
                  <a:cubicBezTo>
                    <a:pt x="29" y="65"/>
                    <a:pt x="29" y="69"/>
                    <a:pt x="30" y="66"/>
                  </a:cubicBezTo>
                  <a:cubicBezTo>
                    <a:pt x="30" y="65"/>
                    <a:pt x="31" y="64"/>
                    <a:pt x="31" y="63"/>
                  </a:cubicBezTo>
                  <a:cubicBezTo>
                    <a:pt x="32" y="64"/>
                    <a:pt x="31" y="64"/>
                    <a:pt x="31" y="66"/>
                  </a:cubicBezTo>
                  <a:cubicBezTo>
                    <a:pt x="32" y="65"/>
                    <a:pt x="32" y="63"/>
                    <a:pt x="32" y="62"/>
                  </a:cubicBezTo>
                  <a:cubicBezTo>
                    <a:pt x="32" y="63"/>
                    <a:pt x="33" y="61"/>
                    <a:pt x="34" y="62"/>
                  </a:cubicBezTo>
                  <a:cubicBezTo>
                    <a:pt x="33" y="64"/>
                    <a:pt x="32" y="63"/>
                    <a:pt x="33" y="64"/>
                  </a:cubicBezTo>
                  <a:cubicBezTo>
                    <a:pt x="34" y="65"/>
                    <a:pt x="34" y="60"/>
                    <a:pt x="35" y="60"/>
                  </a:cubicBezTo>
                  <a:cubicBezTo>
                    <a:pt x="35" y="59"/>
                    <a:pt x="36" y="56"/>
                    <a:pt x="36" y="55"/>
                  </a:cubicBezTo>
                  <a:cubicBezTo>
                    <a:pt x="37" y="56"/>
                    <a:pt x="36" y="56"/>
                    <a:pt x="36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61"/>
                    <a:pt x="34" y="63"/>
                    <a:pt x="34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5"/>
                    <a:pt x="34" y="66"/>
                    <a:pt x="34" y="67"/>
                  </a:cubicBezTo>
                  <a:cubicBezTo>
                    <a:pt x="35" y="65"/>
                    <a:pt x="36" y="67"/>
                    <a:pt x="36" y="66"/>
                  </a:cubicBezTo>
                  <a:cubicBezTo>
                    <a:pt x="36" y="65"/>
                    <a:pt x="35" y="67"/>
                    <a:pt x="36" y="65"/>
                  </a:cubicBezTo>
                  <a:cubicBezTo>
                    <a:pt x="36" y="65"/>
                    <a:pt x="37" y="62"/>
                    <a:pt x="37" y="63"/>
                  </a:cubicBezTo>
                  <a:cubicBezTo>
                    <a:pt x="37" y="65"/>
                    <a:pt x="37" y="66"/>
                    <a:pt x="37" y="67"/>
                  </a:cubicBezTo>
                  <a:cubicBezTo>
                    <a:pt x="37" y="68"/>
                    <a:pt x="37" y="65"/>
                    <a:pt x="38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40" y="68"/>
                    <a:pt x="42" y="67"/>
                    <a:pt x="45" y="63"/>
                  </a:cubicBezTo>
                  <a:cubicBezTo>
                    <a:pt x="45" y="65"/>
                    <a:pt x="45" y="65"/>
                    <a:pt x="46" y="67"/>
                  </a:cubicBezTo>
                  <a:cubicBezTo>
                    <a:pt x="46" y="66"/>
                    <a:pt x="46" y="65"/>
                    <a:pt x="47" y="6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8" y="68"/>
                    <a:pt x="49" y="66"/>
                    <a:pt x="49" y="6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0" y="68"/>
                    <a:pt x="50" y="65"/>
                    <a:pt x="50" y="6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4"/>
                    <a:pt x="52" y="65"/>
                    <a:pt x="52" y="67"/>
                  </a:cubicBezTo>
                  <a:cubicBezTo>
                    <a:pt x="52" y="66"/>
                    <a:pt x="52" y="66"/>
                    <a:pt x="52" y="65"/>
                  </a:cubicBezTo>
                  <a:cubicBezTo>
                    <a:pt x="52" y="67"/>
                    <a:pt x="54" y="67"/>
                    <a:pt x="55" y="66"/>
                  </a:cubicBezTo>
                  <a:cubicBezTo>
                    <a:pt x="54" y="65"/>
                    <a:pt x="54" y="65"/>
                    <a:pt x="54" y="63"/>
                  </a:cubicBezTo>
                  <a:cubicBezTo>
                    <a:pt x="54" y="61"/>
                    <a:pt x="55" y="64"/>
                    <a:pt x="55" y="62"/>
                  </a:cubicBezTo>
                  <a:cubicBezTo>
                    <a:pt x="55" y="63"/>
                    <a:pt x="55" y="64"/>
                    <a:pt x="55" y="65"/>
                  </a:cubicBezTo>
                  <a:cubicBezTo>
                    <a:pt x="56" y="68"/>
                    <a:pt x="58" y="65"/>
                    <a:pt x="59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61" y="67"/>
                    <a:pt x="62" y="64"/>
                    <a:pt x="63" y="65"/>
                  </a:cubicBezTo>
                  <a:cubicBezTo>
                    <a:pt x="63" y="65"/>
                    <a:pt x="63" y="62"/>
                    <a:pt x="64" y="62"/>
                  </a:cubicBezTo>
                  <a:cubicBezTo>
                    <a:pt x="64" y="60"/>
                    <a:pt x="64" y="64"/>
                    <a:pt x="65" y="66"/>
                  </a:cubicBezTo>
                  <a:cubicBezTo>
                    <a:pt x="65" y="65"/>
                    <a:pt x="65" y="64"/>
                    <a:pt x="66" y="64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3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68" y="66"/>
                    <a:pt x="68" y="65"/>
                  </a:cubicBezTo>
                  <a:cubicBezTo>
                    <a:pt x="68" y="64"/>
                    <a:pt x="69" y="65"/>
                    <a:pt x="69" y="63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1" y="66"/>
                    <a:pt x="70" y="63"/>
                    <a:pt x="70" y="62"/>
                  </a:cubicBezTo>
                  <a:cubicBezTo>
                    <a:pt x="71" y="61"/>
                    <a:pt x="71" y="63"/>
                    <a:pt x="71" y="63"/>
                  </a:cubicBezTo>
                  <a:cubicBezTo>
                    <a:pt x="71" y="64"/>
                    <a:pt x="71" y="63"/>
                    <a:pt x="71" y="63"/>
                  </a:cubicBezTo>
                  <a:cubicBezTo>
                    <a:pt x="70" y="65"/>
                    <a:pt x="71" y="64"/>
                    <a:pt x="71" y="65"/>
                  </a:cubicBezTo>
                  <a:cubicBezTo>
                    <a:pt x="71" y="65"/>
                    <a:pt x="71" y="63"/>
                    <a:pt x="72" y="63"/>
                  </a:cubicBezTo>
                  <a:cubicBezTo>
                    <a:pt x="72" y="63"/>
                    <a:pt x="73" y="63"/>
                    <a:pt x="73" y="65"/>
                  </a:cubicBezTo>
                  <a:cubicBezTo>
                    <a:pt x="73" y="64"/>
                    <a:pt x="73" y="64"/>
                    <a:pt x="73" y="63"/>
                  </a:cubicBezTo>
                  <a:cubicBezTo>
                    <a:pt x="73" y="63"/>
                    <a:pt x="73" y="62"/>
                    <a:pt x="72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1"/>
                    <a:pt x="74" y="62"/>
                    <a:pt x="74" y="60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4" y="61"/>
                    <a:pt x="75" y="61"/>
                    <a:pt x="75" y="61"/>
                  </a:cubicBezTo>
                  <a:cubicBezTo>
                    <a:pt x="75" y="62"/>
                    <a:pt x="75" y="64"/>
                    <a:pt x="76" y="65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7" y="63"/>
                    <a:pt x="77" y="63"/>
                    <a:pt x="77" y="64"/>
                  </a:cubicBezTo>
                  <a:cubicBezTo>
                    <a:pt x="78" y="65"/>
                    <a:pt x="78" y="59"/>
                    <a:pt x="79" y="61"/>
                  </a:cubicBezTo>
                  <a:cubicBezTo>
                    <a:pt x="79" y="63"/>
                    <a:pt x="79" y="63"/>
                    <a:pt x="80" y="64"/>
                  </a:cubicBezTo>
                  <a:cubicBezTo>
                    <a:pt x="80" y="63"/>
                    <a:pt x="80" y="63"/>
                    <a:pt x="80" y="62"/>
                  </a:cubicBezTo>
                  <a:cubicBezTo>
                    <a:pt x="80" y="61"/>
                    <a:pt x="80" y="64"/>
                    <a:pt x="79" y="63"/>
                  </a:cubicBezTo>
                  <a:cubicBezTo>
                    <a:pt x="79" y="61"/>
                    <a:pt x="80" y="62"/>
                    <a:pt x="80" y="61"/>
                  </a:cubicBezTo>
                  <a:cubicBezTo>
                    <a:pt x="81" y="66"/>
                    <a:pt x="83" y="62"/>
                    <a:pt x="84" y="64"/>
                  </a:cubicBezTo>
                  <a:cubicBezTo>
                    <a:pt x="84" y="61"/>
                    <a:pt x="85" y="63"/>
                    <a:pt x="85" y="62"/>
                  </a:cubicBezTo>
                  <a:cubicBezTo>
                    <a:pt x="85" y="65"/>
                    <a:pt x="86" y="62"/>
                    <a:pt x="86" y="63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7" y="62"/>
                    <a:pt x="87" y="57"/>
                    <a:pt x="88" y="60"/>
                  </a:cubicBezTo>
                  <a:cubicBezTo>
                    <a:pt x="88" y="60"/>
                    <a:pt x="88" y="61"/>
                    <a:pt x="88" y="62"/>
                  </a:cubicBezTo>
                  <a:cubicBezTo>
                    <a:pt x="89" y="65"/>
                    <a:pt x="89" y="59"/>
                    <a:pt x="90" y="62"/>
                  </a:cubicBezTo>
                  <a:cubicBezTo>
                    <a:pt x="90" y="61"/>
                    <a:pt x="89" y="60"/>
                    <a:pt x="90" y="59"/>
                  </a:cubicBezTo>
                  <a:cubicBezTo>
                    <a:pt x="91" y="60"/>
                    <a:pt x="92" y="61"/>
                    <a:pt x="92" y="62"/>
                  </a:cubicBezTo>
                  <a:cubicBezTo>
                    <a:pt x="92" y="61"/>
                    <a:pt x="92" y="60"/>
                    <a:pt x="92" y="61"/>
                  </a:cubicBezTo>
                  <a:cubicBezTo>
                    <a:pt x="93" y="62"/>
                    <a:pt x="92" y="62"/>
                    <a:pt x="92" y="62"/>
                  </a:cubicBezTo>
                  <a:cubicBezTo>
                    <a:pt x="93" y="63"/>
                    <a:pt x="93" y="61"/>
                    <a:pt x="94" y="60"/>
                  </a:cubicBezTo>
                  <a:cubicBezTo>
                    <a:pt x="94" y="62"/>
                    <a:pt x="95" y="61"/>
                    <a:pt x="96" y="62"/>
                  </a:cubicBezTo>
                  <a:cubicBezTo>
                    <a:pt x="96" y="60"/>
                    <a:pt x="98" y="63"/>
                    <a:pt x="97" y="60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98" y="60"/>
                    <a:pt x="98" y="58"/>
                    <a:pt x="98" y="5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9" y="62"/>
                    <a:pt x="99" y="60"/>
                    <a:pt x="100" y="61"/>
                  </a:cubicBezTo>
                  <a:cubicBezTo>
                    <a:pt x="99" y="59"/>
                    <a:pt x="100" y="61"/>
                    <a:pt x="100" y="60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1" y="58"/>
                    <a:pt x="100" y="58"/>
                    <a:pt x="101" y="57"/>
                  </a:cubicBezTo>
                  <a:cubicBezTo>
                    <a:pt x="101" y="57"/>
                    <a:pt x="101" y="60"/>
                    <a:pt x="101" y="59"/>
                  </a:cubicBezTo>
                  <a:cubicBezTo>
                    <a:pt x="102" y="60"/>
                    <a:pt x="102" y="60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60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59"/>
                    <a:pt x="104" y="59"/>
                  </a:cubicBezTo>
                  <a:cubicBezTo>
                    <a:pt x="106" y="60"/>
                    <a:pt x="108" y="58"/>
                    <a:pt x="108" y="57"/>
                  </a:cubicBezTo>
                  <a:cubicBezTo>
                    <a:pt x="108" y="57"/>
                    <a:pt x="108" y="58"/>
                    <a:pt x="108" y="58"/>
                  </a:cubicBezTo>
                  <a:cubicBezTo>
                    <a:pt x="108" y="57"/>
                    <a:pt x="108" y="56"/>
                    <a:pt x="109" y="57"/>
                  </a:cubicBezTo>
                  <a:cubicBezTo>
                    <a:pt x="109" y="56"/>
                    <a:pt x="109" y="58"/>
                    <a:pt x="110" y="58"/>
                  </a:cubicBezTo>
                  <a:cubicBezTo>
                    <a:pt x="110" y="58"/>
                    <a:pt x="110" y="56"/>
                    <a:pt x="109" y="56"/>
                  </a:cubicBezTo>
                  <a:cubicBezTo>
                    <a:pt x="111" y="59"/>
                    <a:pt x="111" y="55"/>
                    <a:pt x="113" y="56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4" y="56"/>
                    <a:pt x="114" y="55"/>
                    <a:pt x="115" y="53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55"/>
                    <a:pt x="116" y="55"/>
                    <a:pt x="116" y="54"/>
                  </a:cubicBezTo>
                  <a:cubicBezTo>
                    <a:pt x="115" y="52"/>
                    <a:pt x="116" y="51"/>
                    <a:pt x="116" y="51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51"/>
                    <a:pt x="117" y="51"/>
                    <a:pt x="117" y="52"/>
                  </a:cubicBezTo>
                  <a:cubicBezTo>
                    <a:pt x="118" y="54"/>
                    <a:pt x="119" y="53"/>
                    <a:pt x="119" y="53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20" y="51"/>
                    <a:pt x="120" y="53"/>
                    <a:pt x="120" y="53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8"/>
                    <a:pt x="121" y="50"/>
                    <a:pt x="121" y="51"/>
                  </a:cubicBezTo>
                  <a:cubicBezTo>
                    <a:pt x="122" y="50"/>
                    <a:pt x="122" y="47"/>
                    <a:pt x="122" y="45"/>
                  </a:cubicBezTo>
                  <a:cubicBezTo>
                    <a:pt x="122" y="46"/>
                    <a:pt x="123" y="44"/>
                    <a:pt x="123" y="44"/>
                  </a:cubicBezTo>
                  <a:cubicBezTo>
                    <a:pt x="124" y="45"/>
                    <a:pt x="123" y="44"/>
                    <a:pt x="123" y="45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7"/>
                    <a:pt x="125" y="49"/>
                    <a:pt x="125" y="50"/>
                  </a:cubicBezTo>
                  <a:cubicBezTo>
                    <a:pt x="125" y="49"/>
                    <a:pt x="126" y="49"/>
                    <a:pt x="127" y="50"/>
                  </a:cubicBezTo>
                  <a:cubicBezTo>
                    <a:pt x="126" y="47"/>
                    <a:pt x="128" y="48"/>
                    <a:pt x="127" y="45"/>
                  </a:cubicBezTo>
                  <a:cubicBezTo>
                    <a:pt x="128" y="45"/>
                    <a:pt x="128" y="47"/>
                    <a:pt x="129" y="48"/>
                  </a:cubicBezTo>
                  <a:cubicBezTo>
                    <a:pt x="129" y="46"/>
                    <a:pt x="131" y="47"/>
                    <a:pt x="131" y="46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2" y="46"/>
                    <a:pt x="134" y="46"/>
                    <a:pt x="133" y="43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5" y="45"/>
                    <a:pt x="133" y="42"/>
                    <a:pt x="134" y="43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3"/>
                    <a:pt x="136" y="45"/>
                    <a:pt x="136" y="43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7" y="43"/>
                    <a:pt x="138" y="43"/>
                    <a:pt x="137" y="41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9" y="44"/>
                    <a:pt x="138" y="41"/>
                    <a:pt x="139" y="41"/>
                  </a:cubicBezTo>
                  <a:cubicBezTo>
                    <a:pt x="139" y="42"/>
                    <a:pt x="140" y="42"/>
                    <a:pt x="139" y="42"/>
                  </a:cubicBezTo>
                  <a:cubicBezTo>
                    <a:pt x="139" y="41"/>
                    <a:pt x="140" y="41"/>
                    <a:pt x="140" y="40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5" y="41"/>
                    <a:pt x="148" y="39"/>
                    <a:pt x="150" y="36"/>
                  </a:cubicBezTo>
                  <a:cubicBezTo>
                    <a:pt x="152" y="38"/>
                    <a:pt x="150" y="38"/>
                    <a:pt x="151" y="39"/>
                  </a:cubicBezTo>
                  <a:cubicBezTo>
                    <a:pt x="150" y="37"/>
                    <a:pt x="151" y="38"/>
                    <a:pt x="152" y="37"/>
                  </a:cubicBezTo>
                  <a:cubicBezTo>
                    <a:pt x="152" y="37"/>
                    <a:pt x="152" y="37"/>
                    <a:pt x="152" y="37"/>
                  </a:cubicBezTo>
                  <a:cubicBezTo>
                    <a:pt x="152" y="37"/>
                    <a:pt x="153" y="38"/>
                    <a:pt x="153" y="37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5"/>
                    <a:pt x="155" y="38"/>
                    <a:pt x="154" y="36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4" y="35"/>
                    <a:pt x="156" y="37"/>
                    <a:pt x="156" y="35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7" y="36"/>
                    <a:pt x="156" y="32"/>
                    <a:pt x="157" y="34"/>
                  </a:cubicBezTo>
                  <a:cubicBezTo>
                    <a:pt x="157" y="33"/>
                    <a:pt x="158" y="32"/>
                    <a:pt x="157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0" y="30"/>
                    <a:pt x="163" y="29"/>
                    <a:pt x="162" y="26"/>
                  </a:cubicBezTo>
                  <a:cubicBezTo>
                    <a:pt x="163" y="27"/>
                    <a:pt x="163" y="27"/>
                    <a:pt x="163" y="27"/>
                  </a:cubicBezTo>
                  <a:cubicBezTo>
                    <a:pt x="163" y="24"/>
                    <a:pt x="167" y="27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65" y="21"/>
                    <a:pt x="167" y="21"/>
                    <a:pt x="166" y="20"/>
                  </a:cubicBezTo>
                  <a:cubicBezTo>
                    <a:pt x="166" y="21"/>
                    <a:pt x="166" y="21"/>
                    <a:pt x="167" y="21"/>
                  </a:cubicBezTo>
                  <a:cubicBezTo>
                    <a:pt x="167" y="21"/>
                    <a:pt x="166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71" y="20"/>
                    <a:pt x="176" y="17"/>
                    <a:pt x="174" y="13"/>
                  </a:cubicBezTo>
                  <a:cubicBezTo>
                    <a:pt x="174" y="12"/>
                    <a:pt x="177" y="14"/>
                    <a:pt x="177" y="14"/>
                  </a:cubicBezTo>
                  <a:cubicBezTo>
                    <a:pt x="175" y="10"/>
                    <a:pt x="181" y="9"/>
                    <a:pt x="177" y="5"/>
                  </a:cubicBezTo>
                  <a:close/>
                  <a:moveTo>
                    <a:pt x="10" y="32"/>
                  </a:moveTo>
                  <a:cubicBezTo>
                    <a:pt x="10" y="32"/>
                    <a:pt x="10" y="32"/>
                    <a:pt x="10" y="31"/>
                  </a:cubicBezTo>
                  <a:cubicBezTo>
                    <a:pt x="10" y="32"/>
                    <a:pt x="10" y="32"/>
                    <a:pt x="10" y="32"/>
                  </a:cubicBezTo>
                  <a:close/>
                  <a:moveTo>
                    <a:pt x="6" y="35"/>
                  </a:moveTo>
                  <a:cubicBezTo>
                    <a:pt x="6" y="35"/>
                    <a:pt x="6" y="35"/>
                    <a:pt x="5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34"/>
                    <a:pt x="6" y="35"/>
                    <a:pt x="6" y="35"/>
                  </a:cubicBezTo>
                  <a:close/>
                  <a:moveTo>
                    <a:pt x="10" y="35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lose/>
                  <a:moveTo>
                    <a:pt x="9" y="32"/>
                  </a:moveTo>
                  <a:cubicBezTo>
                    <a:pt x="9" y="33"/>
                    <a:pt x="8" y="33"/>
                    <a:pt x="8" y="33"/>
                  </a:cubicBezTo>
                  <a:cubicBezTo>
                    <a:pt x="9" y="31"/>
                    <a:pt x="10" y="31"/>
                    <a:pt x="10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9" y="34"/>
                    <a:pt x="9" y="32"/>
                  </a:cubicBezTo>
                  <a:close/>
                  <a:moveTo>
                    <a:pt x="7" y="35"/>
                  </a:moveTo>
                  <a:cubicBezTo>
                    <a:pt x="7" y="35"/>
                    <a:pt x="7" y="34"/>
                    <a:pt x="7" y="34"/>
                  </a:cubicBezTo>
                  <a:cubicBezTo>
                    <a:pt x="7" y="34"/>
                    <a:pt x="7" y="34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lose/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9" y="35"/>
                    <a:pt x="9" y="35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9" y="36"/>
                    <a:pt x="8" y="36"/>
                    <a:pt x="7" y="35"/>
                  </a:cubicBezTo>
                  <a:close/>
                  <a:moveTo>
                    <a:pt x="9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7"/>
                  </a:cubicBezTo>
                  <a:cubicBezTo>
                    <a:pt x="10" y="36"/>
                    <a:pt x="9" y="36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9" name="Freeform 435"/>
            <p:cNvSpPr/>
            <p:nvPr/>
          </p:nvSpPr>
          <p:spPr bwMode="auto">
            <a:xfrm>
              <a:off x="3712" y="2809"/>
              <a:ext cx="4" cy="2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0" name="Freeform 436"/>
            <p:cNvSpPr>
              <a:spLocks noEditPoints="1"/>
            </p:cNvSpPr>
            <p:nvPr/>
          </p:nvSpPr>
          <p:spPr bwMode="auto">
            <a:xfrm>
              <a:off x="3434" y="1624"/>
              <a:ext cx="862" cy="1213"/>
            </a:xfrm>
            <a:custGeom>
              <a:avLst/>
              <a:gdLst>
                <a:gd name="T0" fmla="*/ 172 w 406"/>
                <a:gd name="T1" fmla="*/ 570 h 572"/>
                <a:gd name="T2" fmla="*/ 205 w 406"/>
                <a:gd name="T3" fmla="*/ 568 h 572"/>
                <a:gd name="T4" fmla="*/ 239 w 406"/>
                <a:gd name="T5" fmla="*/ 564 h 572"/>
                <a:gd name="T6" fmla="*/ 281 w 406"/>
                <a:gd name="T7" fmla="*/ 547 h 572"/>
                <a:gd name="T8" fmla="*/ 300 w 406"/>
                <a:gd name="T9" fmla="*/ 522 h 572"/>
                <a:gd name="T10" fmla="*/ 204 w 406"/>
                <a:gd name="T11" fmla="*/ 395 h 572"/>
                <a:gd name="T12" fmla="*/ 207 w 406"/>
                <a:gd name="T13" fmla="*/ 339 h 572"/>
                <a:gd name="T14" fmla="*/ 214 w 406"/>
                <a:gd name="T15" fmla="*/ 279 h 572"/>
                <a:gd name="T16" fmla="*/ 177 w 406"/>
                <a:gd name="T17" fmla="*/ 304 h 572"/>
                <a:gd name="T18" fmla="*/ 184 w 406"/>
                <a:gd name="T19" fmla="*/ 298 h 572"/>
                <a:gd name="T20" fmla="*/ 197 w 406"/>
                <a:gd name="T21" fmla="*/ 321 h 572"/>
                <a:gd name="T22" fmla="*/ 186 w 406"/>
                <a:gd name="T23" fmla="*/ 337 h 572"/>
                <a:gd name="T24" fmla="*/ 190 w 406"/>
                <a:gd name="T25" fmla="*/ 347 h 572"/>
                <a:gd name="T26" fmla="*/ 189 w 406"/>
                <a:gd name="T27" fmla="*/ 365 h 572"/>
                <a:gd name="T28" fmla="*/ 189 w 406"/>
                <a:gd name="T29" fmla="*/ 382 h 572"/>
                <a:gd name="T30" fmla="*/ 194 w 406"/>
                <a:gd name="T31" fmla="*/ 401 h 572"/>
                <a:gd name="T32" fmla="*/ 198 w 406"/>
                <a:gd name="T33" fmla="*/ 426 h 572"/>
                <a:gd name="T34" fmla="*/ 92 w 406"/>
                <a:gd name="T35" fmla="*/ 277 h 572"/>
                <a:gd name="T36" fmla="*/ 68 w 406"/>
                <a:gd name="T37" fmla="*/ 218 h 572"/>
                <a:gd name="T38" fmla="*/ 189 w 406"/>
                <a:gd name="T39" fmla="*/ 198 h 572"/>
                <a:gd name="T40" fmla="*/ 299 w 406"/>
                <a:gd name="T41" fmla="*/ 279 h 572"/>
                <a:gd name="T42" fmla="*/ 240 w 406"/>
                <a:gd name="T43" fmla="*/ 425 h 572"/>
                <a:gd name="T44" fmla="*/ 250 w 406"/>
                <a:gd name="T45" fmla="*/ 401 h 572"/>
                <a:gd name="T46" fmla="*/ 257 w 406"/>
                <a:gd name="T47" fmla="*/ 380 h 572"/>
                <a:gd name="T48" fmla="*/ 262 w 406"/>
                <a:gd name="T49" fmla="*/ 342 h 572"/>
                <a:gd name="T50" fmla="*/ 279 w 406"/>
                <a:gd name="T51" fmla="*/ 305 h 572"/>
                <a:gd name="T52" fmla="*/ 323 w 406"/>
                <a:gd name="T53" fmla="*/ 287 h 572"/>
                <a:gd name="T54" fmla="*/ 345 w 406"/>
                <a:gd name="T55" fmla="*/ 231 h 572"/>
                <a:gd name="T56" fmla="*/ 313 w 406"/>
                <a:gd name="T57" fmla="*/ 163 h 572"/>
                <a:gd name="T58" fmla="*/ 199 w 406"/>
                <a:gd name="T59" fmla="*/ 120 h 572"/>
                <a:gd name="T60" fmla="*/ 99 w 406"/>
                <a:gd name="T61" fmla="*/ 189 h 572"/>
                <a:gd name="T62" fmla="*/ 67 w 406"/>
                <a:gd name="T63" fmla="*/ 156 h 572"/>
                <a:gd name="T64" fmla="*/ 18 w 406"/>
                <a:gd name="T65" fmla="*/ 247 h 572"/>
                <a:gd name="T66" fmla="*/ 17 w 406"/>
                <a:gd name="T67" fmla="*/ 216 h 572"/>
                <a:gd name="T68" fmla="*/ 18 w 406"/>
                <a:gd name="T69" fmla="*/ 212 h 572"/>
                <a:gd name="T70" fmla="*/ 18 w 406"/>
                <a:gd name="T71" fmla="*/ 213 h 572"/>
                <a:gd name="T72" fmla="*/ 20 w 406"/>
                <a:gd name="T73" fmla="*/ 216 h 572"/>
                <a:gd name="T74" fmla="*/ 36 w 406"/>
                <a:gd name="T75" fmla="*/ 256 h 572"/>
                <a:gd name="T76" fmla="*/ 80 w 406"/>
                <a:gd name="T77" fmla="*/ 293 h 572"/>
                <a:gd name="T78" fmla="*/ 143 w 406"/>
                <a:gd name="T79" fmla="*/ 304 h 572"/>
                <a:gd name="T80" fmla="*/ 162 w 406"/>
                <a:gd name="T81" fmla="*/ 375 h 572"/>
                <a:gd name="T82" fmla="*/ 177 w 406"/>
                <a:gd name="T83" fmla="*/ 504 h 572"/>
                <a:gd name="T84" fmla="*/ 192 w 406"/>
                <a:gd name="T85" fmla="*/ 530 h 572"/>
                <a:gd name="T86" fmla="*/ 191 w 406"/>
                <a:gd name="T87" fmla="*/ 504 h 572"/>
                <a:gd name="T88" fmla="*/ 192 w 406"/>
                <a:gd name="T89" fmla="*/ 486 h 572"/>
                <a:gd name="T90" fmla="*/ 194 w 406"/>
                <a:gd name="T91" fmla="*/ 451 h 572"/>
                <a:gd name="T92" fmla="*/ 220 w 406"/>
                <a:gd name="T93" fmla="*/ 447 h 572"/>
                <a:gd name="T94" fmla="*/ 240 w 406"/>
                <a:gd name="T95" fmla="*/ 469 h 572"/>
                <a:gd name="T96" fmla="*/ 247 w 406"/>
                <a:gd name="T97" fmla="*/ 543 h 572"/>
                <a:gd name="T98" fmla="*/ 146 w 406"/>
                <a:gd name="T99" fmla="*/ 545 h 572"/>
                <a:gd name="T100" fmla="*/ 137 w 406"/>
                <a:gd name="T101" fmla="*/ 524 h 572"/>
                <a:gd name="T102" fmla="*/ 130 w 406"/>
                <a:gd name="T103" fmla="*/ 553 h 572"/>
                <a:gd name="T104" fmla="*/ 193 w 406"/>
                <a:gd name="T105" fmla="*/ 309 h 572"/>
                <a:gd name="T106" fmla="*/ 196 w 406"/>
                <a:gd name="T107" fmla="*/ 303 h 572"/>
                <a:gd name="T108" fmla="*/ 209 w 406"/>
                <a:gd name="T109" fmla="*/ 295 h 572"/>
                <a:gd name="T110" fmla="*/ 218 w 406"/>
                <a:gd name="T111" fmla="*/ 301 h 572"/>
                <a:gd name="T112" fmla="*/ 221 w 406"/>
                <a:gd name="T113" fmla="*/ 307 h 572"/>
                <a:gd name="T114" fmla="*/ 211 w 406"/>
                <a:gd name="T115" fmla="*/ 310 h 572"/>
                <a:gd name="T116" fmla="*/ 222 w 406"/>
                <a:gd name="T117" fmla="*/ 307 h 572"/>
                <a:gd name="T118" fmla="*/ 191 w 406"/>
                <a:gd name="T119" fmla="*/ 185 h 572"/>
                <a:gd name="T120" fmla="*/ 63 w 406"/>
                <a:gd name="T121" fmla="*/ 186 h 572"/>
                <a:gd name="T122" fmla="*/ 22 w 406"/>
                <a:gd name="T123" fmla="*/ 214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6" h="572">
                  <a:moveTo>
                    <a:pt x="135" y="564"/>
                  </a:moveTo>
                  <a:cubicBezTo>
                    <a:pt x="136" y="564"/>
                    <a:pt x="137" y="565"/>
                    <a:pt x="137" y="564"/>
                  </a:cubicBezTo>
                  <a:cubicBezTo>
                    <a:pt x="137" y="565"/>
                    <a:pt x="137" y="565"/>
                    <a:pt x="137" y="565"/>
                  </a:cubicBezTo>
                  <a:cubicBezTo>
                    <a:pt x="138" y="565"/>
                    <a:pt x="140" y="563"/>
                    <a:pt x="139" y="566"/>
                  </a:cubicBezTo>
                  <a:cubicBezTo>
                    <a:pt x="140" y="563"/>
                    <a:pt x="139" y="565"/>
                    <a:pt x="138" y="564"/>
                  </a:cubicBezTo>
                  <a:cubicBezTo>
                    <a:pt x="139" y="562"/>
                    <a:pt x="140" y="563"/>
                    <a:pt x="141" y="562"/>
                  </a:cubicBezTo>
                  <a:cubicBezTo>
                    <a:pt x="139" y="565"/>
                    <a:pt x="142" y="563"/>
                    <a:pt x="142" y="564"/>
                  </a:cubicBezTo>
                  <a:cubicBezTo>
                    <a:pt x="142" y="565"/>
                    <a:pt x="142" y="565"/>
                    <a:pt x="142" y="566"/>
                  </a:cubicBezTo>
                  <a:cubicBezTo>
                    <a:pt x="143" y="564"/>
                    <a:pt x="143" y="564"/>
                    <a:pt x="143" y="564"/>
                  </a:cubicBezTo>
                  <a:cubicBezTo>
                    <a:pt x="142" y="568"/>
                    <a:pt x="145" y="564"/>
                    <a:pt x="145" y="566"/>
                  </a:cubicBezTo>
                  <a:cubicBezTo>
                    <a:pt x="144" y="566"/>
                    <a:pt x="144" y="568"/>
                    <a:pt x="144" y="569"/>
                  </a:cubicBezTo>
                  <a:cubicBezTo>
                    <a:pt x="144" y="566"/>
                    <a:pt x="146" y="566"/>
                    <a:pt x="147" y="564"/>
                  </a:cubicBezTo>
                  <a:cubicBezTo>
                    <a:pt x="148" y="565"/>
                    <a:pt x="145" y="567"/>
                    <a:pt x="145" y="569"/>
                  </a:cubicBezTo>
                  <a:cubicBezTo>
                    <a:pt x="146" y="567"/>
                    <a:pt x="146" y="571"/>
                    <a:pt x="147" y="568"/>
                  </a:cubicBezTo>
                  <a:cubicBezTo>
                    <a:pt x="147" y="567"/>
                    <a:pt x="148" y="567"/>
                    <a:pt x="149" y="566"/>
                  </a:cubicBezTo>
                  <a:cubicBezTo>
                    <a:pt x="150" y="566"/>
                    <a:pt x="148" y="567"/>
                    <a:pt x="148" y="568"/>
                  </a:cubicBezTo>
                  <a:cubicBezTo>
                    <a:pt x="149" y="568"/>
                    <a:pt x="150" y="566"/>
                    <a:pt x="150" y="565"/>
                  </a:cubicBezTo>
                  <a:cubicBezTo>
                    <a:pt x="150" y="566"/>
                    <a:pt x="152" y="564"/>
                    <a:pt x="152" y="565"/>
                  </a:cubicBezTo>
                  <a:cubicBezTo>
                    <a:pt x="152" y="567"/>
                    <a:pt x="150" y="566"/>
                    <a:pt x="150" y="567"/>
                  </a:cubicBezTo>
                  <a:cubicBezTo>
                    <a:pt x="152" y="568"/>
                    <a:pt x="152" y="563"/>
                    <a:pt x="154" y="563"/>
                  </a:cubicBezTo>
                  <a:cubicBezTo>
                    <a:pt x="153" y="562"/>
                    <a:pt x="155" y="559"/>
                    <a:pt x="155" y="558"/>
                  </a:cubicBezTo>
                  <a:cubicBezTo>
                    <a:pt x="157" y="560"/>
                    <a:pt x="155" y="559"/>
                    <a:pt x="155" y="561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5" y="564"/>
                    <a:pt x="152" y="566"/>
                    <a:pt x="153" y="568"/>
                  </a:cubicBezTo>
                  <a:cubicBezTo>
                    <a:pt x="154" y="567"/>
                    <a:pt x="154" y="567"/>
                    <a:pt x="154" y="567"/>
                  </a:cubicBezTo>
                  <a:cubicBezTo>
                    <a:pt x="153" y="568"/>
                    <a:pt x="153" y="569"/>
                    <a:pt x="153" y="570"/>
                  </a:cubicBezTo>
                  <a:cubicBezTo>
                    <a:pt x="153" y="568"/>
                    <a:pt x="154" y="570"/>
                    <a:pt x="155" y="570"/>
                  </a:cubicBezTo>
                  <a:cubicBezTo>
                    <a:pt x="155" y="568"/>
                    <a:pt x="154" y="570"/>
                    <a:pt x="154" y="569"/>
                  </a:cubicBezTo>
                  <a:cubicBezTo>
                    <a:pt x="155" y="568"/>
                    <a:pt x="156" y="566"/>
                    <a:pt x="157" y="567"/>
                  </a:cubicBezTo>
                  <a:cubicBezTo>
                    <a:pt x="156" y="568"/>
                    <a:pt x="157" y="569"/>
                    <a:pt x="156" y="570"/>
                  </a:cubicBezTo>
                  <a:cubicBezTo>
                    <a:pt x="157" y="571"/>
                    <a:pt x="157" y="568"/>
                    <a:pt x="157" y="569"/>
                  </a:cubicBezTo>
                  <a:cubicBezTo>
                    <a:pt x="157" y="570"/>
                    <a:pt x="157" y="570"/>
                    <a:pt x="157" y="570"/>
                  </a:cubicBezTo>
                  <a:cubicBezTo>
                    <a:pt x="160" y="571"/>
                    <a:pt x="164" y="571"/>
                    <a:pt x="166" y="567"/>
                  </a:cubicBezTo>
                  <a:cubicBezTo>
                    <a:pt x="166" y="569"/>
                    <a:pt x="167" y="569"/>
                    <a:pt x="169" y="570"/>
                  </a:cubicBezTo>
                  <a:cubicBezTo>
                    <a:pt x="168" y="570"/>
                    <a:pt x="169" y="569"/>
                    <a:pt x="169" y="568"/>
                  </a:cubicBezTo>
                  <a:cubicBezTo>
                    <a:pt x="170" y="570"/>
                    <a:pt x="170" y="570"/>
                    <a:pt x="170" y="570"/>
                  </a:cubicBezTo>
                  <a:cubicBezTo>
                    <a:pt x="170" y="572"/>
                    <a:pt x="172" y="570"/>
                    <a:pt x="172" y="569"/>
                  </a:cubicBezTo>
                  <a:cubicBezTo>
                    <a:pt x="172" y="570"/>
                    <a:pt x="172" y="570"/>
                    <a:pt x="172" y="570"/>
                  </a:cubicBezTo>
                  <a:cubicBezTo>
                    <a:pt x="173" y="571"/>
                    <a:pt x="173" y="569"/>
                    <a:pt x="173" y="568"/>
                  </a:cubicBezTo>
                  <a:cubicBezTo>
                    <a:pt x="174" y="570"/>
                    <a:pt x="174" y="570"/>
                    <a:pt x="174" y="570"/>
                  </a:cubicBezTo>
                  <a:cubicBezTo>
                    <a:pt x="174" y="569"/>
                    <a:pt x="174" y="569"/>
                    <a:pt x="174" y="569"/>
                  </a:cubicBezTo>
                  <a:cubicBezTo>
                    <a:pt x="174" y="568"/>
                    <a:pt x="175" y="568"/>
                    <a:pt x="175" y="570"/>
                  </a:cubicBezTo>
                  <a:cubicBezTo>
                    <a:pt x="175" y="570"/>
                    <a:pt x="176" y="569"/>
                    <a:pt x="175" y="569"/>
                  </a:cubicBezTo>
                  <a:cubicBezTo>
                    <a:pt x="176" y="570"/>
                    <a:pt x="178" y="570"/>
                    <a:pt x="179" y="569"/>
                  </a:cubicBezTo>
                  <a:cubicBezTo>
                    <a:pt x="178" y="569"/>
                    <a:pt x="178" y="568"/>
                    <a:pt x="178" y="567"/>
                  </a:cubicBezTo>
                  <a:cubicBezTo>
                    <a:pt x="178" y="564"/>
                    <a:pt x="179" y="567"/>
                    <a:pt x="179" y="566"/>
                  </a:cubicBezTo>
                  <a:cubicBezTo>
                    <a:pt x="179" y="567"/>
                    <a:pt x="180" y="567"/>
                    <a:pt x="179" y="568"/>
                  </a:cubicBezTo>
                  <a:cubicBezTo>
                    <a:pt x="181" y="571"/>
                    <a:pt x="183" y="569"/>
                    <a:pt x="184" y="569"/>
                  </a:cubicBezTo>
                  <a:cubicBezTo>
                    <a:pt x="185" y="568"/>
                    <a:pt x="185" y="568"/>
                    <a:pt x="185" y="568"/>
                  </a:cubicBezTo>
                  <a:cubicBezTo>
                    <a:pt x="186" y="570"/>
                    <a:pt x="188" y="568"/>
                    <a:pt x="189" y="569"/>
                  </a:cubicBezTo>
                  <a:cubicBezTo>
                    <a:pt x="189" y="568"/>
                    <a:pt x="189" y="565"/>
                    <a:pt x="190" y="565"/>
                  </a:cubicBezTo>
                  <a:cubicBezTo>
                    <a:pt x="190" y="563"/>
                    <a:pt x="190" y="567"/>
                    <a:pt x="191" y="569"/>
                  </a:cubicBezTo>
                  <a:cubicBezTo>
                    <a:pt x="191" y="568"/>
                    <a:pt x="192" y="567"/>
                    <a:pt x="192" y="567"/>
                  </a:cubicBezTo>
                  <a:cubicBezTo>
                    <a:pt x="192" y="568"/>
                    <a:pt x="192" y="568"/>
                    <a:pt x="192" y="568"/>
                  </a:cubicBezTo>
                  <a:cubicBezTo>
                    <a:pt x="192" y="567"/>
                    <a:pt x="193" y="566"/>
                    <a:pt x="194" y="567"/>
                  </a:cubicBezTo>
                  <a:cubicBezTo>
                    <a:pt x="194" y="567"/>
                    <a:pt x="194" y="567"/>
                    <a:pt x="194" y="567"/>
                  </a:cubicBezTo>
                  <a:cubicBezTo>
                    <a:pt x="194" y="567"/>
                    <a:pt x="195" y="569"/>
                    <a:pt x="195" y="568"/>
                  </a:cubicBezTo>
                  <a:cubicBezTo>
                    <a:pt x="195" y="567"/>
                    <a:pt x="196" y="568"/>
                    <a:pt x="196" y="566"/>
                  </a:cubicBezTo>
                  <a:cubicBezTo>
                    <a:pt x="197" y="567"/>
                    <a:pt x="197" y="567"/>
                    <a:pt x="197" y="567"/>
                  </a:cubicBezTo>
                  <a:cubicBezTo>
                    <a:pt x="197" y="565"/>
                    <a:pt x="197" y="565"/>
                    <a:pt x="197" y="565"/>
                  </a:cubicBezTo>
                  <a:cubicBezTo>
                    <a:pt x="197" y="566"/>
                    <a:pt x="197" y="566"/>
                    <a:pt x="197" y="566"/>
                  </a:cubicBezTo>
                  <a:cubicBezTo>
                    <a:pt x="197" y="568"/>
                    <a:pt x="197" y="568"/>
                    <a:pt x="197" y="568"/>
                  </a:cubicBezTo>
                  <a:cubicBezTo>
                    <a:pt x="198" y="569"/>
                    <a:pt x="197" y="566"/>
                    <a:pt x="198" y="565"/>
                  </a:cubicBezTo>
                  <a:cubicBezTo>
                    <a:pt x="198" y="564"/>
                    <a:pt x="198" y="566"/>
                    <a:pt x="199" y="566"/>
                  </a:cubicBezTo>
                  <a:cubicBezTo>
                    <a:pt x="198" y="567"/>
                    <a:pt x="198" y="566"/>
                    <a:pt x="198" y="566"/>
                  </a:cubicBezTo>
                  <a:cubicBezTo>
                    <a:pt x="198" y="568"/>
                    <a:pt x="198" y="567"/>
                    <a:pt x="199" y="568"/>
                  </a:cubicBezTo>
                  <a:cubicBezTo>
                    <a:pt x="199" y="568"/>
                    <a:pt x="199" y="566"/>
                    <a:pt x="199" y="566"/>
                  </a:cubicBezTo>
                  <a:cubicBezTo>
                    <a:pt x="200" y="566"/>
                    <a:pt x="201" y="566"/>
                    <a:pt x="200" y="568"/>
                  </a:cubicBezTo>
                  <a:cubicBezTo>
                    <a:pt x="201" y="567"/>
                    <a:pt x="201" y="567"/>
                    <a:pt x="201" y="566"/>
                  </a:cubicBezTo>
                  <a:cubicBezTo>
                    <a:pt x="201" y="566"/>
                    <a:pt x="200" y="565"/>
                    <a:pt x="200" y="564"/>
                  </a:cubicBezTo>
                  <a:cubicBezTo>
                    <a:pt x="201" y="564"/>
                    <a:pt x="201" y="564"/>
                    <a:pt x="201" y="564"/>
                  </a:cubicBezTo>
                  <a:cubicBezTo>
                    <a:pt x="201" y="565"/>
                    <a:pt x="201" y="565"/>
                    <a:pt x="201" y="565"/>
                  </a:cubicBezTo>
                  <a:cubicBezTo>
                    <a:pt x="201" y="564"/>
                    <a:pt x="202" y="565"/>
                    <a:pt x="202" y="563"/>
                  </a:cubicBezTo>
                  <a:cubicBezTo>
                    <a:pt x="202" y="565"/>
                    <a:pt x="202" y="565"/>
                    <a:pt x="202" y="565"/>
                  </a:cubicBezTo>
                  <a:cubicBezTo>
                    <a:pt x="203" y="564"/>
                    <a:pt x="203" y="564"/>
                    <a:pt x="204" y="564"/>
                  </a:cubicBezTo>
                  <a:cubicBezTo>
                    <a:pt x="204" y="566"/>
                    <a:pt x="204" y="568"/>
                    <a:pt x="205" y="568"/>
                  </a:cubicBezTo>
                  <a:cubicBezTo>
                    <a:pt x="205" y="566"/>
                    <a:pt x="205" y="566"/>
                    <a:pt x="205" y="566"/>
                  </a:cubicBezTo>
                  <a:cubicBezTo>
                    <a:pt x="206" y="566"/>
                    <a:pt x="206" y="566"/>
                    <a:pt x="206" y="567"/>
                  </a:cubicBezTo>
                  <a:cubicBezTo>
                    <a:pt x="207" y="568"/>
                    <a:pt x="207" y="562"/>
                    <a:pt x="209" y="564"/>
                  </a:cubicBezTo>
                  <a:cubicBezTo>
                    <a:pt x="208" y="566"/>
                    <a:pt x="209" y="566"/>
                    <a:pt x="209" y="567"/>
                  </a:cubicBezTo>
                  <a:cubicBezTo>
                    <a:pt x="209" y="566"/>
                    <a:pt x="209" y="566"/>
                    <a:pt x="209" y="566"/>
                  </a:cubicBezTo>
                  <a:cubicBezTo>
                    <a:pt x="209" y="565"/>
                    <a:pt x="209" y="567"/>
                    <a:pt x="209" y="566"/>
                  </a:cubicBezTo>
                  <a:cubicBezTo>
                    <a:pt x="208" y="564"/>
                    <a:pt x="209" y="565"/>
                    <a:pt x="209" y="564"/>
                  </a:cubicBezTo>
                  <a:cubicBezTo>
                    <a:pt x="211" y="569"/>
                    <a:pt x="213" y="565"/>
                    <a:pt x="215" y="567"/>
                  </a:cubicBezTo>
                  <a:cubicBezTo>
                    <a:pt x="215" y="565"/>
                    <a:pt x="216" y="567"/>
                    <a:pt x="216" y="566"/>
                  </a:cubicBezTo>
                  <a:cubicBezTo>
                    <a:pt x="216" y="568"/>
                    <a:pt x="217" y="565"/>
                    <a:pt x="217" y="567"/>
                  </a:cubicBezTo>
                  <a:cubicBezTo>
                    <a:pt x="217" y="564"/>
                    <a:pt x="217" y="564"/>
                    <a:pt x="217" y="564"/>
                  </a:cubicBezTo>
                  <a:cubicBezTo>
                    <a:pt x="218" y="566"/>
                    <a:pt x="218" y="560"/>
                    <a:pt x="219" y="563"/>
                  </a:cubicBezTo>
                  <a:cubicBezTo>
                    <a:pt x="220" y="564"/>
                    <a:pt x="219" y="565"/>
                    <a:pt x="219" y="565"/>
                  </a:cubicBezTo>
                  <a:cubicBezTo>
                    <a:pt x="220" y="568"/>
                    <a:pt x="221" y="563"/>
                    <a:pt x="222" y="566"/>
                  </a:cubicBezTo>
                  <a:cubicBezTo>
                    <a:pt x="222" y="565"/>
                    <a:pt x="221" y="563"/>
                    <a:pt x="222" y="562"/>
                  </a:cubicBezTo>
                  <a:cubicBezTo>
                    <a:pt x="223" y="563"/>
                    <a:pt x="224" y="565"/>
                    <a:pt x="224" y="565"/>
                  </a:cubicBezTo>
                  <a:cubicBezTo>
                    <a:pt x="224" y="565"/>
                    <a:pt x="224" y="564"/>
                    <a:pt x="225" y="565"/>
                  </a:cubicBezTo>
                  <a:cubicBezTo>
                    <a:pt x="225" y="565"/>
                    <a:pt x="225" y="565"/>
                    <a:pt x="225" y="566"/>
                  </a:cubicBezTo>
                  <a:cubicBezTo>
                    <a:pt x="226" y="566"/>
                    <a:pt x="226" y="565"/>
                    <a:pt x="227" y="564"/>
                  </a:cubicBezTo>
                  <a:cubicBezTo>
                    <a:pt x="227" y="566"/>
                    <a:pt x="229" y="565"/>
                    <a:pt x="230" y="566"/>
                  </a:cubicBezTo>
                  <a:cubicBezTo>
                    <a:pt x="230" y="563"/>
                    <a:pt x="231" y="567"/>
                    <a:pt x="231" y="564"/>
                  </a:cubicBezTo>
                  <a:cubicBezTo>
                    <a:pt x="231" y="564"/>
                    <a:pt x="231" y="564"/>
                    <a:pt x="231" y="564"/>
                  </a:cubicBezTo>
                  <a:cubicBezTo>
                    <a:pt x="232" y="564"/>
                    <a:pt x="232" y="562"/>
                    <a:pt x="232" y="561"/>
                  </a:cubicBezTo>
                  <a:cubicBezTo>
                    <a:pt x="232" y="563"/>
                    <a:pt x="232" y="563"/>
                    <a:pt x="232" y="563"/>
                  </a:cubicBezTo>
                  <a:cubicBezTo>
                    <a:pt x="232" y="566"/>
                    <a:pt x="234" y="564"/>
                    <a:pt x="234" y="565"/>
                  </a:cubicBezTo>
                  <a:cubicBezTo>
                    <a:pt x="233" y="563"/>
                    <a:pt x="234" y="565"/>
                    <a:pt x="234" y="563"/>
                  </a:cubicBezTo>
                  <a:cubicBezTo>
                    <a:pt x="235" y="563"/>
                    <a:pt x="235" y="563"/>
                    <a:pt x="235" y="563"/>
                  </a:cubicBezTo>
                  <a:cubicBezTo>
                    <a:pt x="235" y="562"/>
                    <a:pt x="235" y="562"/>
                    <a:pt x="236" y="561"/>
                  </a:cubicBezTo>
                  <a:cubicBezTo>
                    <a:pt x="236" y="561"/>
                    <a:pt x="236" y="564"/>
                    <a:pt x="236" y="563"/>
                  </a:cubicBezTo>
                  <a:cubicBezTo>
                    <a:pt x="237" y="564"/>
                    <a:pt x="237" y="564"/>
                    <a:pt x="237" y="563"/>
                  </a:cubicBezTo>
                  <a:cubicBezTo>
                    <a:pt x="237" y="563"/>
                    <a:pt x="237" y="563"/>
                    <a:pt x="237" y="563"/>
                  </a:cubicBezTo>
                  <a:cubicBezTo>
                    <a:pt x="237" y="563"/>
                    <a:pt x="237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4"/>
                    <a:pt x="238" y="563"/>
                    <a:pt x="238" y="563"/>
                  </a:cubicBezTo>
                  <a:cubicBezTo>
                    <a:pt x="238" y="563"/>
                    <a:pt x="239" y="563"/>
                    <a:pt x="239" y="564"/>
                  </a:cubicBezTo>
                  <a:cubicBezTo>
                    <a:pt x="239" y="565"/>
                    <a:pt x="239" y="565"/>
                    <a:pt x="239" y="565"/>
                  </a:cubicBezTo>
                  <a:cubicBezTo>
                    <a:pt x="239" y="565"/>
                    <a:pt x="240" y="563"/>
                    <a:pt x="240" y="563"/>
                  </a:cubicBezTo>
                  <a:cubicBezTo>
                    <a:pt x="242" y="564"/>
                    <a:pt x="244" y="562"/>
                    <a:pt x="245" y="561"/>
                  </a:cubicBezTo>
                  <a:cubicBezTo>
                    <a:pt x="244" y="561"/>
                    <a:pt x="244" y="562"/>
                    <a:pt x="244" y="562"/>
                  </a:cubicBezTo>
                  <a:cubicBezTo>
                    <a:pt x="245" y="561"/>
                    <a:pt x="245" y="560"/>
                    <a:pt x="245" y="561"/>
                  </a:cubicBezTo>
                  <a:cubicBezTo>
                    <a:pt x="246" y="560"/>
                    <a:pt x="246" y="562"/>
                    <a:pt x="247" y="562"/>
                  </a:cubicBezTo>
                  <a:cubicBezTo>
                    <a:pt x="247" y="562"/>
                    <a:pt x="247" y="560"/>
                    <a:pt x="247" y="561"/>
                  </a:cubicBezTo>
                  <a:cubicBezTo>
                    <a:pt x="248" y="563"/>
                    <a:pt x="249" y="559"/>
                    <a:pt x="251" y="560"/>
                  </a:cubicBezTo>
                  <a:cubicBezTo>
                    <a:pt x="251" y="560"/>
                    <a:pt x="251" y="561"/>
                    <a:pt x="251" y="561"/>
                  </a:cubicBezTo>
                  <a:cubicBezTo>
                    <a:pt x="252" y="560"/>
                    <a:pt x="253" y="560"/>
                    <a:pt x="253" y="558"/>
                  </a:cubicBezTo>
                  <a:cubicBezTo>
                    <a:pt x="253" y="559"/>
                    <a:pt x="253" y="559"/>
                    <a:pt x="253" y="559"/>
                  </a:cubicBezTo>
                  <a:cubicBezTo>
                    <a:pt x="254" y="559"/>
                    <a:pt x="255" y="559"/>
                    <a:pt x="255" y="557"/>
                  </a:cubicBezTo>
                  <a:cubicBezTo>
                    <a:pt x="254" y="557"/>
                    <a:pt x="255" y="558"/>
                    <a:pt x="255" y="558"/>
                  </a:cubicBezTo>
                  <a:cubicBezTo>
                    <a:pt x="254" y="557"/>
                    <a:pt x="255" y="555"/>
                    <a:pt x="255" y="555"/>
                  </a:cubicBezTo>
                  <a:cubicBezTo>
                    <a:pt x="255" y="556"/>
                    <a:pt x="255" y="556"/>
                    <a:pt x="255" y="556"/>
                  </a:cubicBezTo>
                  <a:cubicBezTo>
                    <a:pt x="256" y="555"/>
                    <a:pt x="256" y="555"/>
                    <a:pt x="257" y="554"/>
                  </a:cubicBezTo>
                  <a:cubicBezTo>
                    <a:pt x="257" y="555"/>
                    <a:pt x="256" y="555"/>
                    <a:pt x="257" y="556"/>
                  </a:cubicBezTo>
                  <a:cubicBezTo>
                    <a:pt x="257" y="558"/>
                    <a:pt x="259" y="557"/>
                    <a:pt x="259" y="557"/>
                  </a:cubicBezTo>
                  <a:cubicBezTo>
                    <a:pt x="259" y="555"/>
                    <a:pt x="259" y="555"/>
                    <a:pt x="259" y="555"/>
                  </a:cubicBezTo>
                  <a:cubicBezTo>
                    <a:pt x="260" y="555"/>
                    <a:pt x="260" y="557"/>
                    <a:pt x="260" y="557"/>
                  </a:cubicBezTo>
                  <a:cubicBezTo>
                    <a:pt x="261" y="551"/>
                    <a:pt x="261" y="551"/>
                    <a:pt x="261" y="551"/>
                  </a:cubicBezTo>
                  <a:cubicBezTo>
                    <a:pt x="260" y="552"/>
                    <a:pt x="262" y="553"/>
                    <a:pt x="261" y="555"/>
                  </a:cubicBezTo>
                  <a:cubicBezTo>
                    <a:pt x="263" y="554"/>
                    <a:pt x="263" y="551"/>
                    <a:pt x="263" y="549"/>
                  </a:cubicBezTo>
                  <a:cubicBezTo>
                    <a:pt x="263" y="550"/>
                    <a:pt x="264" y="548"/>
                    <a:pt x="265" y="548"/>
                  </a:cubicBezTo>
                  <a:cubicBezTo>
                    <a:pt x="265" y="549"/>
                    <a:pt x="264" y="548"/>
                    <a:pt x="264" y="549"/>
                  </a:cubicBezTo>
                  <a:cubicBezTo>
                    <a:pt x="266" y="550"/>
                    <a:pt x="266" y="550"/>
                    <a:pt x="266" y="550"/>
                  </a:cubicBezTo>
                  <a:cubicBezTo>
                    <a:pt x="265" y="551"/>
                    <a:pt x="266" y="553"/>
                    <a:pt x="266" y="554"/>
                  </a:cubicBezTo>
                  <a:cubicBezTo>
                    <a:pt x="266" y="553"/>
                    <a:pt x="268" y="553"/>
                    <a:pt x="269" y="553"/>
                  </a:cubicBezTo>
                  <a:cubicBezTo>
                    <a:pt x="268" y="551"/>
                    <a:pt x="270" y="552"/>
                    <a:pt x="270" y="549"/>
                  </a:cubicBezTo>
                  <a:cubicBezTo>
                    <a:pt x="271" y="549"/>
                    <a:pt x="271" y="551"/>
                    <a:pt x="271" y="552"/>
                  </a:cubicBezTo>
                  <a:cubicBezTo>
                    <a:pt x="272" y="550"/>
                    <a:pt x="274" y="550"/>
                    <a:pt x="275" y="550"/>
                  </a:cubicBezTo>
                  <a:cubicBezTo>
                    <a:pt x="275" y="550"/>
                    <a:pt x="275" y="550"/>
                    <a:pt x="275" y="550"/>
                  </a:cubicBezTo>
                  <a:cubicBezTo>
                    <a:pt x="275" y="549"/>
                    <a:pt x="277" y="549"/>
                    <a:pt x="277" y="547"/>
                  </a:cubicBezTo>
                  <a:cubicBezTo>
                    <a:pt x="278" y="548"/>
                    <a:pt x="278" y="548"/>
                    <a:pt x="278" y="548"/>
                  </a:cubicBezTo>
                  <a:cubicBezTo>
                    <a:pt x="279" y="549"/>
                    <a:pt x="277" y="545"/>
                    <a:pt x="278" y="546"/>
                  </a:cubicBezTo>
                  <a:cubicBezTo>
                    <a:pt x="279" y="547"/>
                    <a:pt x="279" y="547"/>
                    <a:pt x="279" y="547"/>
                  </a:cubicBezTo>
                  <a:cubicBezTo>
                    <a:pt x="279" y="546"/>
                    <a:pt x="281" y="548"/>
                    <a:pt x="281" y="546"/>
                  </a:cubicBezTo>
                  <a:cubicBezTo>
                    <a:pt x="281" y="547"/>
                    <a:pt x="281" y="547"/>
                    <a:pt x="281" y="547"/>
                  </a:cubicBezTo>
                  <a:cubicBezTo>
                    <a:pt x="281" y="546"/>
                    <a:pt x="282" y="546"/>
                    <a:pt x="282" y="544"/>
                  </a:cubicBezTo>
                  <a:cubicBezTo>
                    <a:pt x="283" y="546"/>
                    <a:pt x="283" y="546"/>
                    <a:pt x="283" y="546"/>
                  </a:cubicBezTo>
                  <a:cubicBezTo>
                    <a:pt x="284" y="547"/>
                    <a:pt x="283" y="544"/>
                    <a:pt x="284" y="544"/>
                  </a:cubicBezTo>
                  <a:cubicBezTo>
                    <a:pt x="284" y="544"/>
                    <a:pt x="285" y="545"/>
                    <a:pt x="285" y="545"/>
                  </a:cubicBezTo>
                  <a:cubicBezTo>
                    <a:pt x="285" y="544"/>
                    <a:pt x="286" y="544"/>
                    <a:pt x="286" y="543"/>
                  </a:cubicBezTo>
                  <a:cubicBezTo>
                    <a:pt x="288" y="545"/>
                    <a:pt x="288" y="545"/>
                    <a:pt x="288" y="545"/>
                  </a:cubicBezTo>
                  <a:cubicBezTo>
                    <a:pt x="291" y="543"/>
                    <a:pt x="295" y="541"/>
                    <a:pt x="298" y="537"/>
                  </a:cubicBezTo>
                  <a:cubicBezTo>
                    <a:pt x="300" y="539"/>
                    <a:pt x="298" y="539"/>
                    <a:pt x="299" y="540"/>
                  </a:cubicBezTo>
                  <a:cubicBezTo>
                    <a:pt x="298" y="538"/>
                    <a:pt x="299" y="539"/>
                    <a:pt x="300" y="538"/>
                  </a:cubicBezTo>
                  <a:cubicBezTo>
                    <a:pt x="300" y="538"/>
                    <a:pt x="300" y="538"/>
                    <a:pt x="300" y="538"/>
                  </a:cubicBezTo>
                  <a:cubicBezTo>
                    <a:pt x="300" y="538"/>
                    <a:pt x="301" y="539"/>
                    <a:pt x="302" y="538"/>
                  </a:cubicBezTo>
                  <a:cubicBezTo>
                    <a:pt x="301" y="537"/>
                    <a:pt x="301" y="537"/>
                    <a:pt x="301" y="537"/>
                  </a:cubicBezTo>
                  <a:cubicBezTo>
                    <a:pt x="301" y="536"/>
                    <a:pt x="304" y="539"/>
                    <a:pt x="303" y="536"/>
                  </a:cubicBezTo>
                  <a:cubicBezTo>
                    <a:pt x="304" y="537"/>
                    <a:pt x="304" y="537"/>
                    <a:pt x="304" y="537"/>
                  </a:cubicBezTo>
                  <a:cubicBezTo>
                    <a:pt x="303" y="535"/>
                    <a:pt x="305" y="538"/>
                    <a:pt x="305" y="535"/>
                  </a:cubicBezTo>
                  <a:cubicBezTo>
                    <a:pt x="305" y="536"/>
                    <a:pt x="305" y="536"/>
                    <a:pt x="305" y="536"/>
                  </a:cubicBezTo>
                  <a:cubicBezTo>
                    <a:pt x="306" y="536"/>
                    <a:pt x="305" y="532"/>
                    <a:pt x="306" y="534"/>
                  </a:cubicBezTo>
                  <a:cubicBezTo>
                    <a:pt x="307" y="533"/>
                    <a:pt x="307" y="532"/>
                    <a:pt x="306" y="530"/>
                  </a:cubicBezTo>
                  <a:cubicBezTo>
                    <a:pt x="308" y="533"/>
                    <a:pt x="308" y="533"/>
                    <a:pt x="308" y="533"/>
                  </a:cubicBezTo>
                  <a:cubicBezTo>
                    <a:pt x="310" y="530"/>
                    <a:pt x="313" y="528"/>
                    <a:pt x="314" y="524"/>
                  </a:cubicBezTo>
                  <a:cubicBezTo>
                    <a:pt x="314" y="525"/>
                    <a:pt x="314" y="525"/>
                    <a:pt x="314" y="525"/>
                  </a:cubicBezTo>
                  <a:cubicBezTo>
                    <a:pt x="314" y="522"/>
                    <a:pt x="319" y="525"/>
                    <a:pt x="317" y="521"/>
                  </a:cubicBezTo>
                  <a:cubicBezTo>
                    <a:pt x="316" y="519"/>
                    <a:pt x="316" y="519"/>
                    <a:pt x="316" y="519"/>
                  </a:cubicBezTo>
                  <a:cubicBezTo>
                    <a:pt x="318" y="520"/>
                    <a:pt x="318" y="520"/>
                    <a:pt x="318" y="520"/>
                  </a:cubicBezTo>
                  <a:cubicBezTo>
                    <a:pt x="317" y="519"/>
                    <a:pt x="319" y="519"/>
                    <a:pt x="318" y="518"/>
                  </a:cubicBezTo>
                  <a:cubicBezTo>
                    <a:pt x="318" y="518"/>
                    <a:pt x="318" y="519"/>
                    <a:pt x="319" y="519"/>
                  </a:cubicBezTo>
                  <a:cubicBezTo>
                    <a:pt x="320" y="519"/>
                    <a:pt x="318" y="516"/>
                    <a:pt x="319" y="516"/>
                  </a:cubicBezTo>
                  <a:cubicBezTo>
                    <a:pt x="320" y="517"/>
                    <a:pt x="320" y="517"/>
                    <a:pt x="320" y="517"/>
                  </a:cubicBezTo>
                  <a:cubicBezTo>
                    <a:pt x="324" y="517"/>
                    <a:pt x="329" y="511"/>
                    <a:pt x="325" y="508"/>
                  </a:cubicBezTo>
                  <a:cubicBezTo>
                    <a:pt x="324" y="507"/>
                    <a:pt x="327" y="507"/>
                    <a:pt x="327" y="507"/>
                  </a:cubicBezTo>
                  <a:cubicBezTo>
                    <a:pt x="323" y="505"/>
                    <a:pt x="324" y="499"/>
                    <a:pt x="317" y="501"/>
                  </a:cubicBezTo>
                  <a:cubicBezTo>
                    <a:pt x="315" y="501"/>
                    <a:pt x="312" y="506"/>
                    <a:pt x="312" y="506"/>
                  </a:cubicBezTo>
                  <a:cubicBezTo>
                    <a:pt x="318" y="506"/>
                    <a:pt x="315" y="512"/>
                    <a:pt x="315" y="509"/>
                  </a:cubicBezTo>
                  <a:cubicBezTo>
                    <a:pt x="313" y="508"/>
                    <a:pt x="315" y="509"/>
                    <a:pt x="313" y="509"/>
                  </a:cubicBezTo>
                  <a:cubicBezTo>
                    <a:pt x="312" y="512"/>
                    <a:pt x="303" y="513"/>
                    <a:pt x="299" y="519"/>
                  </a:cubicBezTo>
                  <a:cubicBezTo>
                    <a:pt x="300" y="519"/>
                    <a:pt x="300" y="520"/>
                    <a:pt x="300" y="521"/>
                  </a:cubicBezTo>
                  <a:cubicBezTo>
                    <a:pt x="299" y="520"/>
                    <a:pt x="299" y="520"/>
                    <a:pt x="299" y="520"/>
                  </a:cubicBezTo>
                  <a:cubicBezTo>
                    <a:pt x="300" y="522"/>
                    <a:pt x="300" y="522"/>
                    <a:pt x="300" y="522"/>
                  </a:cubicBezTo>
                  <a:cubicBezTo>
                    <a:pt x="299" y="522"/>
                    <a:pt x="298" y="521"/>
                    <a:pt x="299" y="520"/>
                  </a:cubicBezTo>
                  <a:cubicBezTo>
                    <a:pt x="296" y="522"/>
                    <a:pt x="294" y="524"/>
                    <a:pt x="292" y="525"/>
                  </a:cubicBezTo>
                  <a:cubicBezTo>
                    <a:pt x="293" y="527"/>
                    <a:pt x="291" y="526"/>
                    <a:pt x="292" y="528"/>
                  </a:cubicBezTo>
                  <a:cubicBezTo>
                    <a:pt x="291" y="527"/>
                    <a:pt x="291" y="527"/>
                    <a:pt x="291" y="527"/>
                  </a:cubicBezTo>
                  <a:cubicBezTo>
                    <a:pt x="290" y="529"/>
                    <a:pt x="290" y="529"/>
                    <a:pt x="287" y="527"/>
                  </a:cubicBezTo>
                  <a:cubicBezTo>
                    <a:pt x="280" y="529"/>
                    <a:pt x="275" y="533"/>
                    <a:pt x="268" y="535"/>
                  </a:cubicBezTo>
                  <a:cubicBezTo>
                    <a:pt x="263" y="536"/>
                    <a:pt x="259" y="538"/>
                    <a:pt x="255" y="540"/>
                  </a:cubicBezTo>
                  <a:cubicBezTo>
                    <a:pt x="255" y="537"/>
                    <a:pt x="256" y="534"/>
                    <a:pt x="257" y="531"/>
                  </a:cubicBezTo>
                  <a:cubicBezTo>
                    <a:pt x="257" y="529"/>
                    <a:pt x="255" y="527"/>
                    <a:pt x="256" y="525"/>
                  </a:cubicBezTo>
                  <a:cubicBezTo>
                    <a:pt x="255" y="519"/>
                    <a:pt x="260" y="512"/>
                    <a:pt x="257" y="505"/>
                  </a:cubicBezTo>
                  <a:cubicBezTo>
                    <a:pt x="257" y="505"/>
                    <a:pt x="256" y="505"/>
                    <a:pt x="255" y="504"/>
                  </a:cubicBezTo>
                  <a:cubicBezTo>
                    <a:pt x="256" y="504"/>
                    <a:pt x="256" y="504"/>
                    <a:pt x="256" y="504"/>
                  </a:cubicBezTo>
                  <a:cubicBezTo>
                    <a:pt x="254" y="504"/>
                    <a:pt x="254" y="504"/>
                    <a:pt x="254" y="504"/>
                  </a:cubicBezTo>
                  <a:cubicBezTo>
                    <a:pt x="254" y="503"/>
                    <a:pt x="256" y="504"/>
                    <a:pt x="256" y="504"/>
                  </a:cubicBezTo>
                  <a:cubicBezTo>
                    <a:pt x="256" y="501"/>
                    <a:pt x="256" y="499"/>
                    <a:pt x="256" y="496"/>
                  </a:cubicBezTo>
                  <a:cubicBezTo>
                    <a:pt x="254" y="496"/>
                    <a:pt x="256" y="494"/>
                    <a:pt x="254" y="494"/>
                  </a:cubicBezTo>
                  <a:cubicBezTo>
                    <a:pt x="255" y="494"/>
                    <a:pt x="255" y="494"/>
                    <a:pt x="255" y="494"/>
                  </a:cubicBezTo>
                  <a:cubicBezTo>
                    <a:pt x="254" y="492"/>
                    <a:pt x="254" y="492"/>
                    <a:pt x="257" y="491"/>
                  </a:cubicBezTo>
                  <a:cubicBezTo>
                    <a:pt x="259" y="481"/>
                    <a:pt x="257" y="475"/>
                    <a:pt x="256" y="465"/>
                  </a:cubicBezTo>
                  <a:cubicBezTo>
                    <a:pt x="254" y="457"/>
                    <a:pt x="250" y="447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1" y="439"/>
                    <a:pt x="241" y="439"/>
                    <a:pt x="240" y="438"/>
                  </a:cubicBezTo>
                  <a:cubicBezTo>
                    <a:pt x="237" y="440"/>
                    <a:pt x="236" y="437"/>
                    <a:pt x="233" y="438"/>
                  </a:cubicBezTo>
                  <a:cubicBezTo>
                    <a:pt x="234" y="437"/>
                    <a:pt x="234" y="437"/>
                    <a:pt x="234" y="437"/>
                  </a:cubicBezTo>
                  <a:cubicBezTo>
                    <a:pt x="232" y="438"/>
                    <a:pt x="232" y="436"/>
                    <a:pt x="232" y="434"/>
                  </a:cubicBezTo>
                  <a:cubicBezTo>
                    <a:pt x="231" y="435"/>
                    <a:pt x="231" y="434"/>
                    <a:pt x="230" y="436"/>
                  </a:cubicBezTo>
                  <a:cubicBezTo>
                    <a:pt x="228" y="437"/>
                    <a:pt x="230" y="433"/>
                    <a:pt x="229" y="433"/>
                  </a:cubicBezTo>
                  <a:cubicBezTo>
                    <a:pt x="229" y="432"/>
                    <a:pt x="228" y="434"/>
                    <a:pt x="228" y="433"/>
                  </a:cubicBezTo>
                  <a:cubicBezTo>
                    <a:pt x="225" y="435"/>
                    <a:pt x="229" y="433"/>
                    <a:pt x="227" y="429"/>
                  </a:cubicBezTo>
                  <a:cubicBezTo>
                    <a:pt x="223" y="428"/>
                    <a:pt x="219" y="429"/>
                    <a:pt x="215" y="428"/>
                  </a:cubicBezTo>
                  <a:cubicBezTo>
                    <a:pt x="214" y="427"/>
                    <a:pt x="214" y="425"/>
                    <a:pt x="214" y="424"/>
                  </a:cubicBezTo>
                  <a:cubicBezTo>
                    <a:pt x="212" y="424"/>
                    <a:pt x="214" y="423"/>
                    <a:pt x="212" y="424"/>
                  </a:cubicBezTo>
                  <a:cubicBezTo>
                    <a:pt x="213" y="424"/>
                    <a:pt x="213" y="424"/>
                    <a:pt x="213" y="424"/>
                  </a:cubicBezTo>
                  <a:cubicBezTo>
                    <a:pt x="212" y="423"/>
                    <a:pt x="211" y="423"/>
                    <a:pt x="214" y="421"/>
                  </a:cubicBezTo>
                  <a:cubicBezTo>
                    <a:pt x="216" y="417"/>
                    <a:pt x="214" y="413"/>
                    <a:pt x="214" y="409"/>
                  </a:cubicBezTo>
                  <a:cubicBezTo>
                    <a:pt x="213" y="405"/>
                    <a:pt x="211" y="401"/>
                    <a:pt x="210" y="397"/>
                  </a:cubicBezTo>
                  <a:cubicBezTo>
                    <a:pt x="206" y="397"/>
                    <a:pt x="207" y="396"/>
                    <a:pt x="204" y="395"/>
                  </a:cubicBezTo>
                  <a:cubicBezTo>
                    <a:pt x="206" y="395"/>
                    <a:pt x="206" y="395"/>
                    <a:pt x="206" y="395"/>
                  </a:cubicBezTo>
                  <a:cubicBezTo>
                    <a:pt x="204" y="395"/>
                    <a:pt x="206" y="394"/>
                    <a:pt x="207" y="394"/>
                  </a:cubicBezTo>
                  <a:cubicBezTo>
                    <a:pt x="206" y="394"/>
                    <a:pt x="207" y="393"/>
                    <a:pt x="205" y="394"/>
                  </a:cubicBezTo>
                  <a:cubicBezTo>
                    <a:pt x="203" y="393"/>
                    <a:pt x="207" y="393"/>
                    <a:pt x="206" y="393"/>
                  </a:cubicBezTo>
                  <a:cubicBezTo>
                    <a:pt x="207" y="392"/>
                    <a:pt x="205" y="393"/>
                    <a:pt x="206" y="393"/>
                  </a:cubicBezTo>
                  <a:cubicBezTo>
                    <a:pt x="203" y="392"/>
                    <a:pt x="207" y="393"/>
                    <a:pt x="209" y="391"/>
                  </a:cubicBezTo>
                  <a:cubicBezTo>
                    <a:pt x="208" y="390"/>
                    <a:pt x="206" y="388"/>
                    <a:pt x="207" y="387"/>
                  </a:cubicBezTo>
                  <a:cubicBezTo>
                    <a:pt x="207" y="387"/>
                    <a:pt x="206" y="387"/>
                    <a:pt x="206" y="387"/>
                  </a:cubicBezTo>
                  <a:cubicBezTo>
                    <a:pt x="209" y="386"/>
                    <a:pt x="205" y="386"/>
                    <a:pt x="206" y="386"/>
                  </a:cubicBezTo>
                  <a:cubicBezTo>
                    <a:pt x="207" y="386"/>
                    <a:pt x="207" y="386"/>
                    <a:pt x="207" y="386"/>
                  </a:cubicBezTo>
                  <a:cubicBezTo>
                    <a:pt x="209" y="385"/>
                    <a:pt x="207" y="385"/>
                    <a:pt x="208" y="384"/>
                  </a:cubicBezTo>
                  <a:cubicBezTo>
                    <a:pt x="207" y="383"/>
                    <a:pt x="210" y="382"/>
                    <a:pt x="208" y="382"/>
                  </a:cubicBezTo>
                  <a:cubicBezTo>
                    <a:pt x="209" y="382"/>
                    <a:pt x="209" y="382"/>
                    <a:pt x="210" y="382"/>
                  </a:cubicBezTo>
                  <a:cubicBezTo>
                    <a:pt x="206" y="381"/>
                    <a:pt x="211" y="380"/>
                    <a:pt x="209" y="379"/>
                  </a:cubicBezTo>
                  <a:cubicBezTo>
                    <a:pt x="209" y="380"/>
                    <a:pt x="209" y="380"/>
                    <a:pt x="209" y="380"/>
                  </a:cubicBezTo>
                  <a:cubicBezTo>
                    <a:pt x="209" y="378"/>
                    <a:pt x="210" y="376"/>
                    <a:pt x="208" y="374"/>
                  </a:cubicBezTo>
                  <a:cubicBezTo>
                    <a:pt x="208" y="372"/>
                    <a:pt x="212" y="371"/>
                    <a:pt x="210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9" y="369"/>
                    <a:pt x="210" y="370"/>
                    <a:pt x="210" y="370"/>
                  </a:cubicBezTo>
                  <a:cubicBezTo>
                    <a:pt x="209" y="369"/>
                    <a:pt x="211" y="368"/>
                    <a:pt x="211" y="367"/>
                  </a:cubicBezTo>
                  <a:cubicBezTo>
                    <a:pt x="210" y="367"/>
                    <a:pt x="210" y="367"/>
                    <a:pt x="209" y="367"/>
                  </a:cubicBezTo>
                  <a:cubicBezTo>
                    <a:pt x="212" y="366"/>
                    <a:pt x="208" y="365"/>
                    <a:pt x="210" y="364"/>
                  </a:cubicBezTo>
                  <a:cubicBezTo>
                    <a:pt x="207" y="364"/>
                    <a:pt x="209" y="363"/>
                    <a:pt x="208" y="363"/>
                  </a:cubicBezTo>
                  <a:cubicBezTo>
                    <a:pt x="208" y="363"/>
                    <a:pt x="209" y="363"/>
                    <a:pt x="209" y="363"/>
                  </a:cubicBezTo>
                  <a:cubicBezTo>
                    <a:pt x="209" y="362"/>
                    <a:pt x="209" y="362"/>
                    <a:pt x="210" y="361"/>
                  </a:cubicBezTo>
                  <a:cubicBezTo>
                    <a:pt x="210" y="361"/>
                    <a:pt x="208" y="360"/>
                    <a:pt x="209" y="360"/>
                  </a:cubicBezTo>
                  <a:cubicBezTo>
                    <a:pt x="211" y="360"/>
                    <a:pt x="209" y="359"/>
                    <a:pt x="210" y="359"/>
                  </a:cubicBezTo>
                  <a:cubicBezTo>
                    <a:pt x="208" y="359"/>
                    <a:pt x="206" y="358"/>
                    <a:pt x="207" y="358"/>
                  </a:cubicBezTo>
                  <a:cubicBezTo>
                    <a:pt x="210" y="358"/>
                    <a:pt x="210" y="358"/>
                    <a:pt x="210" y="358"/>
                  </a:cubicBezTo>
                  <a:cubicBezTo>
                    <a:pt x="208" y="357"/>
                    <a:pt x="212" y="355"/>
                    <a:pt x="208" y="353"/>
                  </a:cubicBezTo>
                  <a:cubicBezTo>
                    <a:pt x="210" y="353"/>
                    <a:pt x="210" y="353"/>
                    <a:pt x="210" y="353"/>
                  </a:cubicBezTo>
                  <a:cubicBezTo>
                    <a:pt x="208" y="351"/>
                    <a:pt x="210" y="349"/>
                    <a:pt x="207" y="347"/>
                  </a:cubicBezTo>
                  <a:cubicBezTo>
                    <a:pt x="208" y="347"/>
                    <a:pt x="209" y="346"/>
                    <a:pt x="209" y="346"/>
                  </a:cubicBezTo>
                  <a:cubicBezTo>
                    <a:pt x="207" y="345"/>
                    <a:pt x="207" y="345"/>
                    <a:pt x="205" y="344"/>
                  </a:cubicBezTo>
                  <a:cubicBezTo>
                    <a:pt x="205" y="344"/>
                    <a:pt x="206" y="344"/>
                    <a:pt x="207" y="344"/>
                  </a:cubicBezTo>
                  <a:cubicBezTo>
                    <a:pt x="207" y="343"/>
                    <a:pt x="210" y="342"/>
                    <a:pt x="207" y="342"/>
                  </a:cubicBezTo>
                  <a:cubicBezTo>
                    <a:pt x="209" y="342"/>
                    <a:pt x="209" y="342"/>
                    <a:pt x="209" y="342"/>
                  </a:cubicBezTo>
                  <a:cubicBezTo>
                    <a:pt x="207" y="341"/>
                    <a:pt x="205" y="340"/>
                    <a:pt x="207" y="339"/>
                  </a:cubicBezTo>
                  <a:cubicBezTo>
                    <a:pt x="206" y="339"/>
                    <a:pt x="205" y="339"/>
                    <a:pt x="204" y="339"/>
                  </a:cubicBezTo>
                  <a:cubicBezTo>
                    <a:pt x="203" y="339"/>
                    <a:pt x="206" y="339"/>
                    <a:pt x="205" y="338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37"/>
                    <a:pt x="206" y="336"/>
                    <a:pt x="205" y="334"/>
                  </a:cubicBezTo>
                  <a:cubicBezTo>
                    <a:pt x="207" y="334"/>
                    <a:pt x="204" y="333"/>
                    <a:pt x="206" y="332"/>
                  </a:cubicBezTo>
                  <a:cubicBezTo>
                    <a:pt x="204" y="331"/>
                    <a:pt x="206" y="330"/>
                    <a:pt x="203" y="330"/>
                  </a:cubicBezTo>
                  <a:cubicBezTo>
                    <a:pt x="204" y="330"/>
                    <a:pt x="204" y="330"/>
                    <a:pt x="204" y="330"/>
                  </a:cubicBezTo>
                  <a:cubicBezTo>
                    <a:pt x="205" y="329"/>
                    <a:pt x="205" y="329"/>
                    <a:pt x="205" y="328"/>
                  </a:cubicBezTo>
                  <a:cubicBezTo>
                    <a:pt x="205" y="327"/>
                    <a:pt x="203" y="327"/>
                    <a:pt x="203" y="327"/>
                  </a:cubicBezTo>
                  <a:cubicBezTo>
                    <a:pt x="204" y="327"/>
                    <a:pt x="204" y="327"/>
                    <a:pt x="204" y="327"/>
                  </a:cubicBezTo>
                  <a:cubicBezTo>
                    <a:pt x="203" y="326"/>
                    <a:pt x="201" y="327"/>
                    <a:pt x="200" y="327"/>
                  </a:cubicBezTo>
                  <a:cubicBezTo>
                    <a:pt x="200" y="326"/>
                    <a:pt x="199" y="326"/>
                    <a:pt x="200" y="326"/>
                  </a:cubicBezTo>
                  <a:cubicBezTo>
                    <a:pt x="201" y="326"/>
                    <a:pt x="203" y="326"/>
                    <a:pt x="205" y="326"/>
                  </a:cubicBezTo>
                  <a:cubicBezTo>
                    <a:pt x="205" y="325"/>
                    <a:pt x="202" y="325"/>
                    <a:pt x="203" y="325"/>
                  </a:cubicBezTo>
                  <a:cubicBezTo>
                    <a:pt x="206" y="325"/>
                    <a:pt x="208" y="326"/>
                    <a:pt x="209" y="326"/>
                  </a:cubicBezTo>
                  <a:cubicBezTo>
                    <a:pt x="214" y="327"/>
                    <a:pt x="220" y="328"/>
                    <a:pt x="231" y="322"/>
                  </a:cubicBezTo>
                  <a:cubicBezTo>
                    <a:pt x="231" y="319"/>
                    <a:pt x="234" y="318"/>
                    <a:pt x="233" y="315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33" y="314"/>
                    <a:pt x="234" y="314"/>
                    <a:pt x="236" y="313"/>
                  </a:cubicBezTo>
                  <a:cubicBezTo>
                    <a:pt x="235" y="313"/>
                    <a:pt x="236" y="312"/>
                    <a:pt x="234" y="312"/>
                  </a:cubicBezTo>
                  <a:cubicBezTo>
                    <a:pt x="233" y="311"/>
                    <a:pt x="238" y="312"/>
                    <a:pt x="237" y="310"/>
                  </a:cubicBezTo>
                  <a:cubicBezTo>
                    <a:pt x="238" y="311"/>
                    <a:pt x="236" y="310"/>
                    <a:pt x="236" y="310"/>
                  </a:cubicBezTo>
                  <a:cubicBezTo>
                    <a:pt x="235" y="308"/>
                    <a:pt x="238" y="311"/>
                    <a:pt x="240" y="308"/>
                  </a:cubicBezTo>
                  <a:cubicBezTo>
                    <a:pt x="239" y="305"/>
                    <a:pt x="237" y="302"/>
                    <a:pt x="238" y="299"/>
                  </a:cubicBezTo>
                  <a:cubicBezTo>
                    <a:pt x="238" y="299"/>
                    <a:pt x="236" y="300"/>
                    <a:pt x="236" y="299"/>
                  </a:cubicBezTo>
                  <a:cubicBezTo>
                    <a:pt x="239" y="298"/>
                    <a:pt x="235" y="299"/>
                    <a:pt x="236" y="298"/>
                  </a:cubicBezTo>
                  <a:cubicBezTo>
                    <a:pt x="237" y="298"/>
                    <a:pt x="237" y="298"/>
                    <a:pt x="237" y="298"/>
                  </a:cubicBezTo>
                  <a:cubicBezTo>
                    <a:pt x="238" y="296"/>
                    <a:pt x="236" y="296"/>
                    <a:pt x="236" y="294"/>
                  </a:cubicBezTo>
                  <a:cubicBezTo>
                    <a:pt x="235" y="293"/>
                    <a:pt x="236" y="291"/>
                    <a:pt x="234" y="291"/>
                  </a:cubicBezTo>
                  <a:cubicBezTo>
                    <a:pt x="236" y="290"/>
                    <a:pt x="235" y="290"/>
                    <a:pt x="235" y="289"/>
                  </a:cubicBezTo>
                  <a:cubicBezTo>
                    <a:pt x="232" y="291"/>
                    <a:pt x="235" y="286"/>
                    <a:pt x="232" y="287"/>
                  </a:cubicBezTo>
                  <a:cubicBezTo>
                    <a:pt x="233" y="286"/>
                    <a:pt x="233" y="286"/>
                    <a:pt x="233" y="286"/>
                  </a:cubicBezTo>
                  <a:cubicBezTo>
                    <a:pt x="230" y="284"/>
                    <a:pt x="227" y="281"/>
                    <a:pt x="223" y="281"/>
                  </a:cubicBezTo>
                  <a:cubicBezTo>
                    <a:pt x="221" y="281"/>
                    <a:pt x="220" y="277"/>
                    <a:pt x="218" y="278"/>
                  </a:cubicBezTo>
                  <a:cubicBezTo>
                    <a:pt x="217" y="280"/>
                    <a:pt x="217" y="280"/>
                    <a:pt x="217" y="280"/>
                  </a:cubicBezTo>
                  <a:cubicBezTo>
                    <a:pt x="217" y="280"/>
                    <a:pt x="218" y="279"/>
                    <a:pt x="218" y="278"/>
                  </a:cubicBezTo>
                  <a:cubicBezTo>
                    <a:pt x="216" y="280"/>
                    <a:pt x="216" y="277"/>
                    <a:pt x="214" y="277"/>
                  </a:cubicBezTo>
                  <a:cubicBezTo>
                    <a:pt x="214" y="278"/>
                    <a:pt x="214" y="278"/>
                    <a:pt x="214" y="279"/>
                  </a:cubicBezTo>
                  <a:cubicBezTo>
                    <a:pt x="213" y="276"/>
                    <a:pt x="211" y="280"/>
                    <a:pt x="210" y="277"/>
                  </a:cubicBezTo>
                  <a:cubicBezTo>
                    <a:pt x="210" y="281"/>
                    <a:pt x="209" y="279"/>
                    <a:pt x="209" y="280"/>
                  </a:cubicBezTo>
                  <a:cubicBezTo>
                    <a:pt x="208" y="280"/>
                    <a:pt x="208" y="279"/>
                    <a:pt x="208" y="278"/>
                  </a:cubicBezTo>
                  <a:cubicBezTo>
                    <a:pt x="208" y="279"/>
                    <a:pt x="207" y="279"/>
                    <a:pt x="206" y="278"/>
                  </a:cubicBezTo>
                  <a:cubicBezTo>
                    <a:pt x="206" y="278"/>
                    <a:pt x="206" y="280"/>
                    <a:pt x="205" y="280"/>
                  </a:cubicBezTo>
                  <a:cubicBezTo>
                    <a:pt x="205" y="277"/>
                    <a:pt x="204" y="280"/>
                    <a:pt x="203" y="279"/>
                  </a:cubicBezTo>
                  <a:cubicBezTo>
                    <a:pt x="204" y="281"/>
                    <a:pt x="203" y="283"/>
                    <a:pt x="202" y="282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1"/>
                    <a:pt x="198" y="278"/>
                    <a:pt x="197" y="282"/>
                  </a:cubicBezTo>
                  <a:cubicBezTo>
                    <a:pt x="196" y="280"/>
                    <a:pt x="196" y="280"/>
                    <a:pt x="196" y="280"/>
                  </a:cubicBezTo>
                  <a:cubicBezTo>
                    <a:pt x="195" y="283"/>
                    <a:pt x="192" y="281"/>
                    <a:pt x="191" y="285"/>
                  </a:cubicBezTo>
                  <a:cubicBezTo>
                    <a:pt x="191" y="284"/>
                    <a:pt x="190" y="284"/>
                    <a:pt x="189" y="284"/>
                  </a:cubicBezTo>
                  <a:cubicBezTo>
                    <a:pt x="189" y="286"/>
                    <a:pt x="189" y="285"/>
                    <a:pt x="189" y="288"/>
                  </a:cubicBezTo>
                  <a:cubicBezTo>
                    <a:pt x="189" y="288"/>
                    <a:pt x="188" y="287"/>
                    <a:pt x="188" y="286"/>
                  </a:cubicBezTo>
                  <a:cubicBezTo>
                    <a:pt x="187" y="286"/>
                    <a:pt x="185" y="284"/>
                    <a:pt x="186" y="287"/>
                  </a:cubicBezTo>
                  <a:cubicBezTo>
                    <a:pt x="185" y="286"/>
                    <a:pt x="185" y="286"/>
                    <a:pt x="185" y="286"/>
                  </a:cubicBezTo>
                  <a:cubicBezTo>
                    <a:pt x="185" y="287"/>
                    <a:pt x="185" y="289"/>
                    <a:pt x="183" y="288"/>
                  </a:cubicBezTo>
                  <a:cubicBezTo>
                    <a:pt x="184" y="289"/>
                    <a:pt x="183" y="290"/>
                    <a:pt x="184" y="291"/>
                  </a:cubicBezTo>
                  <a:cubicBezTo>
                    <a:pt x="184" y="292"/>
                    <a:pt x="183" y="289"/>
                    <a:pt x="183" y="291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1" y="289"/>
                    <a:pt x="180" y="291"/>
                    <a:pt x="179" y="293"/>
                  </a:cubicBezTo>
                  <a:cubicBezTo>
                    <a:pt x="178" y="291"/>
                    <a:pt x="178" y="294"/>
                    <a:pt x="176" y="293"/>
                  </a:cubicBezTo>
                  <a:cubicBezTo>
                    <a:pt x="177" y="295"/>
                    <a:pt x="175" y="294"/>
                    <a:pt x="176" y="297"/>
                  </a:cubicBezTo>
                  <a:cubicBezTo>
                    <a:pt x="175" y="296"/>
                    <a:pt x="175" y="296"/>
                    <a:pt x="175" y="296"/>
                  </a:cubicBezTo>
                  <a:cubicBezTo>
                    <a:pt x="175" y="296"/>
                    <a:pt x="174" y="297"/>
                    <a:pt x="172" y="297"/>
                  </a:cubicBezTo>
                  <a:cubicBezTo>
                    <a:pt x="172" y="298"/>
                    <a:pt x="173" y="299"/>
                    <a:pt x="174" y="300"/>
                  </a:cubicBezTo>
                  <a:cubicBezTo>
                    <a:pt x="172" y="299"/>
                    <a:pt x="172" y="299"/>
                    <a:pt x="172" y="299"/>
                  </a:cubicBezTo>
                  <a:cubicBezTo>
                    <a:pt x="173" y="300"/>
                    <a:pt x="175" y="301"/>
                    <a:pt x="176" y="302"/>
                  </a:cubicBezTo>
                  <a:cubicBezTo>
                    <a:pt x="175" y="302"/>
                    <a:pt x="176" y="302"/>
                    <a:pt x="175" y="302"/>
                  </a:cubicBezTo>
                  <a:cubicBezTo>
                    <a:pt x="175" y="302"/>
                    <a:pt x="173" y="301"/>
                    <a:pt x="172" y="300"/>
                  </a:cubicBezTo>
                  <a:cubicBezTo>
                    <a:pt x="171" y="301"/>
                    <a:pt x="174" y="303"/>
                    <a:pt x="172" y="303"/>
                  </a:cubicBezTo>
                  <a:cubicBezTo>
                    <a:pt x="172" y="304"/>
                    <a:pt x="172" y="305"/>
                    <a:pt x="174" y="305"/>
                  </a:cubicBezTo>
                  <a:cubicBezTo>
                    <a:pt x="173" y="305"/>
                    <a:pt x="173" y="305"/>
                    <a:pt x="172" y="305"/>
                  </a:cubicBezTo>
                  <a:cubicBezTo>
                    <a:pt x="172" y="306"/>
                    <a:pt x="173" y="306"/>
                    <a:pt x="173" y="306"/>
                  </a:cubicBezTo>
                  <a:cubicBezTo>
                    <a:pt x="173" y="306"/>
                    <a:pt x="174" y="306"/>
                    <a:pt x="174" y="306"/>
                  </a:cubicBezTo>
                  <a:cubicBezTo>
                    <a:pt x="175" y="305"/>
                    <a:pt x="175" y="306"/>
                    <a:pt x="176" y="305"/>
                  </a:cubicBezTo>
                  <a:cubicBezTo>
                    <a:pt x="177" y="305"/>
                    <a:pt x="178" y="306"/>
                    <a:pt x="179" y="306"/>
                  </a:cubicBezTo>
                  <a:cubicBezTo>
                    <a:pt x="178" y="306"/>
                    <a:pt x="177" y="305"/>
                    <a:pt x="177" y="304"/>
                  </a:cubicBezTo>
                  <a:cubicBezTo>
                    <a:pt x="178" y="304"/>
                    <a:pt x="177" y="304"/>
                    <a:pt x="176" y="304"/>
                  </a:cubicBezTo>
                  <a:cubicBezTo>
                    <a:pt x="176" y="304"/>
                    <a:pt x="176" y="304"/>
                    <a:pt x="176" y="304"/>
                  </a:cubicBezTo>
                  <a:cubicBezTo>
                    <a:pt x="176" y="304"/>
                    <a:pt x="175" y="304"/>
                    <a:pt x="174" y="303"/>
                  </a:cubicBezTo>
                  <a:cubicBezTo>
                    <a:pt x="175" y="304"/>
                    <a:pt x="175" y="304"/>
                    <a:pt x="175" y="304"/>
                  </a:cubicBezTo>
                  <a:cubicBezTo>
                    <a:pt x="174" y="303"/>
                    <a:pt x="174" y="303"/>
                    <a:pt x="174" y="303"/>
                  </a:cubicBezTo>
                  <a:cubicBezTo>
                    <a:pt x="175" y="303"/>
                    <a:pt x="176" y="303"/>
                    <a:pt x="176" y="303"/>
                  </a:cubicBezTo>
                  <a:cubicBezTo>
                    <a:pt x="176" y="303"/>
                    <a:pt x="175" y="303"/>
                    <a:pt x="177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8" y="303"/>
                    <a:pt x="178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8" y="302"/>
                    <a:pt x="178" y="302"/>
                    <a:pt x="178" y="302"/>
                  </a:cubicBezTo>
                  <a:cubicBezTo>
                    <a:pt x="178" y="302"/>
                    <a:pt x="179" y="302"/>
                    <a:pt x="179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80" y="303"/>
                    <a:pt x="181" y="304"/>
                    <a:pt x="181" y="304"/>
                  </a:cubicBezTo>
                  <a:cubicBezTo>
                    <a:pt x="181" y="304"/>
                    <a:pt x="180" y="302"/>
                    <a:pt x="182" y="303"/>
                  </a:cubicBezTo>
                  <a:cubicBezTo>
                    <a:pt x="182" y="303"/>
                    <a:pt x="182" y="302"/>
                    <a:pt x="181" y="301"/>
                  </a:cubicBezTo>
                  <a:cubicBezTo>
                    <a:pt x="181" y="300"/>
                    <a:pt x="183" y="303"/>
                    <a:pt x="182" y="302"/>
                  </a:cubicBezTo>
                  <a:cubicBezTo>
                    <a:pt x="183" y="303"/>
                    <a:pt x="185" y="304"/>
                    <a:pt x="186" y="305"/>
                  </a:cubicBezTo>
                  <a:cubicBezTo>
                    <a:pt x="186" y="305"/>
                    <a:pt x="187" y="306"/>
                    <a:pt x="186" y="306"/>
                  </a:cubicBezTo>
                  <a:cubicBezTo>
                    <a:pt x="187" y="306"/>
                    <a:pt x="187" y="307"/>
                    <a:pt x="187" y="307"/>
                  </a:cubicBezTo>
                  <a:cubicBezTo>
                    <a:pt x="187" y="306"/>
                    <a:pt x="185" y="305"/>
                    <a:pt x="185" y="304"/>
                  </a:cubicBezTo>
                  <a:cubicBezTo>
                    <a:pt x="183" y="303"/>
                    <a:pt x="185" y="304"/>
                    <a:pt x="183" y="302"/>
                  </a:cubicBezTo>
                  <a:cubicBezTo>
                    <a:pt x="184" y="302"/>
                    <a:pt x="184" y="302"/>
                    <a:pt x="184" y="301"/>
                  </a:cubicBezTo>
                  <a:cubicBezTo>
                    <a:pt x="184" y="301"/>
                    <a:pt x="185" y="303"/>
                    <a:pt x="186" y="303"/>
                  </a:cubicBezTo>
                  <a:cubicBezTo>
                    <a:pt x="185" y="302"/>
                    <a:pt x="185" y="301"/>
                    <a:pt x="185" y="301"/>
                  </a:cubicBezTo>
                  <a:cubicBezTo>
                    <a:pt x="185" y="300"/>
                    <a:pt x="184" y="300"/>
                    <a:pt x="184" y="298"/>
                  </a:cubicBezTo>
                  <a:cubicBezTo>
                    <a:pt x="183" y="298"/>
                    <a:pt x="183" y="297"/>
                    <a:pt x="183" y="297"/>
                  </a:cubicBezTo>
                  <a:cubicBezTo>
                    <a:pt x="184" y="299"/>
                    <a:pt x="186" y="301"/>
                    <a:pt x="186" y="301"/>
                  </a:cubicBezTo>
                  <a:cubicBezTo>
                    <a:pt x="188" y="304"/>
                    <a:pt x="185" y="301"/>
                    <a:pt x="187" y="303"/>
                  </a:cubicBezTo>
                  <a:cubicBezTo>
                    <a:pt x="188" y="305"/>
                    <a:pt x="187" y="306"/>
                    <a:pt x="187" y="305"/>
                  </a:cubicBezTo>
                  <a:cubicBezTo>
                    <a:pt x="188" y="307"/>
                    <a:pt x="187" y="305"/>
                    <a:pt x="188" y="307"/>
                  </a:cubicBezTo>
                  <a:cubicBezTo>
                    <a:pt x="188" y="307"/>
                    <a:pt x="188" y="305"/>
                    <a:pt x="188" y="305"/>
                  </a:cubicBezTo>
                  <a:cubicBezTo>
                    <a:pt x="187" y="304"/>
                    <a:pt x="187" y="304"/>
                    <a:pt x="187" y="303"/>
                  </a:cubicBezTo>
                  <a:cubicBezTo>
                    <a:pt x="186" y="300"/>
                    <a:pt x="188" y="304"/>
                    <a:pt x="188" y="304"/>
                  </a:cubicBezTo>
                  <a:cubicBezTo>
                    <a:pt x="189" y="305"/>
                    <a:pt x="189" y="305"/>
                    <a:pt x="189" y="305"/>
                  </a:cubicBezTo>
                  <a:cubicBezTo>
                    <a:pt x="189" y="306"/>
                    <a:pt x="188" y="304"/>
                    <a:pt x="189" y="304"/>
                  </a:cubicBezTo>
                  <a:cubicBezTo>
                    <a:pt x="190" y="307"/>
                    <a:pt x="189" y="305"/>
                    <a:pt x="189" y="306"/>
                  </a:cubicBezTo>
                  <a:cubicBezTo>
                    <a:pt x="190" y="308"/>
                    <a:pt x="190" y="308"/>
                    <a:pt x="190" y="308"/>
                  </a:cubicBezTo>
                  <a:cubicBezTo>
                    <a:pt x="190" y="308"/>
                    <a:pt x="189" y="309"/>
                    <a:pt x="188" y="310"/>
                  </a:cubicBezTo>
                  <a:cubicBezTo>
                    <a:pt x="188" y="309"/>
                    <a:pt x="188" y="309"/>
                    <a:pt x="188" y="309"/>
                  </a:cubicBezTo>
                  <a:cubicBezTo>
                    <a:pt x="187" y="311"/>
                    <a:pt x="186" y="306"/>
                    <a:pt x="186" y="311"/>
                  </a:cubicBezTo>
                  <a:cubicBezTo>
                    <a:pt x="186" y="312"/>
                    <a:pt x="186" y="312"/>
                    <a:pt x="186" y="312"/>
                  </a:cubicBezTo>
                  <a:cubicBezTo>
                    <a:pt x="185" y="310"/>
                    <a:pt x="185" y="310"/>
                    <a:pt x="185" y="310"/>
                  </a:cubicBezTo>
                  <a:cubicBezTo>
                    <a:pt x="185" y="311"/>
                    <a:pt x="184" y="310"/>
                    <a:pt x="184" y="312"/>
                  </a:cubicBezTo>
                  <a:cubicBezTo>
                    <a:pt x="184" y="310"/>
                    <a:pt x="184" y="310"/>
                    <a:pt x="184" y="310"/>
                  </a:cubicBezTo>
                  <a:cubicBezTo>
                    <a:pt x="184" y="310"/>
                    <a:pt x="184" y="313"/>
                    <a:pt x="183" y="312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2" y="311"/>
                    <a:pt x="182" y="312"/>
                    <a:pt x="181" y="312"/>
                  </a:cubicBezTo>
                  <a:cubicBezTo>
                    <a:pt x="182" y="311"/>
                    <a:pt x="182" y="311"/>
                    <a:pt x="183" y="310"/>
                  </a:cubicBezTo>
                  <a:cubicBezTo>
                    <a:pt x="181" y="308"/>
                    <a:pt x="177" y="307"/>
                    <a:pt x="178" y="311"/>
                  </a:cubicBezTo>
                  <a:cubicBezTo>
                    <a:pt x="178" y="312"/>
                    <a:pt x="176" y="309"/>
                    <a:pt x="176" y="309"/>
                  </a:cubicBezTo>
                  <a:cubicBezTo>
                    <a:pt x="177" y="312"/>
                    <a:pt x="172" y="313"/>
                    <a:pt x="178" y="313"/>
                  </a:cubicBezTo>
                  <a:cubicBezTo>
                    <a:pt x="178" y="313"/>
                    <a:pt x="179" y="313"/>
                    <a:pt x="179" y="313"/>
                  </a:cubicBezTo>
                  <a:cubicBezTo>
                    <a:pt x="179" y="314"/>
                    <a:pt x="180" y="316"/>
                    <a:pt x="183" y="321"/>
                  </a:cubicBezTo>
                  <a:cubicBezTo>
                    <a:pt x="183" y="321"/>
                    <a:pt x="183" y="321"/>
                    <a:pt x="183" y="321"/>
                  </a:cubicBezTo>
                  <a:cubicBezTo>
                    <a:pt x="185" y="320"/>
                    <a:pt x="189" y="325"/>
                    <a:pt x="192" y="323"/>
                  </a:cubicBezTo>
                  <a:cubicBezTo>
                    <a:pt x="192" y="322"/>
                    <a:pt x="192" y="321"/>
                    <a:pt x="192" y="321"/>
                  </a:cubicBezTo>
                  <a:cubicBezTo>
                    <a:pt x="192" y="322"/>
                    <a:pt x="192" y="322"/>
                    <a:pt x="192" y="322"/>
                  </a:cubicBezTo>
                  <a:cubicBezTo>
                    <a:pt x="193" y="320"/>
                    <a:pt x="193" y="320"/>
                    <a:pt x="193" y="320"/>
                  </a:cubicBezTo>
                  <a:cubicBezTo>
                    <a:pt x="193" y="320"/>
                    <a:pt x="193" y="322"/>
                    <a:pt x="192" y="322"/>
                  </a:cubicBezTo>
                  <a:cubicBezTo>
                    <a:pt x="194" y="322"/>
                    <a:pt x="195" y="322"/>
                    <a:pt x="196" y="322"/>
                  </a:cubicBezTo>
                  <a:cubicBezTo>
                    <a:pt x="197" y="320"/>
                    <a:pt x="197" y="322"/>
                    <a:pt x="197" y="320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8" y="320"/>
                    <a:pt x="198" y="320"/>
                    <a:pt x="199" y="322"/>
                  </a:cubicBezTo>
                  <a:cubicBezTo>
                    <a:pt x="199" y="323"/>
                    <a:pt x="199" y="323"/>
                    <a:pt x="199" y="323"/>
                  </a:cubicBezTo>
                  <a:cubicBezTo>
                    <a:pt x="198" y="323"/>
                    <a:pt x="198" y="323"/>
                    <a:pt x="197" y="323"/>
                  </a:cubicBezTo>
                  <a:cubicBezTo>
                    <a:pt x="198" y="323"/>
                    <a:pt x="198" y="323"/>
                    <a:pt x="198" y="323"/>
                  </a:cubicBezTo>
                  <a:cubicBezTo>
                    <a:pt x="197" y="324"/>
                    <a:pt x="197" y="324"/>
                    <a:pt x="197" y="324"/>
                  </a:cubicBezTo>
                  <a:cubicBezTo>
                    <a:pt x="197" y="324"/>
                    <a:pt x="196" y="325"/>
                    <a:pt x="197" y="325"/>
                  </a:cubicBezTo>
                  <a:cubicBezTo>
                    <a:pt x="199" y="325"/>
                    <a:pt x="199" y="325"/>
                    <a:pt x="199" y="325"/>
                  </a:cubicBezTo>
                  <a:cubicBezTo>
                    <a:pt x="199" y="325"/>
                    <a:pt x="201" y="325"/>
                    <a:pt x="199" y="326"/>
                  </a:cubicBezTo>
                  <a:cubicBezTo>
                    <a:pt x="197" y="326"/>
                    <a:pt x="197" y="326"/>
                    <a:pt x="197" y="326"/>
                  </a:cubicBezTo>
                  <a:cubicBezTo>
                    <a:pt x="197" y="326"/>
                    <a:pt x="198" y="326"/>
                    <a:pt x="198" y="326"/>
                  </a:cubicBezTo>
                  <a:cubicBezTo>
                    <a:pt x="195" y="326"/>
                    <a:pt x="195" y="326"/>
                    <a:pt x="195" y="326"/>
                  </a:cubicBezTo>
                  <a:cubicBezTo>
                    <a:pt x="199" y="326"/>
                    <a:pt x="196" y="327"/>
                    <a:pt x="197" y="327"/>
                  </a:cubicBezTo>
                  <a:cubicBezTo>
                    <a:pt x="196" y="327"/>
                    <a:pt x="196" y="327"/>
                    <a:pt x="196" y="327"/>
                  </a:cubicBezTo>
                  <a:cubicBezTo>
                    <a:pt x="195" y="328"/>
                    <a:pt x="198" y="327"/>
                    <a:pt x="198" y="327"/>
                  </a:cubicBezTo>
                  <a:cubicBezTo>
                    <a:pt x="198" y="328"/>
                    <a:pt x="195" y="328"/>
                    <a:pt x="194" y="328"/>
                  </a:cubicBezTo>
                  <a:cubicBezTo>
                    <a:pt x="194" y="329"/>
                    <a:pt x="196" y="329"/>
                    <a:pt x="194" y="330"/>
                  </a:cubicBezTo>
                  <a:cubicBezTo>
                    <a:pt x="195" y="330"/>
                    <a:pt x="196" y="331"/>
                    <a:pt x="197" y="331"/>
                  </a:cubicBezTo>
                  <a:cubicBezTo>
                    <a:pt x="197" y="332"/>
                    <a:pt x="194" y="331"/>
                    <a:pt x="195" y="332"/>
                  </a:cubicBezTo>
                  <a:cubicBezTo>
                    <a:pt x="195" y="332"/>
                    <a:pt x="194" y="332"/>
                    <a:pt x="193" y="332"/>
                  </a:cubicBezTo>
                  <a:cubicBezTo>
                    <a:pt x="194" y="332"/>
                    <a:pt x="193" y="333"/>
                    <a:pt x="195" y="332"/>
                  </a:cubicBezTo>
                  <a:cubicBezTo>
                    <a:pt x="194" y="333"/>
                    <a:pt x="194" y="334"/>
                    <a:pt x="195" y="334"/>
                  </a:cubicBezTo>
                  <a:cubicBezTo>
                    <a:pt x="195" y="334"/>
                    <a:pt x="193" y="334"/>
                    <a:pt x="192" y="334"/>
                  </a:cubicBezTo>
                  <a:cubicBezTo>
                    <a:pt x="194" y="334"/>
                    <a:pt x="195" y="335"/>
                    <a:pt x="194" y="335"/>
                  </a:cubicBezTo>
                  <a:cubicBezTo>
                    <a:pt x="196" y="335"/>
                    <a:pt x="196" y="335"/>
                    <a:pt x="198" y="335"/>
                  </a:cubicBezTo>
                  <a:cubicBezTo>
                    <a:pt x="198" y="335"/>
                    <a:pt x="199" y="335"/>
                    <a:pt x="199" y="335"/>
                  </a:cubicBezTo>
                  <a:cubicBezTo>
                    <a:pt x="197" y="336"/>
                    <a:pt x="194" y="336"/>
                    <a:pt x="194" y="336"/>
                  </a:cubicBezTo>
                  <a:cubicBezTo>
                    <a:pt x="191" y="336"/>
                    <a:pt x="194" y="335"/>
                    <a:pt x="192" y="336"/>
                  </a:cubicBezTo>
                  <a:cubicBezTo>
                    <a:pt x="189" y="335"/>
                    <a:pt x="189" y="335"/>
                    <a:pt x="191" y="334"/>
                  </a:cubicBezTo>
                  <a:cubicBezTo>
                    <a:pt x="188" y="334"/>
                    <a:pt x="190" y="335"/>
                    <a:pt x="188" y="335"/>
                  </a:cubicBezTo>
                  <a:cubicBezTo>
                    <a:pt x="188" y="335"/>
                    <a:pt x="189" y="335"/>
                    <a:pt x="190" y="336"/>
                  </a:cubicBezTo>
                  <a:cubicBezTo>
                    <a:pt x="191" y="336"/>
                    <a:pt x="191" y="336"/>
                    <a:pt x="192" y="336"/>
                  </a:cubicBezTo>
                  <a:cubicBezTo>
                    <a:pt x="195" y="336"/>
                    <a:pt x="190" y="336"/>
                    <a:pt x="190" y="337"/>
                  </a:cubicBezTo>
                  <a:cubicBezTo>
                    <a:pt x="190" y="336"/>
                    <a:pt x="190" y="336"/>
                    <a:pt x="190" y="336"/>
                  </a:cubicBezTo>
                  <a:cubicBezTo>
                    <a:pt x="189" y="337"/>
                    <a:pt x="191" y="337"/>
                    <a:pt x="190" y="337"/>
                  </a:cubicBezTo>
                  <a:cubicBezTo>
                    <a:pt x="187" y="337"/>
                    <a:pt x="190" y="337"/>
                    <a:pt x="188" y="336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5" y="337"/>
                    <a:pt x="188" y="337"/>
                    <a:pt x="188" y="337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7" y="338"/>
                    <a:pt x="187" y="338"/>
                    <a:pt x="187" y="338"/>
                  </a:cubicBezTo>
                  <a:cubicBezTo>
                    <a:pt x="188" y="338"/>
                    <a:pt x="190" y="338"/>
                    <a:pt x="190" y="337"/>
                  </a:cubicBezTo>
                  <a:cubicBezTo>
                    <a:pt x="193" y="337"/>
                    <a:pt x="190" y="338"/>
                    <a:pt x="191" y="338"/>
                  </a:cubicBezTo>
                  <a:cubicBezTo>
                    <a:pt x="193" y="338"/>
                    <a:pt x="191" y="338"/>
                    <a:pt x="193" y="338"/>
                  </a:cubicBezTo>
                  <a:cubicBezTo>
                    <a:pt x="194" y="338"/>
                    <a:pt x="194" y="338"/>
                    <a:pt x="195" y="338"/>
                  </a:cubicBezTo>
                  <a:cubicBezTo>
                    <a:pt x="195" y="339"/>
                    <a:pt x="193" y="339"/>
                    <a:pt x="191" y="339"/>
                  </a:cubicBezTo>
                  <a:cubicBezTo>
                    <a:pt x="191" y="339"/>
                    <a:pt x="191" y="338"/>
                    <a:pt x="192" y="338"/>
                  </a:cubicBezTo>
                  <a:cubicBezTo>
                    <a:pt x="190" y="338"/>
                    <a:pt x="188" y="339"/>
                    <a:pt x="187" y="338"/>
                  </a:cubicBezTo>
                  <a:cubicBezTo>
                    <a:pt x="186" y="339"/>
                    <a:pt x="188" y="339"/>
                    <a:pt x="189" y="339"/>
                  </a:cubicBezTo>
                  <a:cubicBezTo>
                    <a:pt x="189" y="339"/>
                    <a:pt x="190" y="339"/>
                    <a:pt x="191" y="339"/>
                  </a:cubicBezTo>
                  <a:cubicBezTo>
                    <a:pt x="196" y="340"/>
                    <a:pt x="187" y="339"/>
                    <a:pt x="188" y="340"/>
                  </a:cubicBezTo>
                  <a:cubicBezTo>
                    <a:pt x="191" y="340"/>
                    <a:pt x="193" y="341"/>
                    <a:pt x="196" y="340"/>
                  </a:cubicBezTo>
                  <a:cubicBezTo>
                    <a:pt x="197" y="341"/>
                    <a:pt x="197" y="341"/>
                    <a:pt x="197" y="341"/>
                  </a:cubicBezTo>
                  <a:cubicBezTo>
                    <a:pt x="195" y="341"/>
                    <a:pt x="195" y="341"/>
                    <a:pt x="193" y="341"/>
                  </a:cubicBezTo>
                  <a:cubicBezTo>
                    <a:pt x="193" y="341"/>
                    <a:pt x="193" y="341"/>
                    <a:pt x="193" y="341"/>
                  </a:cubicBezTo>
                  <a:cubicBezTo>
                    <a:pt x="191" y="341"/>
                    <a:pt x="191" y="341"/>
                    <a:pt x="191" y="341"/>
                  </a:cubicBezTo>
                  <a:cubicBezTo>
                    <a:pt x="189" y="341"/>
                    <a:pt x="188" y="341"/>
                    <a:pt x="187" y="341"/>
                  </a:cubicBezTo>
                  <a:cubicBezTo>
                    <a:pt x="188" y="342"/>
                    <a:pt x="189" y="341"/>
                    <a:pt x="189" y="342"/>
                  </a:cubicBezTo>
                  <a:cubicBezTo>
                    <a:pt x="188" y="342"/>
                    <a:pt x="187" y="342"/>
                    <a:pt x="187" y="342"/>
                  </a:cubicBezTo>
                  <a:cubicBezTo>
                    <a:pt x="188" y="342"/>
                    <a:pt x="190" y="342"/>
                    <a:pt x="191" y="342"/>
                  </a:cubicBezTo>
                  <a:cubicBezTo>
                    <a:pt x="191" y="343"/>
                    <a:pt x="189" y="343"/>
                    <a:pt x="188" y="343"/>
                  </a:cubicBezTo>
                  <a:cubicBezTo>
                    <a:pt x="187" y="342"/>
                    <a:pt x="187" y="342"/>
                    <a:pt x="187" y="342"/>
                  </a:cubicBezTo>
                  <a:cubicBezTo>
                    <a:pt x="188" y="343"/>
                    <a:pt x="186" y="342"/>
                    <a:pt x="186" y="343"/>
                  </a:cubicBezTo>
                  <a:cubicBezTo>
                    <a:pt x="188" y="343"/>
                    <a:pt x="189" y="343"/>
                    <a:pt x="191" y="343"/>
                  </a:cubicBezTo>
                  <a:cubicBezTo>
                    <a:pt x="191" y="343"/>
                    <a:pt x="190" y="344"/>
                    <a:pt x="190" y="344"/>
                  </a:cubicBezTo>
                  <a:cubicBezTo>
                    <a:pt x="189" y="343"/>
                    <a:pt x="189" y="343"/>
                    <a:pt x="189" y="343"/>
                  </a:cubicBezTo>
                  <a:cubicBezTo>
                    <a:pt x="189" y="344"/>
                    <a:pt x="186" y="343"/>
                    <a:pt x="186" y="344"/>
                  </a:cubicBezTo>
                  <a:cubicBezTo>
                    <a:pt x="188" y="344"/>
                    <a:pt x="188" y="344"/>
                    <a:pt x="188" y="344"/>
                  </a:cubicBezTo>
                  <a:cubicBezTo>
                    <a:pt x="186" y="344"/>
                    <a:pt x="186" y="344"/>
                    <a:pt x="186" y="344"/>
                  </a:cubicBezTo>
                  <a:cubicBezTo>
                    <a:pt x="188" y="344"/>
                    <a:pt x="187" y="344"/>
                    <a:pt x="188" y="344"/>
                  </a:cubicBezTo>
                  <a:cubicBezTo>
                    <a:pt x="187" y="344"/>
                    <a:pt x="187" y="344"/>
                    <a:pt x="187" y="344"/>
                  </a:cubicBezTo>
                  <a:cubicBezTo>
                    <a:pt x="187" y="345"/>
                    <a:pt x="190" y="345"/>
                    <a:pt x="188" y="345"/>
                  </a:cubicBezTo>
                  <a:cubicBezTo>
                    <a:pt x="190" y="345"/>
                    <a:pt x="188" y="345"/>
                    <a:pt x="189" y="345"/>
                  </a:cubicBezTo>
                  <a:cubicBezTo>
                    <a:pt x="191" y="344"/>
                    <a:pt x="191" y="345"/>
                    <a:pt x="191" y="345"/>
                  </a:cubicBezTo>
                  <a:cubicBezTo>
                    <a:pt x="188" y="345"/>
                    <a:pt x="191" y="346"/>
                    <a:pt x="191" y="346"/>
                  </a:cubicBezTo>
                  <a:cubicBezTo>
                    <a:pt x="190" y="346"/>
                    <a:pt x="189" y="346"/>
                    <a:pt x="188" y="346"/>
                  </a:cubicBezTo>
                  <a:cubicBezTo>
                    <a:pt x="190" y="346"/>
                    <a:pt x="190" y="346"/>
                    <a:pt x="190" y="346"/>
                  </a:cubicBezTo>
                  <a:cubicBezTo>
                    <a:pt x="187" y="346"/>
                    <a:pt x="191" y="347"/>
                    <a:pt x="190" y="347"/>
                  </a:cubicBezTo>
                  <a:cubicBezTo>
                    <a:pt x="189" y="347"/>
                    <a:pt x="187" y="347"/>
                    <a:pt x="187" y="347"/>
                  </a:cubicBezTo>
                  <a:cubicBezTo>
                    <a:pt x="190" y="347"/>
                    <a:pt x="190" y="347"/>
                    <a:pt x="192" y="347"/>
                  </a:cubicBezTo>
                  <a:cubicBezTo>
                    <a:pt x="191" y="348"/>
                    <a:pt x="189" y="347"/>
                    <a:pt x="187" y="347"/>
                  </a:cubicBezTo>
                  <a:cubicBezTo>
                    <a:pt x="189" y="348"/>
                    <a:pt x="185" y="348"/>
                    <a:pt x="188" y="348"/>
                  </a:cubicBezTo>
                  <a:cubicBezTo>
                    <a:pt x="189" y="348"/>
                    <a:pt x="190" y="348"/>
                    <a:pt x="191" y="348"/>
                  </a:cubicBezTo>
                  <a:cubicBezTo>
                    <a:pt x="191" y="349"/>
                    <a:pt x="190" y="348"/>
                    <a:pt x="189" y="348"/>
                  </a:cubicBezTo>
                  <a:cubicBezTo>
                    <a:pt x="189" y="349"/>
                    <a:pt x="191" y="349"/>
                    <a:pt x="192" y="349"/>
                  </a:cubicBezTo>
                  <a:cubicBezTo>
                    <a:pt x="191" y="349"/>
                    <a:pt x="194" y="349"/>
                    <a:pt x="192" y="350"/>
                  </a:cubicBezTo>
                  <a:cubicBezTo>
                    <a:pt x="191" y="350"/>
                    <a:pt x="191" y="349"/>
                    <a:pt x="190" y="349"/>
                  </a:cubicBezTo>
                  <a:cubicBezTo>
                    <a:pt x="190" y="350"/>
                    <a:pt x="194" y="350"/>
                    <a:pt x="195" y="350"/>
                  </a:cubicBezTo>
                  <a:cubicBezTo>
                    <a:pt x="196" y="350"/>
                    <a:pt x="199" y="351"/>
                    <a:pt x="200" y="351"/>
                  </a:cubicBezTo>
                  <a:cubicBezTo>
                    <a:pt x="199" y="352"/>
                    <a:pt x="199" y="351"/>
                    <a:pt x="197" y="351"/>
                  </a:cubicBezTo>
                  <a:cubicBezTo>
                    <a:pt x="197" y="351"/>
                    <a:pt x="197" y="351"/>
                    <a:pt x="197" y="351"/>
                  </a:cubicBezTo>
                  <a:cubicBezTo>
                    <a:pt x="194" y="351"/>
                    <a:pt x="192" y="350"/>
                    <a:pt x="190" y="350"/>
                  </a:cubicBezTo>
                  <a:cubicBezTo>
                    <a:pt x="191" y="350"/>
                    <a:pt x="191" y="350"/>
                    <a:pt x="191" y="350"/>
                  </a:cubicBezTo>
                  <a:cubicBezTo>
                    <a:pt x="188" y="350"/>
                    <a:pt x="188" y="350"/>
                    <a:pt x="188" y="350"/>
                  </a:cubicBezTo>
                  <a:cubicBezTo>
                    <a:pt x="190" y="350"/>
                    <a:pt x="188" y="351"/>
                    <a:pt x="189" y="351"/>
                  </a:cubicBezTo>
                  <a:cubicBezTo>
                    <a:pt x="190" y="351"/>
                    <a:pt x="188" y="351"/>
                    <a:pt x="189" y="351"/>
                  </a:cubicBezTo>
                  <a:cubicBezTo>
                    <a:pt x="190" y="351"/>
                    <a:pt x="193" y="351"/>
                    <a:pt x="192" y="352"/>
                  </a:cubicBezTo>
                  <a:cubicBezTo>
                    <a:pt x="188" y="351"/>
                    <a:pt x="188" y="351"/>
                    <a:pt x="188" y="351"/>
                  </a:cubicBezTo>
                  <a:cubicBezTo>
                    <a:pt x="188" y="352"/>
                    <a:pt x="190" y="352"/>
                    <a:pt x="189" y="352"/>
                  </a:cubicBezTo>
                  <a:cubicBezTo>
                    <a:pt x="188" y="352"/>
                    <a:pt x="188" y="352"/>
                    <a:pt x="188" y="352"/>
                  </a:cubicBezTo>
                  <a:cubicBezTo>
                    <a:pt x="188" y="353"/>
                    <a:pt x="188" y="354"/>
                    <a:pt x="192" y="356"/>
                  </a:cubicBezTo>
                  <a:cubicBezTo>
                    <a:pt x="190" y="356"/>
                    <a:pt x="190" y="356"/>
                    <a:pt x="189" y="357"/>
                  </a:cubicBezTo>
                  <a:cubicBezTo>
                    <a:pt x="189" y="357"/>
                    <a:pt x="191" y="357"/>
                    <a:pt x="191" y="357"/>
                  </a:cubicBezTo>
                  <a:cubicBezTo>
                    <a:pt x="189" y="357"/>
                    <a:pt x="189" y="357"/>
                    <a:pt x="189" y="357"/>
                  </a:cubicBezTo>
                  <a:cubicBezTo>
                    <a:pt x="188" y="357"/>
                    <a:pt x="189" y="358"/>
                    <a:pt x="191" y="359"/>
                  </a:cubicBezTo>
                  <a:cubicBezTo>
                    <a:pt x="189" y="358"/>
                    <a:pt x="189" y="358"/>
                    <a:pt x="189" y="358"/>
                  </a:cubicBezTo>
                  <a:cubicBezTo>
                    <a:pt x="188" y="359"/>
                    <a:pt x="190" y="359"/>
                    <a:pt x="191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91" y="359"/>
                    <a:pt x="191" y="359"/>
                    <a:pt x="191" y="359"/>
                  </a:cubicBezTo>
                  <a:cubicBezTo>
                    <a:pt x="191" y="360"/>
                    <a:pt x="191" y="360"/>
                    <a:pt x="189" y="360"/>
                  </a:cubicBezTo>
                  <a:cubicBezTo>
                    <a:pt x="190" y="360"/>
                    <a:pt x="190" y="360"/>
                    <a:pt x="190" y="360"/>
                  </a:cubicBezTo>
                  <a:cubicBezTo>
                    <a:pt x="189" y="360"/>
                    <a:pt x="189" y="361"/>
                    <a:pt x="189" y="362"/>
                  </a:cubicBezTo>
                  <a:cubicBezTo>
                    <a:pt x="190" y="362"/>
                    <a:pt x="191" y="362"/>
                    <a:pt x="192" y="362"/>
                  </a:cubicBezTo>
                  <a:cubicBezTo>
                    <a:pt x="194" y="362"/>
                    <a:pt x="192" y="362"/>
                    <a:pt x="193" y="362"/>
                  </a:cubicBezTo>
                  <a:cubicBezTo>
                    <a:pt x="191" y="362"/>
                    <a:pt x="191" y="362"/>
                    <a:pt x="191" y="362"/>
                  </a:cubicBezTo>
                  <a:cubicBezTo>
                    <a:pt x="187" y="362"/>
                    <a:pt x="190" y="364"/>
                    <a:pt x="189" y="365"/>
                  </a:cubicBezTo>
                  <a:cubicBezTo>
                    <a:pt x="190" y="365"/>
                    <a:pt x="190" y="365"/>
                    <a:pt x="190" y="365"/>
                  </a:cubicBezTo>
                  <a:cubicBezTo>
                    <a:pt x="188" y="365"/>
                    <a:pt x="190" y="366"/>
                    <a:pt x="189" y="367"/>
                  </a:cubicBezTo>
                  <a:cubicBezTo>
                    <a:pt x="190" y="367"/>
                    <a:pt x="193" y="367"/>
                    <a:pt x="193" y="368"/>
                  </a:cubicBezTo>
                  <a:cubicBezTo>
                    <a:pt x="195" y="368"/>
                    <a:pt x="190" y="368"/>
                    <a:pt x="189" y="368"/>
                  </a:cubicBezTo>
                  <a:cubicBezTo>
                    <a:pt x="190" y="368"/>
                    <a:pt x="190" y="368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1" y="369"/>
                    <a:pt x="191" y="369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0" y="370"/>
                    <a:pt x="189" y="370"/>
                    <a:pt x="189" y="370"/>
                  </a:cubicBezTo>
                  <a:cubicBezTo>
                    <a:pt x="191" y="370"/>
                    <a:pt x="190" y="371"/>
                    <a:pt x="191" y="371"/>
                  </a:cubicBezTo>
                  <a:cubicBezTo>
                    <a:pt x="190" y="371"/>
                    <a:pt x="190" y="371"/>
                    <a:pt x="190" y="371"/>
                  </a:cubicBezTo>
                  <a:cubicBezTo>
                    <a:pt x="192" y="371"/>
                    <a:pt x="192" y="371"/>
                    <a:pt x="192" y="371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89" y="371"/>
                    <a:pt x="189" y="371"/>
                    <a:pt x="189" y="371"/>
                  </a:cubicBezTo>
                  <a:cubicBezTo>
                    <a:pt x="188" y="371"/>
                    <a:pt x="191" y="371"/>
                    <a:pt x="192" y="372"/>
                  </a:cubicBezTo>
                  <a:cubicBezTo>
                    <a:pt x="193" y="372"/>
                    <a:pt x="191" y="372"/>
                    <a:pt x="191" y="372"/>
                  </a:cubicBezTo>
                  <a:cubicBezTo>
                    <a:pt x="190" y="372"/>
                    <a:pt x="191" y="372"/>
                    <a:pt x="191" y="372"/>
                  </a:cubicBezTo>
                  <a:cubicBezTo>
                    <a:pt x="189" y="371"/>
                    <a:pt x="190" y="372"/>
                    <a:pt x="189" y="372"/>
                  </a:cubicBezTo>
                  <a:cubicBezTo>
                    <a:pt x="189" y="372"/>
                    <a:pt x="191" y="372"/>
                    <a:pt x="191" y="372"/>
                  </a:cubicBezTo>
                  <a:cubicBezTo>
                    <a:pt x="190" y="373"/>
                    <a:pt x="191" y="373"/>
                    <a:pt x="189" y="373"/>
                  </a:cubicBezTo>
                  <a:cubicBezTo>
                    <a:pt x="190" y="373"/>
                    <a:pt x="190" y="373"/>
                    <a:pt x="191" y="374"/>
                  </a:cubicBezTo>
                  <a:cubicBezTo>
                    <a:pt x="191" y="373"/>
                    <a:pt x="191" y="373"/>
                    <a:pt x="193" y="373"/>
                  </a:cubicBezTo>
                  <a:cubicBezTo>
                    <a:pt x="193" y="373"/>
                    <a:pt x="193" y="374"/>
                    <a:pt x="192" y="374"/>
                  </a:cubicBezTo>
                  <a:cubicBezTo>
                    <a:pt x="192" y="374"/>
                    <a:pt x="192" y="374"/>
                    <a:pt x="192" y="374"/>
                  </a:cubicBezTo>
                  <a:cubicBezTo>
                    <a:pt x="192" y="374"/>
                    <a:pt x="192" y="374"/>
                    <a:pt x="193" y="374"/>
                  </a:cubicBezTo>
                  <a:cubicBezTo>
                    <a:pt x="191" y="374"/>
                    <a:pt x="191" y="374"/>
                    <a:pt x="191" y="374"/>
                  </a:cubicBezTo>
                  <a:cubicBezTo>
                    <a:pt x="193" y="374"/>
                    <a:pt x="192" y="375"/>
                    <a:pt x="193" y="375"/>
                  </a:cubicBezTo>
                  <a:cubicBezTo>
                    <a:pt x="191" y="375"/>
                    <a:pt x="189" y="375"/>
                    <a:pt x="189" y="375"/>
                  </a:cubicBezTo>
                  <a:cubicBezTo>
                    <a:pt x="190" y="376"/>
                    <a:pt x="190" y="376"/>
                    <a:pt x="190" y="376"/>
                  </a:cubicBezTo>
                  <a:cubicBezTo>
                    <a:pt x="191" y="376"/>
                    <a:pt x="190" y="376"/>
                    <a:pt x="189" y="376"/>
                  </a:cubicBezTo>
                  <a:cubicBezTo>
                    <a:pt x="188" y="376"/>
                    <a:pt x="194" y="377"/>
                    <a:pt x="192" y="377"/>
                  </a:cubicBezTo>
                  <a:cubicBezTo>
                    <a:pt x="190" y="377"/>
                    <a:pt x="190" y="377"/>
                    <a:pt x="189" y="377"/>
                  </a:cubicBezTo>
                  <a:cubicBezTo>
                    <a:pt x="190" y="378"/>
                    <a:pt x="191" y="378"/>
                    <a:pt x="191" y="378"/>
                  </a:cubicBezTo>
                  <a:cubicBezTo>
                    <a:pt x="192" y="378"/>
                    <a:pt x="189" y="377"/>
                    <a:pt x="191" y="377"/>
                  </a:cubicBezTo>
                  <a:cubicBezTo>
                    <a:pt x="192" y="377"/>
                    <a:pt x="191" y="378"/>
                    <a:pt x="192" y="378"/>
                  </a:cubicBezTo>
                  <a:cubicBezTo>
                    <a:pt x="187" y="378"/>
                    <a:pt x="191" y="380"/>
                    <a:pt x="188" y="380"/>
                  </a:cubicBezTo>
                  <a:cubicBezTo>
                    <a:pt x="191" y="380"/>
                    <a:pt x="189" y="381"/>
                    <a:pt x="190" y="381"/>
                  </a:cubicBezTo>
                  <a:cubicBezTo>
                    <a:pt x="187" y="381"/>
                    <a:pt x="190" y="382"/>
                    <a:pt x="189" y="382"/>
                  </a:cubicBezTo>
                  <a:cubicBezTo>
                    <a:pt x="191" y="382"/>
                    <a:pt x="191" y="382"/>
                    <a:pt x="191" y="382"/>
                  </a:cubicBezTo>
                  <a:cubicBezTo>
                    <a:pt x="190" y="382"/>
                    <a:pt x="195" y="383"/>
                    <a:pt x="192" y="383"/>
                  </a:cubicBezTo>
                  <a:cubicBezTo>
                    <a:pt x="191" y="383"/>
                    <a:pt x="190" y="383"/>
                    <a:pt x="190" y="383"/>
                  </a:cubicBezTo>
                  <a:cubicBezTo>
                    <a:pt x="187" y="383"/>
                    <a:pt x="192" y="384"/>
                    <a:pt x="189" y="384"/>
                  </a:cubicBezTo>
                  <a:cubicBezTo>
                    <a:pt x="190" y="384"/>
                    <a:pt x="192" y="384"/>
                    <a:pt x="193" y="385"/>
                  </a:cubicBezTo>
                  <a:cubicBezTo>
                    <a:pt x="192" y="385"/>
                    <a:pt x="190" y="385"/>
                    <a:pt x="190" y="385"/>
                  </a:cubicBezTo>
                  <a:cubicBezTo>
                    <a:pt x="190" y="386"/>
                    <a:pt x="191" y="386"/>
                    <a:pt x="190" y="386"/>
                  </a:cubicBezTo>
                  <a:cubicBezTo>
                    <a:pt x="189" y="386"/>
                    <a:pt x="189" y="386"/>
                    <a:pt x="189" y="386"/>
                  </a:cubicBezTo>
                  <a:cubicBezTo>
                    <a:pt x="188" y="386"/>
                    <a:pt x="189" y="386"/>
                    <a:pt x="190" y="387"/>
                  </a:cubicBezTo>
                  <a:cubicBezTo>
                    <a:pt x="188" y="387"/>
                    <a:pt x="189" y="388"/>
                    <a:pt x="188" y="388"/>
                  </a:cubicBezTo>
                  <a:cubicBezTo>
                    <a:pt x="191" y="389"/>
                    <a:pt x="187" y="389"/>
                    <a:pt x="190" y="389"/>
                  </a:cubicBezTo>
                  <a:cubicBezTo>
                    <a:pt x="189" y="389"/>
                    <a:pt x="189" y="389"/>
                    <a:pt x="189" y="389"/>
                  </a:cubicBezTo>
                  <a:cubicBezTo>
                    <a:pt x="190" y="389"/>
                    <a:pt x="192" y="390"/>
                    <a:pt x="192" y="390"/>
                  </a:cubicBezTo>
                  <a:cubicBezTo>
                    <a:pt x="190" y="390"/>
                    <a:pt x="190" y="390"/>
                    <a:pt x="190" y="390"/>
                  </a:cubicBezTo>
                  <a:cubicBezTo>
                    <a:pt x="188" y="390"/>
                    <a:pt x="190" y="390"/>
                    <a:pt x="189" y="391"/>
                  </a:cubicBezTo>
                  <a:cubicBezTo>
                    <a:pt x="190" y="390"/>
                    <a:pt x="189" y="391"/>
                    <a:pt x="190" y="391"/>
                  </a:cubicBezTo>
                  <a:cubicBezTo>
                    <a:pt x="191" y="391"/>
                    <a:pt x="191" y="391"/>
                    <a:pt x="191" y="391"/>
                  </a:cubicBezTo>
                  <a:cubicBezTo>
                    <a:pt x="192" y="392"/>
                    <a:pt x="192" y="391"/>
                    <a:pt x="192" y="392"/>
                  </a:cubicBezTo>
                  <a:cubicBezTo>
                    <a:pt x="192" y="392"/>
                    <a:pt x="190" y="392"/>
                    <a:pt x="190" y="392"/>
                  </a:cubicBezTo>
                  <a:cubicBezTo>
                    <a:pt x="189" y="392"/>
                    <a:pt x="190" y="392"/>
                    <a:pt x="190" y="393"/>
                  </a:cubicBezTo>
                  <a:cubicBezTo>
                    <a:pt x="190" y="393"/>
                    <a:pt x="190" y="392"/>
                    <a:pt x="191" y="393"/>
                  </a:cubicBezTo>
                  <a:cubicBezTo>
                    <a:pt x="191" y="393"/>
                    <a:pt x="190" y="393"/>
                    <a:pt x="190" y="393"/>
                  </a:cubicBezTo>
                  <a:cubicBezTo>
                    <a:pt x="190" y="393"/>
                    <a:pt x="191" y="393"/>
                    <a:pt x="191" y="393"/>
                  </a:cubicBezTo>
                  <a:cubicBezTo>
                    <a:pt x="191" y="393"/>
                    <a:pt x="191" y="393"/>
                    <a:pt x="191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88" y="393"/>
                    <a:pt x="188" y="393"/>
                    <a:pt x="188" y="393"/>
                  </a:cubicBezTo>
                  <a:cubicBezTo>
                    <a:pt x="188" y="394"/>
                    <a:pt x="190" y="394"/>
                    <a:pt x="191" y="394"/>
                  </a:cubicBezTo>
                  <a:cubicBezTo>
                    <a:pt x="189" y="395"/>
                    <a:pt x="191" y="396"/>
                    <a:pt x="192" y="396"/>
                  </a:cubicBezTo>
                  <a:cubicBezTo>
                    <a:pt x="192" y="396"/>
                    <a:pt x="190" y="396"/>
                    <a:pt x="191" y="396"/>
                  </a:cubicBezTo>
                  <a:cubicBezTo>
                    <a:pt x="191" y="397"/>
                    <a:pt x="193" y="397"/>
                    <a:pt x="192" y="397"/>
                  </a:cubicBezTo>
                  <a:cubicBezTo>
                    <a:pt x="192" y="397"/>
                    <a:pt x="191" y="397"/>
                    <a:pt x="191" y="398"/>
                  </a:cubicBezTo>
                  <a:cubicBezTo>
                    <a:pt x="190" y="398"/>
                    <a:pt x="192" y="397"/>
                    <a:pt x="192" y="397"/>
                  </a:cubicBezTo>
                  <a:cubicBezTo>
                    <a:pt x="190" y="398"/>
                    <a:pt x="194" y="399"/>
                    <a:pt x="192" y="400"/>
                  </a:cubicBezTo>
                  <a:cubicBezTo>
                    <a:pt x="192" y="399"/>
                    <a:pt x="191" y="399"/>
                    <a:pt x="191" y="399"/>
                  </a:cubicBezTo>
                  <a:cubicBezTo>
                    <a:pt x="191" y="400"/>
                    <a:pt x="192" y="400"/>
                    <a:pt x="194" y="401"/>
                  </a:cubicBezTo>
                  <a:cubicBezTo>
                    <a:pt x="192" y="401"/>
                    <a:pt x="192" y="401"/>
                    <a:pt x="192" y="401"/>
                  </a:cubicBezTo>
                  <a:cubicBezTo>
                    <a:pt x="192" y="401"/>
                    <a:pt x="193" y="401"/>
                    <a:pt x="194" y="401"/>
                  </a:cubicBezTo>
                  <a:cubicBezTo>
                    <a:pt x="195" y="401"/>
                    <a:pt x="196" y="401"/>
                    <a:pt x="196" y="402"/>
                  </a:cubicBezTo>
                  <a:cubicBezTo>
                    <a:pt x="196" y="402"/>
                    <a:pt x="196" y="402"/>
                    <a:pt x="196" y="402"/>
                  </a:cubicBezTo>
                  <a:cubicBezTo>
                    <a:pt x="196" y="402"/>
                    <a:pt x="197" y="402"/>
                    <a:pt x="197" y="402"/>
                  </a:cubicBezTo>
                  <a:cubicBezTo>
                    <a:pt x="196" y="403"/>
                    <a:pt x="196" y="402"/>
                    <a:pt x="195" y="402"/>
                  </a:cubicBezTo>
                  <a:cubicBezTo>
                    <a:pt x="193" y="403"/>
                    <a:pt x="194" y="404"/>
                    <a:pt x="194" y="404"/>
                  </a:cubicBezTo>
                  <a:cubicBezTo>
                    <a:pt x="195" y="404"/>
                    <a:pt x="195" y="404"/>
                    <a:pt x="195" y="404"/>
                  </a:cubicBezTo>
                  <a:cubicBezTo>
                    <a:pt x="196" y="404"/>
                    <a:pt x="194" y="404"/>
                    <a:pt x="194" y="404"/>
                  </a:cubicBezTo>
                  <a:cubicBezTo>
                    <a:pt x="199" y="405"/>
                    <a:pt x="199" y="405"/>
                    <a:pt x="199" y="405"/>
                  </a:cubicBezTo>
                  <a:cubicBezTo>
                    <a:pt x="198" y="404"/>
                    <a:pt x="197" y="405"/>
                    <a:pt x="196" y="405"/>
                  </a:cubicBezTo>
                  <a:cubicBezTo>
                    <a:pt x="196" y="405"/>
                    <a:pt x="199" y="406"/>
                    <a:pt x="201" y="406"/>
                  </a:cubicBezTo>
                  <a:cubicBezTo>
                    <a:pt x="200" y="406"/>
                    <a:pt x="201" y="406"/>
                    <a:pt x="201" y="407"/>
                  </a:cubicBezTo>
                  <a:cubicBezTo>
                    <a:pt x="200" y="407"/>
                    <a:pt x="202" y="407"/>
                    <a:pt x="200" y="407"/>
                  </a:cubicBezTo>
                  <a:cubicBezTo>
                    <a:pt x="199" y="407"/>
                    <a:pt x="199" y="407"/>
                    <a:pt x="199" y="407"/>
                  </a:cubicBezTo>
                  <a:cubicBezTo>
                    <a:pt x="199" y="407"/>
                    <a:pt x="197" y="407"/>
                    <a:pt x="196" y="407"/>
                  </a:cubicBezTo>
                  <a:cubicBezTo>
                    <a:pt x="196" y="407"/>
                    <a:pt x="196" y="408"/>
                    <a:pt x="195" y="409"/>
                  </a:cubicBezTo>
                  <a:cubicBezTo>
                    <a:pt x="198" y="408"/>
                    <a:pt x="197" y="410"/>
                    <a:pt x="199" y="409"/>
                  </a:cubicBezTo>
                  <a:cubicBezTo>
                    <a:pt x="200" y="410"/>
                    <a:pt x="197" y="410"/>
                    <a:pt x="197" y="410"/>
                  </a:cubicBezTo>
                  <a:cubicBezTo>
                    <a:pt x="198" y="411"/>
                    <a:pt x="197" y="411"/>
                    <a:pt x="197" y="412"/>
                  </a:cubicBezTo>
                  <a:cubicBezTo>
                    <a:pt x="197" y="412"/>
                    <a:pt x="197" y="412"/>
                    <a:pt x="197" y="412"/>
                  </a:cubicBezTo>
                  <a:cubicBezTo>
                    <a:pt x="198" y="412"/>
                    <a:pt x="197" y="413"/>
                    <a:pt x="199" y="413"/>
                  </a:cubicBezTo>
                  <a:cubicBezTo>
                    <a:pt x="198" y="413"/>
                    <a:pt x="198" y="413"/>
                    <a:pt x="198" y="413"/>
                  </a:cubicBezTo>
                  <a:cubicBezTo>
                    <a:pt x="197" y="414"/>
                    <a:pt x="201" y="413"/>
                    <a:pt x="200" y="414"/>
                  </a:cubicBezTo>
                  <a:cubicBezTo>
                    <a:pt x="199" y="414"/>
                    <a:pt x="199" y="414"/>
                    <a:pt x="199" y="414"/>
                  </a:cubicBezTo>
                  <a:cubicBezTo>
                    <a:pt x="200" y="414"/>
                    <a:pt x="198" y="415"/>
                    <a:pt x="200" y="415"/>
                  </a:cubicBezTo>
                  <a:cubicBezTo>
                    <a:pt x="199" y="415"/>
                    <a:pt x="199" y="415"/>
                    <a:pt x="198" y="415"/>
                  </a:cubicBezTo>
                  <a:cubicBezTo>
                    <a:pt x="199" y="415"/>
                    <a:pt x="199" y="416"/>
                    <a:pt x="200" y="416"/>
                  </a:cubicBezTo>
                  <a:cubicBezTo>
                    <a:pt x="198" y="416"/>
                    <a:pt x="198" y="416"/>
                    <a:pt x="198" y="416"/>
                  </a:cubicBezTo>
                  <a:cubicBezTo>
                    <a:pt x="197" y="417"/>
                    <a:pt x="201" y="416"/>
                    <a:pt x="200" y="417"/>
                  </a:cubicBezTo>
                  <a:cubicBezTo>
                    <a:pt x="200" y="417"/>
                    <a:pt x="199" y="417"/>
                    <a:pt x="199" y="417"/>
                  </a:cubicBezTo>
                  <a:cubicBezTo>
                    <a:pt x="200" y="417"/>
                    <a:pt x="200" y="418"/>
                    <a:pt x="200" y="418"/>
                  </a:cubicBezTo>
                  <a:cubicBezTo>
                    <a:pt x="198" y="419"/>
                    <a:pt x="198" y="419"/>
                    <a:pt x="198" y="419"/>
                  </a:cubicBezTo>
                  <a:cubicBezTo>
                    <a:pt x="198" y="421"/>
                    <a:pt x="198" y="423"/>
                    <a:pt x="201" y="425"/>
                  </a:cubicBezTo>
                  <a:cubicBezTo>
                    <a:pt x="198" y="425"/>
                    <a:pt x="199" y="424"/>
                    <a:pt x="197" y="425"/>
                  </a:cubicBezTo>
                  <a:cubicBezTo>
                    <a:pt x="200" y="425"/>
                    <a:pt x="198" y="425"/>
                    <a:pt x="199" y="426"/>
                  </a:cubicBezTo>
                  <a:cubicBezTo>
                    <a:pt x="198" y="426"/>
                    <a:pt x="198" y="426"/>
                    <a:pt x="198" y="426"/>
                  </a:cubicBezTo>
                  <a:cubicBezTo>
                    <a:pt x="199" y="426"/>
                    <a:pt x="198" y="426"/>
                    <a:pt x="198" y="426"/>
                  </a:cubicBezTo>
                  <a:cubicBezTo>
                    <a:pt x="199" y="426"/>
                    <a:pt x="199" y="426"/>
                    <a:pt x="199" y="426"/>
                  </a:cubicBezTo>
                  <a:cubicBezTo>
                    <a:pt x="199" y="426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8" y="427"/>
                    <a:pt x="197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7" y="428"/>
                    <a:pt x="197" y="428"/>
                    <a:pt x="197" y="428"/>
                  </a:cubicBezTo>
                  <a:cubicBezTo>
                    <a:pt x="200" y="428"/>
                    <a:pt x="198" y="428"/>
                    <a:pt x="198" y="428"/>
                  </a:cubicBezTo>
                  <a:cubicBezTo>
                    <a:pt x="197" y="429"/>
                    <a:pt x="194" y="427"/>
                    <a:pt x="194" y="429"/>
                  </a:cubicBezTo>
                  <a:cubicBezTo>
                    <a:pt x="194" y="429"/>
                    <a:pt x="194" y="429"/>
                    <a:pt x="194" y="429"/>
                  </a:cubicBezTo>
                  <a:cubicBezTo>
                    <a:pt x="189" y="432"/>
                    <a:pt x="183" y="435"/>
                    <a:pt x="180" y="441"/>
                  </a:cubicBezTo>
                  <a:cubicBezTo>
                    <a:pt x="180" y="442"/>
                    <a:pt x="179" y="443"/>
                    <a:pt x="178" y="444"/>
                  </a:cubicBezTo>
                  <a:cubicBezTo>
                    <a:pt x="178" y="441"/>
                    <a:pt x="178" y="437"/>
                    <a:pt x="180" y="434"/>
                  </a:cubicBezTo>
                  <a:cubicBezTo>
                    <a:pt x="179" y="431"/>
                    <a:pt x="178" y="427"/>
                    <a:pt x="179" y="425"/>
                  </a:cubicBezTo>
                  <a:cubicBezTo>
                    <a:pt x="178" y="412"/>
                    <a:pt x="182" y="402"/>
                    <a:pt x="179" y="389"/>
                  </a:cubicBezTo>
                  <a:cubicBezTo>
                    <a:pt x="179" y="390"/>
                    <a:pt x="178" y="389"/>
                    <a:pt x="177" y="389"/>
                  </a:cubicBezTo>
                  <a:cubicBezTo>
                    <a:pt x="178" y="389"/>
                    <a:pt x="178" y="389"/>
                    <a:pt x="178" y="389"/>
                  </a:cubicBezTo>
                  <a:cubicBezTo>
                    <a:pt x="176" y="388"/>
                    <a:pt x="176" y="388"/>
                    <a:pt x="176" y="388"/>
                  </a:cubicBezTo>
                  <a:cubicBezTo>
                    <a:pt x="176" y="387"/>
                    <a:pt x="178" y="387"/>
                    <a:pt x="178" y="388"/>
                  </a:cubicBezTo>
                  <a:cubicBezTo>
                    <a:pt x="178" y="383"/>
                    <a:pt x="177" y="379"/>
                    <a:pt x="178" y="374"/>
                  </a:cubicBezTo>
                  <a:cubicBezTo>
                    <a:pt x="175" y="374"/>
                    <a:pt x="177" y="371"/>
                    <a:pt x="175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5" y="368"/>
                    <a:pt x="175" y="368"/>
                    <a:pt x="177" y="365"/>
                  </a:cubicBezTo>
                  <a:cubicBezTo>
                    <a:pt x="178" y="353"/>
                    <a:pt x="176" y="340"/>
                    <a:pt x="174" y="326"/>
                  </a:cubicBezTo>
                  <a:cubicBezTo>
                    <a:pt x="170" y="313"/>
                    <a:pt x="162" y="297"/>
                    <a:pt x="148" y="288"/>
                  </a:cubicBezTo>
                  <a:cubicBezTo>
                    <a:pt x="143" y="290"/>
                    <a:pt x="142" y="286"/>
                    <a:pt x="138" y="288"/>
                  </a:cubicBezTo>
                  <a:cubicBezTo>
                    <a:pt x="138" y="287"/>
                    <a:pt x="138" y="287"/>
                    <a:pt x="138" y="287"/>
                  </a:cubicBezTo>
                  <a:cubicBezTo>
                    <a:pt x="136" y="288"/>
                    <a:pt x="136" y="286"/>
                    <a:pt x="133" y="284"/>
                  </a:cubicBezTo>
                  <a:cubicBezTo>
                    <a:pt x="133" y="285"/>
                    <a:pt x="132" y="284"/>
                    <a:pt x="132" y="286"/>
                  </a:cubicBezTo>
                  <a:cubicBezTo>
                    <a:pt x="131" y="287"/>
                    <a:pt x="131" y="282"/>
                    <a:pt x="129" y="283"/>
                  </a:cubicBezTo>
                  <a:cubicBezTo>
                    <a:pt x="129" y="282"/>
                    <a:pt x="129" y="284"/>
                    <a:pt x="129" y="283"/>
                  </a:cubicBezTo>
                  <a:cubicBezTo>
                    <a:pt x="125" y="285"/>
                    <a:pt x="129" y="282"/>
                    <a:pt x="127" y="279"/>
                  </a:cubicBezTo>
                  <a:cubicBezTo>
                    <a:pt x="120" y="278"/>
                    <a:pt x="113" y="280"/>
                    <a:pt x="107" y="278"/>
                  </a:cubicBezTo>
                  <a:cubicBezTo>
                    <a:pt x="108" y="278"/>
                    <a:pt x="108" y="280"/>
                    <a:pt x="107" y="280"/>
                  </a:cubicBezTo>
                  <a:cubicBezTo>
                    <a:pt x="107" y="276"/>
                    <a:pt x="105" y="280"/>
                    <a:pt x="104" y="279"/>
                  </a:cubicBezTo>
                  <a:cubicBezTo>
                    <a:pt x="104" y="278"/>
                    <a:pt x="105" y="278"/>
                    <a:pt x="105" y="278"/>
                  </a:cubicBezTo>
                  <a:cubicBezTo>
                    <a:pt x="103" y="276"/>
                    <a:pt x="101" y="278"/>
                    <a:pt x="98" y="277"/>
                  </a:cubicBezTo>
                  <a:cubicBezTo>
                    <a:pt x="96" y="278"/>
                    <a:pt x="94" y="275"/>
                    <a:pt x="92" y="277"/>
                  </a:cubicBezTo>
                  <a:cubicBezTo>
                    <a:pt x="93" y="275"/>
                    <a:pt x="91" y="276"/>
                    <a:pt x="91" y="275"/>
                  </a:cubicBezTo>
                  <a:cubicBezTo>
                    <a:pt x="89" y="279"/>
                    <a:pt x="88" y="273"/>
                    <a:pt x="85" y="275"/>
                  </a:cubicBezTo>
                  <a:cubicBezTo>
                    <a:pt x="86" y="275"/>
                    <a:pt x="86" y="275"/>
                    <a:pt x="86" y="275"/>
                  </a:cubicBezTo>
                  <a:cubicBezTo>
                    <a:pt x="80" y="274"/>
                    <a:pt x="77" y="272"/>
                    <a:pt x="72" y="271"/>
                  </a:cubicBezTo>
                  <a:cubicBezTo>
                    <a:pt x="69" y="270"/>
                    <a:pt x="69" y="264"/>
                    <a:pt x="66" y="264"/>
                  </a:cubicBezTo>
                  <a:cubicBezTo>
                    <a:pt x="65" y="265"/>
                    <a:pt x="65" y="265"/>
                    <a:pt x="64" y="265"/>
                  </a:cubicBezTo>
                  <a:cubicBezTo>
                    <a:pt x="64" y="264"/>
                    <a:pt x="65" y="264"/>
                    <a:pt x="65" y="264"/>
                  </a:cubicBezTo>
                  <a:cubicBezTo>
                    <a:pt x="63" y="263"/>
                    <a:pt x="63" y="260"/>
                    <a:pt x="62" y="259"/>
                  </a:cubicBezTo>
                  <a:cubicBezTo>
                    <a:pt x="62" y="259"/>
                    <a:pt x="61" y="258"/>
                    <a:pt x="60" y="259"/>
                  </a:cubicBezTo>
                  <a:cubicBezTo>
                    <a:pt x="61" y="256"/>
                    <a:pt x="56" y="255"/>
                    <a:pt x="57" y="252"/>
                  </a:cubicBezTo>
                  <a:cubicBezTo>
                    <a:pt x="54" y="254"/>
                    <a:pt x="54" y="252"/>
                    <a:pt x="53" y="251"/>
                  </a:cubicBezTo>
                  <a:cubicBezTo>
                    <a:pt x="53" y="251"/>
                    <a:pt x="54" y="250"/>
                    <a:pt x="54" y="250"/>
                  </a:cubicBezTo>
                  <a:cubicBezTo>
                    <a:pt x="53" y="249"/>
                    <a:pt x="53" y="248"/>
                    <a:pt x="53" y="245"/>
                  </a:cubicBezTo>
                  <a:cubicBezTo>
                    <a:pt x="52" y="245"/>
                    <a:pt x="50" y="245"/>
                    <a:pt x="50" y="244"/>
                  </a:cubicBezTo>
                  <a:cubicBezTo>
                    <a:pt x="52" y="242"/>
                    <a:pt x="50" y="241"/>
                    <a:pt x="50" y="240"/>
                  </a:cubicBezTo>
                  <a:cubicBezTo>
                    <a:pt x="48" y="241"/>
                    <a:pt x="46" y="240"/>
                    <a:pt x="47" y="239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46" y="235"/>
                    <a:pt x="48" y="230"/>
                    <a:pt x="44" y="225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2" y="219"/>
                    <a:pt x="42" y="213"/>
                    <a:pt x="37" y="209"/>
                  </a:cubicBezTo>
                  <a:cubicBezTo>
                    <a:pt x="37" y="208"/>
                    <a:pt x="37" y="207"/>
                    <a:pt x="36" y="205"/>
                  </a:cubicBezTo>
                  <a:cubicBezTo>
                    <a:pt x="37" y="205"/>
                    <a:pt x="39" y="204"/>
                    <a:pt x="40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41" y="201"/>
                    <a:pt x="44" y="197"/>
                    <a:pt x="48" y="196"/>
                  </a:cubicBezTo>
                  <a:cubicBezTo>
                    <a:pt x="47" y="198"/>
                    <a:pt x="49" y="198"/>
                    <a:pt x="49" y="199"/>
                  </a:cubicBezTo>
                  <a:cubicBezTo>
                    <a:pt x="50" y="198"/>
                    <a:pt x="50" y="196"/>
                    <a:pt x="52" y="196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2" y="197"/>
                    <a:pt x="56" y="193"/>
                    <a:pt x="59" y="190"/>
                  </a:cubicBezTo>
                  <a:cubicBezTo>
                    <a:pt x="59" y="197"/>
                    <a:pt x="61" y="192"/>
                    <a:pt x="62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2"/>
                    <a:pt x="61" y="203"/>
                    <a:pt x="62" y="206"/>
                  </a:cubicBezTo>
                  <a:cubicBezTo>
                    <a:pt x="64" y="206"/>
                    <a:pt x="65" y="204"/>
                    <a:pt x="64" y="199"/>
                  </a:cubicBezTo>
                  <a:cubicBezTo>
                    <a:pt x="68" y="202"/>
                    <a:pt x="65" y="203"/>
                    <a:pt x="68" y="212"/>
                  </a:cubicBezTo>
                  <a:cubicBezTo>
                    <a:pt x="71" y="214"/>
                    <a:pt x="66" y="208"/>
                    <a:pt x="69" y="207"/>
                  </a:cubicBezTo>
                  <a:cubicBezTo>
                    <a:pt x="70" y="206"/>
                    <a:pt x="71" y="211"/>
                    <a:pt x="75" y="215"/>
                  </a:cubicBezTo>
                  <a:cubicBezTo>
                    <a:pt x="82" y="221"/>
                    <a:pt x="78" y="220"/>
                    <a:pt x="81" y="223"/>
                  </a:cubicBezTo>
                  <a:cubicBezTo>
                    <a:pt x="79" y="223"/>
                    <a:pt x="71" y="217"/>
                    <a:pt x="73" y="217"/>
                  </a:cubicBezTo>
                  <a:cubicBezTo>
                    <a:pt x="65" y="209"/>
                    <a:pt x="73" y="224"/>
                    <a:pt x="68" y="218"/>
                  </a:cubicBezTo>
                  <a:cubicBezTo>
                    <a:pt x="75" y="226"/>
                    <a:pt x="76" y="226"/>
                    <a:pt x="82" y="226"/>
                  </a:cubicBezTo>
                  <a:cubicBezTo>
                    <a:pt x="79" y="225"/>
                    <a:pt x="85" y="224"/>
                    <a:pt x="82" y="223"/>
                  </a:cubicBezTo>
                  <a:cubicBezTo>
                    <a:pt x="98" y="219"/>
                    <a:pt x="96" y="225"/>
                    <a:pt x="106" y="216"/>
                  </a:cubicBezTo>
                  <a:cubicBezTo>
                    <a:pt x="103" y="216"/>
                    <a:pt x="111" y="202"/>
                    <a:pt x="104" y="206"/>
                  </a:cubicBezTo>
                  <a:cubicBezTo>
                    <a:pt x="104" y="204"/>
                    <a:pt x="105" y="201"/>
                    <a:pt x="107" y="200"/>
                  </a:cubicBezTo>
                  <a:cubicBezTo>
                    <a:pt x="107" y="203"/>
                    <a:pt x="110" y="197"/>
                    <a:pt x="110" y="201"/>
                  </a:cubicBezTo>
                  <a:cubicBezTo>
                    <a:pt x="111" y="198"/>
                    <a:pt x="111" y="198"/>
                    <a:pt x="111" y="198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14" y="201"/>
                    <a:pt x="118" y="196"/>
                    <a:pt x="120" y="194"/>
                  </a:cubicBezTo>
                  <a:cubicBezTo>
                    <a:pt x="121" y="189"/>
                    <a:pt x="117" y="195"/>
                    <a:pt x="119" y="190"/>
                  </a:cubicBezTo>
                  <a:cubicBezTo>
                    <a:pt x="119" y="192"/>
                    <a:pt x="121" y="189"/>
                    <a:pt x="122" y="186"/>
                  </a:cubicBezTo>
                  <a:cubicBezTo>
                    <a:pt x="120" y="191"/>
                    <a:pt x="119" y="186"/>
                    <a:pt x="120" y="182"/>
                  </a:cubicBezTo>
                  <a:cubicBezTo>
                    <a:pt x="120" y="181"/>
                    <a:pt x="121" y="180"/>
                    <a:pt x="121" y="179"/>
                  </a:cubicBezTo>
                  <a:cubicBezTo>
                    <a:pt x="122" y="180"/>
                    <a:pt x="122" y="180"/>
                    <a:pt x="122" y="181"/>
                  </a:cubicBezTo>
                  <a:cubicBezTo>
                    <a:pt x="122" y="182"/>
                    <a:pt x="122" y="182"/>
                    <a:pt x="122" y="183"/>
                  </a:cubicBezTo>
                  <a:cubicBezTo>
                    <a:pt x="123" y="183"/>
                    <a:pt x="123" y="183"/>
                    <a:pt x="123" y="183"/>
                  </a:cubicBezTo>
                  <a:cubicBezTo>
                    <a:pt x="123" y="183"/>
                    <a:pt x="122" y="183"/>
                    <a:pt x="122" y="183"/>
                  </a:cubicBezTo>
                  <a:cubicBezTo>
                    <a:pt x="122" y="188"/>
                    <a:pt x="125" y="188"/>
                    <a:pt x="126" y="189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27" y="193"/>
                    <a:pt x="127" y="193"/>
                    <a:pt x="127" y="193"/>
                  </a:cubicBezTo>
                  <a:cubicBezTo>
                    <a:pt x="130" y="197"/>
                    <a:pt x="134" y="202"/>
                    <a:pt x="132" y="203"/>
                  </a:cubicBezTo>
                  <a:cubicBezTo>
                    <a:pt x="134" y="205"/>
                    <a:pt x="136" y="206"/>
                    <a:pt x="135" y="203"/>
                  </a:cubicBezTo>
                  <a:cubicBezTo>
                    <a:pt x="136" y="205"/>
                    <a:pt x="140" y="212"/>
                    <a:pt x="151" y="211"/>
                  </a:cubicBezTo>
                  <a:cubicBezTo>
                    <a:pt x="161" y="208"/>
                    <a:pt x="165" y="201"/>
                    <a:pt x="167" y="197"/>
                  </a:cubicBezTo>
                  <a:cubicBezTo>
                    <a:pt x="164" y="201"/>
                    <a:pt x="163" y="200"/>
                    <a:pt x="162" y="200"/>
                  </a:cubicBezTo>
                  <a:cubicBezTo>
                    <a:pt x="161" y="197"/>
                    <a:pt x="164" y="198"/>
                    <a:pt x="164" y="194"/>
                  </a:cubicBezTo>
                  <a:cubicBezTo>
                    <a:pt x="165" y="195"/>
                    <a:pt x="167" y="192"/>
                    <a:pt x="166" y="196"/>
                  </a:cubicBezTo>
                  <a:cubicBezTo>
                    <a:pt x="170" y="191"/>
                    <a:pt x="171" y="185"/>
                    <a:pt x="173" y="179"/>
                  </a:cubicBezTo>
                  <a:cubicBezTo>
                    <a:pt x="173" y="180"/>
                    <a:pt x="173" y="180"/>
                    <a:pt x="174" y="181"/>
                  </a:cubicBezTo>
                  <a:cubicBezTo>
                    <a:pt x="174" y="181"/>
                    <a:pt x="174" y="181"/>
                    <a:pt x="174" y="182"/>
                  </a:cubicBezTo>
                  <a:cubicBezTo>
                    <a:pt x="174" y="182"/>
                    <a:pt x="174" y="182"/>
                    <a:pt x="174" y="183"/>
                  </a:cubicBezTo>
                  <a:cubicBezTo>
                    <a:pt x="175" y="184"/>
                    <a:pt x="175" y="185"/>
                    <a:pt x="176" y="186"/>
                  </a:cubicBezTo>
                  <a:cubicBezTo>
                    <a:pt x="175" y="185"/>
                    <a:pt x="175" y="185"/>
                    <a:pt x="175" y="184"/>
                  </a:cubicBezTo>
                  <a:cubicBezTo>
                    <a:pt x="175" y="185"/>
                    <a:pt x="175" y="186"/>
                    <a:pt x="176" y="187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7" y="189"/>
                    <a:pt x="177" y="190"/>
                    <a:pt x="178" y="191"/>
                  </a:cubicBezTo>
                  <a:cubicBezTo>
                    <a:pt x="176" y="191"/>
                    <a:pt x="176" y="191"/>
                    <a:pt x="176" y="191"/>
                  </a:cubicBezTo>
                  <a:cubicBezTo>
                    <a:pt x="176" y="194"/>
                    <a:pt x="188" y="201"/>
                    <a:pt x="189" y="198"/>
                  </a:cubicBezTo>
                  <a:cubicBezTo>
                    <a:pt x="205" y="196"/>
                    <a:pt x="210" y="186"/>
                    <a:pt x="213" y="179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7"/>
                    <a:pt x="214" y="177"/>
                  </a:cubicBezTo>
                  <a:cubicBezTo>
                    <a:pt x="214" y="177"/>
                    <a:pt x="215" y="177"/>
                    <a:pt x="215" y="177"/>
                  </a:cubicBezTo>
                  <a:cubicBezTo>
                    <a:pt x="219" y="183"/>
                    <a:pt x="215" y="181"/>
                    <a:pt x="216" y="184"/>
                  </a:cubicBezTo>
                  <a:cubicBezTo>
                    <a:pt x="224" y="191"/>
                    <a:pt x="234" y="187"/>
                    <a:pt x="239" y="182"/>
                  </a:cubicBezTo>
                  <a:cubicBezTo>
                    <a:pt x="239" y="182"/>
                    <a:pt x="240" y="183"/>
                    <a:pt x="239" y="183"/>
                  </a:cubicBezTo>
                  <a:cubicBezTo>
                    <a:pt x="244" y="179"/>
                    <a:pt x="250" y="173"/>
                    <a:pt x="253" y="167"/>
                  </a:cubicBezTo>
                  <a:cubicBezTo>
                    <a:pt x="255" y="173"/>
                    <a:pt x="258" y="178"/>
                    <a:pt x="262" y="183"/>
                  </a:cubicBezTo>
                  <a:cubicBezTo>
                    <a:pt x="272" y="194"/>
                    <a:pt x="282" y="179"/>
                    <a:pt x="282" y="172"/>
                  </a:cubicBezTo>
                  <a:cubicBezTo>
                    <a:pt x="282" y="171"/>
                    <a:pt x="283" y="172"/>
                    <a:pt x="283" y="173"/>
                  </a:cubicBezTo>
                  <a:cubicBezTo>
                    <a:pt x="283" y="162"/>
                    <a:pt x="288" y="150"/>
                    <a:pt x="283" y="141"/>
                  </a:cubicBezTo>
                  <a:cubicBezTo>
                    <a:pt x="281" y="138"/>
                    <a:pt x="281" y="138"/>
                    <a:pt x="281" y="138"/>
                  </a:cubicBezTo>
                  <a:cubicBezTo>
                    <a:pt x="282" y="136"/>
                    <a:pt x="283" y="136"/>
                    <a:pt x="284" y="134"/>
                  </a:cubicBezTo>
                  <a:cubicBezTo>
                    <a:pt x="283" y="132"/>
                    <a:pt x="283" y="124"/>
                    <a:pt x="282" y="122"/>
                  </a:cubicBezTo>
                  <a:cubicBezTo>
                    <a:pt x="283" y="121"/>
                    <a:pt x="283" y="123"/>
                    <a:pt x="283" y="123"/>
                  </a:cubicBezTo>
                  <a:cubicBezTo>
                    <a:pt x="284" y="122"/>
                    <a:pt x="284" y="121"/>
                    <a:pt x="284" y="120"/>
                  </a:cubicBezTo>
                  <a:cubicBezTo>
                    <a:pt x="285" y="120"/>
                    <a:pt x="286" y="120"/>
                    <a:pt x="287" y="120"/>
                  </a:cubicBezTo>
                  <a:cubicBezTo>
                    <a:pt x="293" y="141"/>
                    <a:pt x="294" y="171"/>
                    <a:pt x="312" y="180"/>
                  </a:cubicBezTo>
                  <a:cubicBezTo>
                    <a:pt x="316" y="182"/>
                    <a:pt x="313" y="183"/>
                    <a:pt x="315" y="184"/>
                  </a:cubicBezTo>
                  <a:cubicBezTo>
                    <a:pt x="325" y="187"/>
                    <a:pt x="336" y="188"/>
                    <a:pt x="347" y="188"/>
                  </a:cubicBezTo>
                  <a:cubicBezTo>
                    <a:pt x="346" y="189"/>
                    <a:pt x="345" y="190"/>
                    <a:pt x="344" y="191"/>
                  </a:cubicBezTo>
                  <a:cubicBezTo>
                    <a:pt x="346" y="193"/>
                    <a:pt x="342" y="195"/>
                    <a:pt x="343" y="196"/>
                  </a:cubicBezTo>
                  <a:cubicBezTo>
                    <a:pt x="343" y="196"/>
                    <a:pt x="343" y="196"/>
                    <a:pt x="343" y="195"/>
                  </a:cubicBezTo>
                  <a:cubicBezTo>
                    <a:pt x="340" y="201"/>
                    <a:pt x="343" y="196"/>
                    <a:pt x="338" y="200"/>
                  </a:cubicBezTo>
                  <a:cubicBezTo>
                    <a:pt x="327" y="213"/>
                    <a:pt x="329" y="230"/>
                    <a:pt x="329" y="240"/>
                  </a:cubicBezTo>
                  <a:cubicBezTo>
                    <a:pt x="330" y="251"/>
                    <a:pt x="331" y="257"/>
                    <a:pt x="326" y="263"/>
                  </a:cubicBezTo>
                  <a:cubicBezTo>
                    <a:pt x="327" y="267"/>
                    <a:pt x="324" y="267"/>
                    <a:pt x="325" y="270"/>
                  </a:cubicBezTo>
                  <a:cubicBezTo>
                    <a:pt x="324" y="269"/>
                    <a:pt x="324" y="269"/>
                    <a:pt x="324" y="269"/>
                  </a:cubicBezTo>
                  <a:cubicBezTo>
                    <a:pt x="324" y="271"/>
                    <a:pt x="323" y="270"/>
                    <a:pt x="321" y="270"/>
                  </a:cubicBezTo>
                  <a:cubicBezTo>
                    <a:pt x="321" y="271"/>
                    <a:pt x="320" y="271"/>
                    <a:pt x="321" y="272"/>
                  </a:cubicBezTo>
                  <a:cubicBezTo>
                    <a:pt x="322" y="274"/>
                    <a:pt x="319" y="270"/>
                    <a:pt x="318" y="271"/>
                  </a:cubicBezTo>
                  <a:cubicBezTo>
                    <a:pt x="318" y="271"/>
                    <a:pt x="319" y="272"/>
                    <a:pt x="318" y="272"/>
                  </a:cubicBezTo>
                  <a:cubicBezTo>
                    <a:pt x="317" y="275"/>
                    <a:pt x="318" y="271"/>
                    <a:pt x="315" y="270"/>
                  </a:cubicBezTo>
                  <a:cubicBezTo>
                    <a:pt x="311" y="273"/>
                    <a:pt x="306" y="276"/>
                    <a:pt x="302" y="277"/>
                  </a:cubicBezTo>
                  <a:cubicBezTo>
                    <a:pt x="302" y="277"/>
                    <a:pt x="303" y="278"/>
                    <a:pt x="302" y="278"/>
                  </a:cubicBezTo>
                  <a:cubicBezTo>
                    <a:pt x="301" y="275"/>
                    <a:pt x="301" y="280"/>
                    <a:pt x="299" y="279"/>
                  </a:cubicBezTo>
                  <a:cubicBezTo>
                    <a:pt x="300" y="277"/>
                    <a:pt x="300" y="277"/>
                    <a:pt x="300" y="277"/>
                  </a:cubicBezTo>
                  <a:cubicBezTo>
                    <a:pt x="297" y="277"/>
                    <a:pt x="296" y="279"/>
                    <a:pt x="293" y="279"/>
                  </a:cubicBezTo>
                  <a:cubicBezTo>
                    <a:pt x="292" y="280"/>
                    <a:pt x="288" y="279"/>
                    <a:pt x="287" y="281"/>
                  </a:cubicBezTo>
                  <a:cubicBezTo>
                    <a:pt x="287" y="280"/>
                    <a:pt x="286" y="280"/>
                    <a:pt x="285" y="280"/>
                  </a:cubicBezTo>
                  <a:cubicBezTo>
                    <a:pt x="285" y="284"/>
                    <a:pt x="281" y="280"/>
                    <a:pt x="280" y="284"/>
                  </a:cubicBezTo>
                  <a:cubicBezTo>
                    <a:pt x="280" y="283"/>
                    <a:pt x="280" y="283"/>
                    <a:pt x="280" y="283"/>
                  </a:cubicBezTo>
                  <a:cubicBezTo>
                    <a:pt x="274" y="287"/>
                    <a:pt x="267" y="290"/>
                    <a:pt x="263" y="297"/>
                  </a:cubicBezTo>
                  <a:cubicBezTo>
                    <a:pt x="260" y="300"/>
                    <a:pt x="256" y="300"/>
                    <a:pt x="254" y="305"/>
                  </a:cubicBezTo>
                  <a:cubicBezTo>
                    <a:pt x="254" y="306"/>
                    <a:pt x="255" y="306"/>
                    <a:pt x="255" y="307"/>
                  </a:cubicBezTo>
                  <a:cubicBezTo>
                    <a:pt x="255" y="308"/>
                    <a:pt x="254" y="306"/>
                    <a:pt x="254" y="306"/>
                  </a:cubicBezTo>
                  <a:cubicBezTo>
                    <a:pt x="254" y="309"/>
                    <a:pt x="251" y="310"/>
                    <a:pt x="250" y="312"/>
                  </a:cubicBezTo>
                  <a:cubicBezTo>
                    <a:pt x="250" y="313"/>
                    <a:pt x="250" y="314"/>
                    <a:pt x="251" y="314"/>
                  </a:cubicBezTo>
                  <a:cubicBezTo>
                    <a:pt x="247" y="315"/>
                    <a:pt x="248" y="320"/>
                    <a:pt x="245" y="322"/>
                  </a:cubicBezTo>
                  <a:cubicBezTo>
                    <a:pt x="248" y="322"/>
                    <a:pt x="246" y="324"/>
                    <a:pt x="247" y="325"/>
                  </a:cubicBezTo>
                  <a:cubicBezTo>
                    <a:pt x="246" y="326"/>
                    <a:pt x="245" y="326"/>
                    <a:pt x="245" y="325"/>
                  </a:cubicBezTo>
                  <a:cubicBezTo>
                    <a:pt x="245" y="327"/>
                    <a:pt x="244" y="328"/>
                    <a:pt x="243" y="330"/>
                  </a:cubicBezTo>
                  <a:cubicBezTo>
                    <a:pt x="243" y="332"/>
                    <a:pt x="244" y="333"/>
                    <a:pt x="243" y="334"/>
                  </a:cubicBezTo>
                  <a:cubicBezTo>
                    <a:pt x="241" y="334"/>
                    <a:pt x="242" y="336"/>
                    <a:pt x="241" y="338"/>
                  </a:cubicBezTo>
                  <a:cubicBezTo>
                    <a:pt x="243" y="338"/>
                    <a:pt x="244" y="340"/>
                    <a:pt x="243" y="341"/>
                  </a:cubicBezTo>
                  <a:cubicBezTo>
                    <a:pt x="240" y="340"/>
                    <a:pt x="240" y="340"/>
                    <a:pt x="240" y="340"/>
                  </a:cubicBezTo>
                  <a:cubicBezTo>
                    <a:pt x="241" y="344"/>
                    <a:pt x="237" y="350"/>
                    <a:pt x="240" y="355"/>
                  </a:cubicBezTo>
                  <a:cubicBezTo>
                    <a:pt x="238" y="355"/>
                    <a:pt x="238" y="355"/>
                    <a:pt x="238" y="355"/>
                  </a:cubicBezTo>
                  <a:cubicBezTo>
                    <a:pt x="239" y="360"/>
                    <a:pt x="236" y="365"/>
                    <a:pt x="239" y="370"/>
                  </a:cubicBezTo>
                  <a:cubicBezTo>
                    <a:pt x="238" y="371"/>
                    <a:pt x="237" y="373"/>
                    <a:pt x="237" y="374"/>
                  </a:cubicBezTo>
                  <a:cubicBezTo>
                    <a:pt x="239" y="376"/>
                    <a:pt x="238" y="376"/>
                    <a:pt x="241" y="378"/>
                  </a:cubicBezTo>
                  <a:cubicBezTo>
                    <a:pt x="241" y="378"/>
                    <a:pt x="239" y="379"/>
                    <a:pt x="239" y="379"/>
                  </a:cubicBezTo>
                  <a:cubicBezTo>
                    <a:pt x="238" y="381"/>
                    <a:pt x="236" y="383"/>
                    <a:pt x="238" y="385"/>
                  </a:cubicBezTo>
                  <a:cubicBezTo>
                    <a:pt x="237" y="385"/>
                    <a:pt x="237" y="385"/>
                    <a:pt x="237" y="385"/>
                  </a:cubicBezTo>
                  <a:cubicBezTo>
                    <a:pt x="238" y="387"/>
                    <a:pt x="240" y="389"/>
                    <a:pt x="238" y="391"/>
                  </a:cubicBezTo>
                  <a:cubicBezTo>
                    <a:pt x="239" y="391"/>
                    <a:pt x="239" y="393"/>
                    <a:pt x="241" y="393"/>
                  </a:cubicBezTo>
                  <a:cubicBezTo>
                    <a:pt x="241" y="393"/>
                    <a:pt x="239" y="393"/>
                    <a:pt x="240" y="394"/>
                  </a:cubicBezTo>
                  <a:cubicBezTo>
                    <a:pt x="238" y="393"/>
                    <a:pt x="238" y="393"/>
                    <a:pt x="238" y="393"/>
                  </a:cubicBezTo>
                  <a:cubicBezTo>
                    <a:pt x="237" y="397"/>
                    <a:pt x="238" y="401"/>
                    <a:pt x="239" y="405"/>
                  </a:cubicBezTo>
                  <a:cubicBezTo>
                    <a:pt x="236" y="406"/>
                    <a:pt x="239" y="409"/>
                    <a:pt x="237" y="411"/>
                  </a:cubicBezTo>
                  <a:cubicBezTo>
                    <a:pt x="239" y="412"/>
                    <a:pt x="237" y="415"/>
                    <a:pt x="240" y="416"/>
                  </a:cubicBezTo>
                  <a:cubicBezTo>
                    <a:pt x="238" y="416"/>
                    <a:pt x="238" y="416"/>
                    <a:pt x="238" y="416"/>
                  </a:cubicBezTo>
                  <a:cubicBezTo>
                    <a:pt x="238" y="418"/>
                    <a:pt x="238" y="420"/>
                    <a:pt x="237" y="423"/>
                  </a:cubicBezTo>
                  <a:cubicBezTo>
                    <a:pt x="237" y="424"/>
                    <a:pt x="239" y="424"/>
                    <a:pt x="240" y="425"/>
                  </a:cubicBezTo>
                  <a:cubicBezTo>
                    <a:pt x="238" y="425"/>
                    <a:pt x="238" y="425"/>
                    <a:pt x="238" y="425"/>
                  </a:cubicBezTo>
                  <a:cubicBezTo>
                    <a:pt x="239" y="426"/>
                    <a:pt x="241" y="427"/>
                    <a:pt x="243" y="427"/>
                  </a:cubicBezTo>
                  <a:cubicBezTo>
                    <a:pt x="242" y="428"/>
                    <a:pt x="243" y="428"/>
                    <a:pt x="242" y="429"/>
                  </a:cubicBezTo>
                  <a:cubicBezTo>
                    <a:pt x="241" y="428"/>
                    <a:pt x="239" y="428"/>
                    <a:pt x="237" y="427"/>
                  </a:cubicBezTo>
                  <a:cubicBezTo>
                    <a:pt x="237" y="428"/>
                    <a:pt x="240" y="430"/>
                    <a:pt x="238" y="431"/>
                  </a:cubicBezTo>
                  <a:cubicBezTo>
                    <a:pt x="238" y="432"/>
                    <a:pt x="239" y="433"/>
                    <a:pt x="241" y="433"/>
                  </a:cubicBezTo>
                  <a:cubicBezTo>
                    <a:pt x="240" y="433"/>
                    <a:pt x="239" y="434"/>
                    <a:pt x="239" y="433"/>
                  </a:cubicBezTo>
                  <a:cubicBezTo>
                    <a:pt x="239" y="434"/>
                    <a:pt x="239" y="435"/>
                    <a:pt x="240" y="435"/>
                  </a:cubicBezTo>
                  <a:cubicBezTo>
                    <a:pt x="240" y="435"/>
                    <a:pt x="240" y="435"/>
                    <a:pt x="240" y="435"/>
                  </a:cubicBezTo>
                  <a:cubicBezTo>
                    <a:pt x="241" y="435"/>
                    <a:pt x="241" y="436"/>
                    <a:pt x="243" y="436"/>
                  </a:cubicBezTo>
                  <a:cubicBezTo>
                    <a:pt x="243" y="435"/>
                    <a:pt x="243" y="435"/>
                    <a:pt x="243" y="435"/>
                  </a:cubicBezTo>
                  <a:cubicBezTo>
                    <a:pt x="244" y="435"/>
                    <a:pt x="245" y="436"/>
                    <a:pt x="243" y="437"/>
                  </a:cubicBezTo>
                  <a:cubicBezTo>
                    <a:pt x="242" y="437"/>
                    <a:pt x="241" y="436"/>
                    <a:pt x="240" y="437"/>
                  </a:cubicBezTo>
                  <a:cubicBezTo>
                    <a:pt x="244" y="439"/>
                    <a:pt x="244" y="439"/>
                    <a:pt x="244" y="439"/>
                  </a:cubicBezTo>
                  <a:cubicBezTo>
                    <a:pt x="243" y="439"/>
                    <a:pt x="244" y="438"/>
                    <a:pt x="245" y="438"/>
                  </a:cubicBezTo>
                  <a:cubicBezTo>
                    <a:pt x="244" y="437"/>
                    <a:pt x="244" y="437"/>
                    <a:pt x="244" y="437"/>
                  </a:cubicBezTo>
                  <a:cubicBezTo>
                    <a:pt x="246" y="437"/>
                    <a:pt x="246" y="437"/>
                    <a:pt x="246" y="437"/>
                  </a:cubicBezTo>
                  <a:cubicBezTo>
                    <a:pt x="245" y="435"/>
                    <a:pt x="246" y="434"/>
                    <a:pt x="245" y="432"/>
                  </a:cubicBezTo>
                  <a:cubicBezTo>
                    <a:pt x="244" y="433"/>
                    <a:pt x="244" y="433"/>
                    <a:pt x="244" y="433"/>
                  </a:cubicBezTo>
                  <a:cubicBezTo>
                    <a:pt x="243" y="432"/>
                    <a:pt x="241" y="431"/>
                    <a:pt x="243" y="430"/>
                  </a:cubicBezTo>
                  <a:cubicBezTo>
                    <a:pt x="244" y="430"/>
                    <a:pt x="244" y="430"/>
                    <a:pt x="245" y="430"/>
                  </a:cubicBezTo>
                  <a:cubicBezTo>
                    <a:pt x="245" y="430"/>
                    <a:pt x="244" y="430"/>
                    <a:pt x="244" y="429"/>
                  </a:cubicBezTo>
                  <a:cubicBezTo>
                    <a:pt x="247" y="430"/>
                    <a:pt x="247" y="430"/>
                    <a:pt x="247" y="430"/>
                  </a:cubicBezTo>
                  <a:cubicBezTo>
                    <a:pt x="243" y="429"/>
                    <a:pt x="246" y="427"/>
                    <a:pt x="245" y="427"/>
                  </a:cubicBezTo>
                  <a:cubicBezTo>
                    <a:pt x="246" y="427"/>
                    <a:pt x="246" y="427"/>
                    <a:pt x="246" y="427"/>
                  </a:cubicBezTo>
                  <a:cubicBezTo>
                    <a:pt x="247" y="425"/>
                    <a:pt x="244" y="427"/>
                    <a:pt x="244" y="426"/>
                  </a:cubicBezTo>
                  <a:cubicBezTo>
                    <a:pt x="245" y="425"/>
                    <a:pt x="247" y="426"/>
                    <a:pt x="248" y="425"/>
                  </a:cubicBezTo>
                  <a:cubicBezTo>
                    <a:pt x="248" y="423"/>
                    <a:pt x="246" y="421"/>
                    <a:pt x="248" y="419"/>
                  </a:cubicBezTo>
                  <a:cubicBezTo>
                    <a:pt x="248" y="418"/>
                    <a:pt x="247" y="416"/>
                    <a:pt x="246" y="415"/>
                  </a:cubicBezTo>
                  <a:cubicBezTo>
                    <a:pt x="246" y="414"/>
                    <a:pt x="248" y="415"/>
                    <a:pt x="247" y="414"/>
                  </a:cubicBezTo>
                  <a:cubicBezTo>
                    <a:pt x="248" y="414"/>
                    <a:pt x="249" y="414"/>
                    <a:pt x="250" y="414"/>
                  </a:cubicBezTo>
                  <a:cubicBezTo>
                    <a:pt x="249" y="414"/>
                    <a:pt x="250" y="412"/>
                    <a:pt x="248" y="413"/>
                  </a:cubicBezTo>
                  <a:cubicBezTo>
                    <a:pt x="249" y="411"/>
                    <a:pt x="249" y="409"/>
                    <a:pt x="249" y="407"/>
                  </a:cubicBezTo>
                  <a:cubicBezTo>
                    <a:pt x="249" y="408"/>
                    <a:pt x="250" y="408"/>
                    <a:pt x="251" y="407"/>
                  </a:cubicBezTo>
                  <a:cubicBezTo>
                    <a:pt x="250" y="406"/>
                    <a:pt x="249" y="405"/>
                    <a:pt x="249" y="403"/>
                  </a:cubicBezTo>
                  <a:cubicBezTo>
                    <a:pt x="248" y="403"/>
                    <a:pt x="248" y="404"/>
                    <a:pt x="246" y="403"/>
                  </a:cubicBezTo>
                  <a:cubicBezTo>
                    <a:pt x="246" y="403"/>
                    <a:pt x="245" y="403"/>
                    <a:pt x="245" y="402"/>
                  </a:cubicBezTo>
                  <a:cubicBezTo>
                    <a:pt x="247" y="402"/>
                    <a:pt x="250" y="403"/>
                    <a:pt x="250" y="401"/>
                  </a:cubicBezTo>
                  <a:cubicBezTo>
                    <a:pt x="253" y="402"/>
                    <a:pt x="249" y="404"/>
                    <a:pt x="252" y="403"/>
                  </a:cubicBezTo>
                  <a:cubicBezTo>
                    <a:pt x="254" y="404"/>
                    <a:pt x="254" y="406"/>
                    <a:pt x="253" y="407"/>
                  </a:cubicBezTo>
                  <a:cubicBezTo>
                    <a:pt x="255" y="408"/>
                    <a:pt x="253" y="406"/>
                    <a:pt x="256" y="406"/>
                  </a:cubicBezTo>
                  <a:cubicBezTo>
                    <a:pt x="256" y="405"/>
                    <a:pt x="254" y="405"/>
                    <a:pt x="254" y="403"/>
                  </a:cubicBezTo>
                  <a:cubicBezTo>
                    <a:pt x="253" y="403"/>
                    <a:pt x="253" y="403"/>
                    <a:pt x="252" y="402"/>
                  </a:cubicBezTo>
                  <a:cubicBezTo>
                    <a:pt x="249" y="401"/>
                    <a:pt x="254" y="401"/>
                    <a:pt x="254" y="400"/>
                  </a:cubicBezTo>
                  <a:cubicBezTo>
                    <a:pt x="254" y="401"/>
                    <a:pt x="254" y="401"/>
                    <a:pt x="254" y="401"/>
                  </a:cubicBezTo>
                  <a:cubicBezTo>
                    <a:pt x="255" y="400"/>
                    <a:pt x="254" y="400"/>
                    <a:pt x="254" y="399"/>
                  </a:cubicBezTo>
                  <a:cubicBezTo>
                    <a:pt x="257" y="398"/>
                    <a:pt x="254" y="400"/>
                    <a:pt x="256" y="401"/>
                  </a:cubicBezTo>
                  <a:cubicBezTo>
                    <a:pt x="258" y="400"/>
                    <a:pt x="258" y="400"/>
                    <a:pt x="258" y="400"/>
                  </a:cubicBezTo>
                  <a:cubicBezTo>
                    <a:pt x="259" y="399"/>
                    <a:pt x="256" y="400"/>
                    <a:pt x="257" y="398"/>
                  </a:cubicBezTo>
                  <a:cubicBezTo>
                    <a:pt x="258" y="398"/>
                    <a:pt x="258" y="398"/>
                    <a:pt x="258" y="398"/>
                  </a:cubicBezTo>
                  <a:cubicBezTo>
                    <a:pt x="257" y="397"/>
                    <a:pt x="257" y="397"/>
                    <a:pt x="257" y="397"/>
                  </a:cubicBezTo>
                  <a:cubicBezTo>
                    <a:pt x="256" y="397"/>
                    <a:pt x="254" y="397"/>
                    <a:pt x="254" y="398"/>
                  </a:cubicBezTo>
                  <a:cubicBezTo>
                    <a:pt x="251" y="397"/>
                    <a:pt x="254" y="397"/>
                    <a:pt x="254" y="396"/>
                  </a:cubicBezTo>
                  <a:cubicBezTo>
                    <a:pt x="252" y="395"/>
                    <a:pt x="254" y="396"/>
                    <a:pt x="252" y="396"/>
                  </a:cubicBezTo>
                  <a:cubicBezTo>
                    <a:pt x="250" y="396"/>
                    <a:pt x="250" y="395"/>
                    <a:pt x="250" y="394"/>
                  </a:cubicBezTo>
                  <a:cubicBezTo>
                    <a:pt x="250" y="393"/>
                    <a:pt x="252" y="394"/>
                    <a:pt x="253" y="393"/>
                  </a:cubicBezTo>
                  <a:cubicBezTo>
                    <a:pt x="254" y="394"/>
                    <a:pt x="254" y="395"/>
                    <a:pt x="253" y="394"/>
                  </a:cubicBezTo>
                  <a:cubicBezTo>
                    <a:pt x="254" y="396"/>
                    <a:pt x="256" y="394"/>
                    <a:pt x="258" y="395"/>
                  </a:cubicBezTo>
                  <a:cubicBezTo>
                    <a:pt x="259" y="394"/>
                    <a:pt x="257" y="394"/>
                    <a:pt x="256" y="393"/>
                  </a:cubicBezTo>
                  <a:cubicBezTo>
                    <a:pt x="256" y="394"/>
                    <a:pt x="254" y="393"/>
                    <a:pt x="254" y="393"/>
                  </a:cubicBezTo>
                  <a:cubicBezTo>
                    <a:pt x="249" y="391"/>
                    <a:pt x="257" y="392"/>
                    <a:pt x="257" y="390"/>
                  </a:cubicBezTo>
                  <a:cubicBezTo>
                    <a:pt x="253" y="390"/>
                    <a:pt x="252" y="387"/>
                    <a:pt x="249" y="389"/>
                  </a:cubicBezTo>
                  <a:cubicBezTo>
                    <a:pt x="248" y="388"/>
                    <a:pt x="248" y="387"/>
                    <a:pt x="248" y="387"/>
                  </a:cubicBezTo>
                  <a:cubicBezTo>
                    <a:pt x="250" y="388"/>
                    <a:pt x="250" y="386"/>
                    <a:pt x="252" y="387"/>
                  </a:cubicBezTo>
                  <a:cubicBezTo>
                    <a:pt x="252" y="386"/>
                    <a:pt x="252" y="386"/>
                    <a:pt x="252" y="386"/>
                  </a:cubicBezTo>
                  <a:cubicBezTo>
                    <a:pt x="254" y="388"/>
                    <a:pt x="254" y="388"/>
                    <a:pt x="254" y="388"/>
                  </a:cubicBezTo>
                  <a:cubicBezTo>
                    <a:pt x="256" y="387"/>
                    <a:pt x="257" y="385"/>
                    <a:pt x="258" y="386"/>
                  </a:cubicBezTo>
                  <a:cubicBezTo>
                    <a:pt x="257" y="385"/>
                    <a:pt x="256" y="386"/>
                    <a:pt x="256" y="385"/>
                  </a:cubicBezTo>
                  <a:cubicBezTo>
                    <a:pt x="257" y="385"/>
                    <a:pt x="258" y="385"/>
                    <a:pt x="258" y="384"/>
                  </a:cubicBezTo>
                  <a:cubicBezTo>
                    <a:pt x="257" y="385"/>
                    <a:pt x="255" y="384"/>
                    <a:pt x="254" y="383"/>
                  </a:cubicBezTo>
                  <a:cubicBezTo>
                    <a:pt x="255" y="382"/>
                    <a:pt x="257" y="382"/>
                    <a:pt x="257" y="382"/>
                  </a:cubicBezTo>
                  <a:cubicBezTo>
                    <a:pt x="259" y="383"/>
                    <a:pt x="259" y="383"/>
                    <a:pt x="259" y="383"/>
                  </a:cubicBezTo>
                  <a:cubicBezTo>
                    <a:pt x="257" y="382"/>
                    <a:pt x="260" y="383"/>
                    <a:pt x="259" y="382"/>
                  </a:cubicBezTo>
                  <a:cubicBezTo>
                    <a:pt x="258" y="381"/>
                    <a:pt x="256" y="381"/>
                    <a:pt x="255" y="380"/>
                  </a:cubicBezTo>
                  <a:cubicBezTo>
                    <a:pt x="254" y="380"/>
                    <a:pt x="256" y="379"/>
                    <a:pt x="256" y="379"/>
                  </a:cubicBezTo>
                  <a:cubicBezTo>
                    <a:pt x="257" y="380"/>
                    <a:pt x="257" y="380"/>
                    <a:pt x="257" y="380"/>
                  </a:cubicBezTo>
                  <a:cubicBezTo>
                    <a:pt x="256" y="379"/>
                    <a:pt x="260" y="380"/>
                    <a:pt x="259" y="379"/>
                  </a:cubicBezTo>
                  <a:cubicBezTo>
                    <a:pt x="258" y="378"/>
                    <a:pt x="258" y="378"/>
                    <a:pt x="258" y="378"/>
                  </a:cubicBezTo>
                  <a:cubicBezTo>
                    <a:pt x="258" y="378"/>
                    <a:pt x="259" y="378"/>
                    <a:pt x="259" y="378"/>
                  </a:cubicBezTo>
                  <a:cubicBezTo>
                    <a:pt x="258" y="378"/>
                    <a:pt x="258" y="377"/>
                    <a:pt x="258" y="377"/>
                  </a:cubicBezTo>
                  <a:cubicBezTo>
                    <a:pt x="259" y="377"/>
                    <a:pt x="259" y="377"/>
                    <a:pt x="259" y="377"/>
                  </a:cubicBezTo>
                  <a:cubicBezTo>
                    <a:pt x="258" y="376"/>
                    <a:pt x="256" y="375"/>
                    <a:pt x="258" y="375"/>
                  </a:cubicBezTo>
                  <a:cubicBezTo>
                    <a:pt x="256" y="375"/>
                    <a:pt x="258" y="376"/>
                    <a:pt x="257" y="376"/>
                  </a:cubicBezTo>
                  <a:cubicBezTo>
                    <a:pt x="255" y="377"/>
                    <a:pt x="255" y="375"/>
                    <a:pt x="255" y="375"/>
                  </a:cubicBezTo>
                  <a:cubicBezTo>
                    <a:pt x="258" y="375"/>
                    <a:pt x="255" y="374"/>
                    <a:pt x="255" y="373"/>
                  </a:cubicBezTo>
                  <a:cubicBezTo>
                    <a:pt x="256" y="373"/>
                    <a:pt x="257" y="372"/>
                    <a:pt x="258" y="372"/>
                  </a:cubicBezTo>
                  <a:cubicBezTo>
                    <a:pt x="256" y="372"/>
                    <a:pt x="256" y="372"/>
                    <a:pt x="256" y="372"/>
                  </a:cubicBezTo>
                  <a:cubicBezTo>
                    <a:pt x="259" y="372"/>
                    <a:pt x="255" y="370"/>
                    <a:pt x="256" y="370"/>
                  </a:cubicBezTo>
                  <a:cubicBezTo>
                    <a:pt x="257" y="370"/>
                    <a:pt x="259" y="370"/>
                    <a:pt x="259" y="370"/>
                  </a:cubicBezTo>
                  <a:cubicBezTo>
                    <a:pt x="257" y="370"/>
                    <a:pt x="256" y="368"/>
                    <a:pt x="254" y="368"/>
                  </a:cubicBezTo>
                  <a:cubicBezTo>
                    <a:pt x="255" y="367"/>
                    <a:pt x="258" y="369"/>
                    <a:pt x="260" y="369"/>
                  </a:cubicBezTo>
                  <a:cubicBezTo>
                    <a:pt x="258" y="368"/>
                    <a:pt x="261" y="367"/>
                    <a:pt x="258" y="366"/>
                  </a:cubicBezTo>
                  <a:cubicBezTo>
                    <a:pt x="257" y="367"/>
                    <a:pt x="257" y="366"/>
                    <a:pt x="256" y="366"/>
                  </a:cubicBezTo>
                  <a:cubicBezTo>
                    <a:pt x="256" y="365"/>
                    <a:pt x="257" y="366"/>
                    <a:pt x="258" y="365"/>
                  </a:cubicBezTo>
                  <a:cubicBezTo>
                    <a:pt x="258" y="365"/>
                    <a:pt x="256" y="364"/>
                    <a:pt x="255" y="365"/>
                  </a:cubicBezTo>
                  <a:cubicBezTo>
                    <a:pt x="255" y="364"/>
                    <a:pt x="253" y="363"/>
                    <a:pt x="255" y="362"/>
                  </a:cubicBezTo>
                  <a:cubicBezTo>
                    <a:pt x="256" y="362"/>
                    <a:pt x="255" y="364"/>
                    <a:pt x="257" y="363"/>
                  </a:cubicBezTo>
                  <a:cubicBezTo>
                    <a:pt x="257" y="362"/>
                    <a:pt x="253" y="362"/>
                    <a:pt x="252" y="360"/>
                  </a:cubicBezTo>
                  <a:cubicBezTo>
                    <a:pt x="251" y="361"/>
                    <a:pt x="248" y="360"/>
                    <a:pt x="248" y="359"/>
                  </a:cubicBezTo>
                  <a:cubicBezTo>
                    <a:pt x="249" y="357"/>
                    <a:pt x="248" y="360"/>
                    <a:pt x="251" y="360"/>
                  </a:cubicBezTo>
                  <a:cubicBezTo>
                    <a:pt x="250" y="359"/>
                    <a:pt x="250" y="359"/>
                    <a:pt x="250" y="359"/>
                  </a:cubicBezTo>
                  <a:cubicBezTo>
                    <a:pt x="254" y="358"/>
                    <a:pt x="255" y="362"/>
                    <a:pt x="257" y="361"/>
                  </a:cubicBezTo>
                  <a:cubicBezTo>
                    <a:pt x="257" y="360"/>
                    <a:pt x="257" y="360"/>
                    <a:pt x="257" y="360"/>
                  </a:cubicBezTo>
                  <a:cubicBezTo>
                    <a:pt x="257" y="360"/>
                    <a:pt x="259" y="361"/>
                    <a:pt x="260" y="361"/>
                  </a:cubicBezTo>
                  <a:cubicBezTo>
                    <a:pt x="258" y="360"/>
                    <a:pt x="259" y="359"/>
                    <a:pt x="259" y="359"/>
                  </a:cubicBezTo>
                  <a:cubicBezTo>
                    <a:pt x="257" y="358"/>
                    <a:pt x="259" y="359"/>
                    <a:pt x="258" y="359"/>
                  </a:cubicBezTo>
                  <a:cubicBezTo>
                    <a:pt x="258" y="358"/>
                    <a:pt x="255" y="357"/>
                    <a:pt x="256" y="356"/>
                  </a:cubicBezTo>
                  <a:cubicBezTo>
                    <a:pt x="257" y="357"/>
                    <a:pt x="259" y="356"/>
                    <a:pt x="259" y="357"/>
                  </a:cubicBezTo>
                  <a:cubicBezTo>
                    <a:pt x="260" y="356"/>
                    <a:pt x="257" y="356"/>
                    <a:pt x="259" y="356"/>
                  </a:cubicBezTo>
                  <a:cubicBezTo>
                    <a:pt x="260" y="356"/>
                    <a:pt x="260" y="356"/>
                    <a:pt x="260" y="356"/>
                  </a:cubicBezTo>
                  <a:cubicBezTo>
                    <a:pt x="260" y="353"/>
                    <a:pt x="261" y="349"/>
                    <a:pt x="257" y="345"/>
                  </a:cubicBezTo>
                  <a:cubicBezTo>
                    <a:pt x="259" y="345"/>
                    <a:pt x="260" y="344"/>
                    <a:pt x="261" y="343"/>
                  </a:cubicBezTo>
                  <a:cubicBezTo>
                    <a:pt x="261" y="343"/>
                    <a:pt x="260" y="343"/>
                    <a:pt x="260" y="342"/>
                  </a:cubicBezTo>
                  <a:cubicBezTo>
                    <a:pt x="262" y="342"/>
                    <a:pt x="262" y="342"/>
                    <a:pt x="262" y="342"/>
                  </a:cubicBezTo>
                  <a:cubicBezTo>
                    <a:pt x="263" y="341"/>
                    <a:pt x="262" y="340"/>
                    <a:pt x="261" y="339"/>
                  </a:cubicBezTo>
                  <a:cubicBezTo>
                    <a:pt x="262" y="339"/>
                    <a:pt x="262" y="339"/>
                    <a:pt x="262" y="339"/>
                  </a:cubicBezTo>
                  <a:cubicBezTo>
                    <a:pt x="264" y="338"/>
                    <a:pt x="261" y="338"/>
                    <a:pt x="261" y="337"/>
                  </a:cubicBezTo>
                  <a:cubicBezTo>
                    <a:pt x="263" y="337"/>
                    <a:pt x="263" y="337"/>
                    <a:pt x="263" y="337"/>
                  </a:cubicBezTo>
                  <a:cubicBezTo>
                    <a:pt x="261" y="337"/>
                    <a:pt x="261" y="337"/>
                    <a:pt x="261" y="337"/>
                  </a:cubicBezTo>
                  <a:cubicBezTo>
                    <a:pt x="261" y="336"/>
                    <a:pt x="262" y="335"/>
                    <a:pt x="264" y="336"/>
                  </a:cubicBezTo>
                  <a:cubicBezTo>
                    <a:pt x="263" y="335"/>
                    <a:pt x="263" y="335"/>
                    <a:pt x="262" y="335"/>
                  </a:cubicBezTo>
                  <a:cubicBezTo>
                    <a:pt x="264" y="335"/>
                    <a:pt x="264" y="332"/>
                    <a:pt x="264" y="331"/>
                  </a:cubicBezTo>
                  <a:cubicBezTo>
                    <a:pt x="263" y="331"/>
                    <a:pt x="263" y="331"/>
                    <a:pt x="261" y="330"/>
                  </a:cubicBezTo>
                  <a:cubicBezTo>
                    <a:pt x="259" y="329"/>
                    <a:pt x="262" y="330"/>
                    <a:pt x="261" y="329"/>
                  </a:cubicBezTo>
                  <a:cubicBezTo>
                    <a:pt x="262" y="329"/>
                    <a:pt x="263" y="329"/>
                    <a:pt x="263" y="330"/>
                  </a:cubicBezTo>
                  <a:cubicBezTo>
                    <a:pt x="266" y="329"/>
                    <a:pt x="266" y="326"/>
                    <a:pt x="268" y="325"/>
                  </a:cubicBezTo>
                  <a:cubicBezTo>
                    <a:pt x="267" y="324"/>
                    <a:pt x="267" y="324"/>
                    <a:pt x="267" y="324"/>
                  </a:cubicBezTo>
                  <a:cubicBezTo>
                    <a:pt x="270" y="323"/>
                    <a:pt x="268" y="321"/>
                    <a:pt x="270" y="320"/>
                  </a:cubicBezTo>
                  <a:cubicBezTo>
                    <a:pt x="269" y="320"/>
                    <a:pt x="267" y="318"/>
                    <a:pt x="268" y="317"/>
                  </a:cubicBezTo>
                  <a:cubicBezTo>
                    <a:pt x="266" y="315"/>
                    <a:pt x="270" y="318"/>
                    <a:pt x="271" y="318"/>
                  </a:cubicBezTo>
                  <a:cubicBezTo>
                    <a:pt x="271" y="317"/>
                    <a:pt x="271" y="316"/>
                    <a:pt x="271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1" y="315"/>
                    <a:pt x="271" y="314"/>
                    <a:pt x="272" y="314"/>
                  </a:cubicBezTo>
                  <a:cubicBezTo>
                    <a:pt x="272" y="314"/>
                    <a:pt x="272" y="314"/>
                    <a:pt x="272" y="314"/>
                  </a:cubicBezTo>
                  <a:cubicBezTo>
                    <a:pt x="273" y="314"/>
                    <a:pt x="274" y="314"/>
                    <a:pt x="274" y="313"/>
                  </a:cubicBezTo>
                  <a:cubicBezTo>
                    <a:pt x="274" y="311"/>
                    <a:pt x="275" y="312"/>
                    <a:pt x="274" y="310"/>
                  </a:cubicBezTo>
                  <a:cubicBezTo>
                    <a:pt x="275" y="311"/>
                    <a:pt x="275" y="311"/>
                    <a:pt x="275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5" y="309"/>
                    <a:pt x="275" y="309"/>
                    <a:pt x="275" y="309"/>
                  </a:cubicBezTo>
                  <a:cubicBezTo>
                    <a:pt x="276" y="311"/>
                    <a:pt x="276" y="311"/>
                    <a:pt x="276" y="311"/>
                  </a:cubicBezTo>
                  <a:cubicBezTo>
                    <a:pt x="277" y="311"/>
                    <a:pt x="275" y="310"/>
                    <a:pt x="275" y="309"/>
                  </a:cubicBezTo>
                  <a:cubicBezTo>
                    <a:pt x="274" y="308"/>
                    <a:pt x="275" y="309"/>
                    <a:pt x="276" y="309"/>
                  </a:cubicBezTo>
                  <a:cubicBezTo>
                    <a:pt x="277" y="310"/>
                    <a:pt x="276" y="309"/>
                    <a:pt x="276" y="309"/>
                  </a:cubicBezTo>
                  <a:cubicBezTo>
                    <a:pt x="276" y="310"/>
                    <a:pt x="276" y="309"/>
                    <a:pt x="277" y="310"/>
                  </a:cubicBezTo>
                  <a:cubicBezTo>
                    <a:pt x="277" y="310"/>
                    <a:pt x="276" y="308"/>
                    <a:pt x="276" y="308"/>
                  </a:cubicBezTo>
                  <a:cubicBezTo>
                    <a:pt x="277" y="308"/>
                    <a:pt x="277" y="307"/>
                    <a:pt x="278" y="308"/>
                  </a:cubicBezTo>
                  <a:cubicBezTo>
                    <a:pt x="278" y="307"/>
                    <a:pt x="279" y="307"/>
                    <a:pt x="278" y="306"/>
                  </a:cubicBezTo>
                  <a:cubicBezTo>
                    <a:pt x="278" y="306"/>
                    <a:pt x="277" y="307"/>
                    <a:pt x="276" y="306"/>
                  </a:cubicBezTo>
                  <a:cubicBezTo>
                    <a:pt x="276" y="305"/>
                    <a:pt x="277" y="305"/>
                    <a:pt x="277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7" y="305"/>
                    <a:pt x="278" y="305"/>
                    <a:pt x="277" y="304"/>
                  </a:cubicBezTo>
                  <a:cubicBezTo>
                    <a:pt x="279" y="305"/>
                    <a:pt x="279" y="305"/>
                    <a:pt x="279" y="305"/>
                  </a:cubicBezTo>
                  <a:cubicBezTo>
                    <a:pt x="278" y="304"/>
                    <a:pt x="279" y="303"/>
                    <a:pt x="279" y="303"/>
                  </a:cubicBezTo>
                  <a:cubicBezTo>
                    <a:pt x="280" y="304"/>
                    <a:pt x="281" y="306"/>
                    <a:pt x="282" y="306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3" y="304"/>
                    <a:pt x="283" y="304"/>
                  </a:cubicBezTo>
                  <a:cubicBezTo>
                    <a:pt x="285" y="304"/>
                    <a:pt x="282" y="299"/>
                    <a:pt x="284" y="300"/>
                  </a:cubicBezTo>
                  <a:cubicBezTo>
                    <a:pt x="285" y="302"/>
                    <a:pt x="285" y="302"/>
                    <a:pt x="286" y="302"/>
                  </a:cubicBezTo>
                  <a:cubicBezTo>
                    <a:pt x="286" y="301"/>
                    <a:pt x="286" y="301"/>
                    <a:pt x="286" y="301"/>
                  </a:cubicBezTo>
                  <a:cubicBezTo>
                    <a:pt x="285" y="300"/>
                    <a:pt x="286" y="302"/>
                    <a:pt x="285" y="301"/>
                  </a:cubicBezTo>
                  <a:cubicBezTo>
                    <a:pt x="285" y="300"/>
                    <a:pt x="285" y="300"/>
                    <a:pt x="285" y="300"/>
                  </a:cubicBezTo>
                  <a:cubicBezTo>
                    <a:pt x="288" y="303"/>
                    <a:pt x="290" y="299"/>
                    <a:pt x="293" y="300"/>
                  </a:cubicBezTo>
                  <a:cubicBezTo>
                    <a:pt x="292" y="298"/>
                    <a:pt x="294" y="299"/>
                    <a:pt x="294" y="298"/>
                  </a:cubicBezTo>
                  <a:cubicBezTo>
                    <a:pt x="294" y="300"/>
                    <a:pt x="295" y="297"/>
                    <a:pt x="296" y="298"/>
                  </a:cubicBezTo>
                  <a:cubicBezTo>
                    <a:pt x="295" y="296"/>
                    <a:pt x="295" y="296"/>
                    <a:pt x="295" y="296"/>
                  </a:cubicBezTo>
                  <a:cubicBezTo>
                    <a:pt x="296" y="297"/>
                    <a:pt x="295" y="291"/>
                    <a:pt x="297" y="294"/>
                  </a:cubicBezTo>
                  <a:cubicBezTo>
                    <a:pt x="298" y="295"/>
                    <a:pt x="298" y="296"/>
                    <a:pt x="297" y="296"/>
                  </a:cubicBezTo>
                  <a:cubicBezTo>
                    <a:pt x="299" y="299"/>
                    <a:pt x="300" y="293"/>
                    <a:pt x="301" y="296"/>
                  </a:cubicBezTo>
                  <a:cubicBezTo>
                    <a:pt x="301" y="295"/>
                    <a:pt x="300" y="294"/>
                    <a:pt x="301" y="292"/>
                  </a:cubicBezTo>
                  <a:cubicBezTo>
                    <a:pt x="302" y="293"/>
                    <a:pt x="304" y="294"/>
                    <a:pt x="304" y="294"/>
                  </a:cubicBezTo>
                  <a:cubicBezTo>
                    <a:pt x="304" y="294"/>
                    <a:pt x="304" y="293"/>
                    <a:pt x="305" y="294"/>
                  </a:cubicBezTo>
                  <a:cubicBezTo>
                    <a:pt x="305" y="294"/>
                    <a:pt x="305" y="294"/>
                    <a:pt x="305" y="295"/>
                  </a:cubicBezTo>
                  <a:cubicBezTo>
                    <a:pt x="306" y="295"/>
                    <a:pt x="307" y="294"/>
                    <a:pt x="308" y="293"/>
                  </a:cubicBezTo>
                  <a:cubicBezTo>
                    <a:pt x="309" y="294"/>
                    <a:pt x="310" y="293"/>
                    <a:pt x="312" y="293"/>
                  </a:cubicBezTo>
                  <a:cubicBezTo>
                    <a:pt x="312" y="291"/>
                    <a:pt x="315" y="293"/>
                    <a:pt x="314" y="290"/>
                  </a:cubicBezTo>
                  <a:cubicBezTo>
                    <a:pt x="314" y="291"/>
                    <a:pt x="314" y="291"/>
                    <a:pt x="314" y="291"/>
                  </a:cubicBezTo>
                  <a:cubicBezTo>
                    <a:pt x="314" y="290"/>
                    <a:pt x="314" y="288"/>
                    <a:pt x="315" y="288"/>
                  </a:cubicBezTo>
                  <a:cubicBezTo>
                    <a:pt x="315" y="290"/>
                    <a:pt x="315" y="290"/>
                    <a:pt x="315" y="290"/>
                  </a:cubicBezTo>
                  <a:cubicBezTo>
                    <a:pt x="316" y="292"/>
                    <a:pt x="317" y="290"/>
                    <a:pt x="318" y="291"/>
                  </a:cubicBezTo>
                  <a:cubicBezTo>
                    <a:pt x="316" y="289"/>
                    <a:pt x="318" y="291"/>
                    <a:pt x="318" y="289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9" y="287"/>
                    <a:pt x="318" y="287"/>
                    <a:pt x="319" y="286"/>
                  </a:cubicBezTo>
                  <a:cubicBezTo>
                    <a:pt x="320" y="286"/>
                    <a:pt x="321" y="288"/>
                    <a:pt x="320" y="288"/>
                  </a:cubicBezTo>
                  <a:cubicBezTo>
                    <a:pt x="321" y="289"/>
                    <a:pt x="322" y="288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5" y="289"/>
                    <a:pt x="325" y="289"/>
                    <a:pt x="325" y="289"/>
                  </a:cubicBezTo>
                  <a:cubicBezTo>
                    <a:pt x="325" y="289"/>
                    <a:pt x="326" y="286"/>
                    <a:pt x="326" y="286"/>
                  </a:cubicBezTo>
                  <a:cubicBezTo>
                    <a:pt x="328" y="286"/>
                    <a:pt x="331" y="283"/>
                    <a:pt x="332" y="281"/>
                  </a:cubicBezTo>
                  <a:cubicBezTo>
                    <a:pt x="332" y="282"/>
                    <a:pt x="332" y="282"/>
                    <a:pt x="332" y="282"/>
                  </a:cubicBezTo>
                  <a:cubicBezTo>
                    <a:pt x="332" y="281"/>
                    <a:pt x="332" y="279"/>
                    <a:pt x="333" y="280"/>
                  </a:cubicBezTo>
                  <a:cubicBezTo>
                    <a:pt x="333" y="279"/>
                    <a:pt x="334" y="280"/>
                    <a:pt x="335" y="280"/>
                  </a:cubicBezTo>
                  <a:cubicBezTo>
                    <a:pt x="335" y="280"/>
                    <a:pt x="334" y="279"/>
                    <a:pt x="334" y="279"/>
                  </a:cubicBezTo>
                  <a:cubicBezTo>
                    <a:pt x="337" y="279"/>
                    <a:pt x="337" y="275"/>
                    <a:pt x="339" y="274"/>
                  </a:cubicBezTo>
                  <a:cubicBezTo>
                    <a:pt x="339" y="274"/>
                    <a:pt x="340" y="275"/>
                    <a:pt x="340" y="276"/>
                  </a:cubicBezTo>
                  <a:cubicBezTo>
                    <a:pt x="341" y="274"/>
                    <a:pt x="341" y="272"/>
                    <a:pt x="341" y="270"/>
                  </a:cubicBezTo>
                  <a:cubicBezTo>
                    <a:pt x="341" y="270"/>
                    <a:pt x="342" y="270"/>
                    <a:pt x="342" y="271"/>
                  </a:cubicBezTo>
                  <a:cubicBezTo>
                    <a:pt x="342" y="270"/>
                    <a:pt x="343" y="269"/>
                    <a:pt x="342" y="267"/>
                  </a:cubicBezTo>
                  <a:cubicBezTo>
                    <a:pt x="341" y="268"/>
                    <a:pt x="343" y="268"/>
                    <a:pt x="342" y="268"/>
                  </a:cubicBezTo>
                  <a:cubicBezTo>
                    <a:pt x="341" y="268"/>
                    <a:pt x="340" y="266"/>
                    <a:pt x="341" y="266"/>
                  </a:cubicBezTo>
                  <a:cubicBezTo>
                    <a:pt x="341" y="266"/>
                    <a:pt x="341" y="266"/>
                    <a:pt x="341" y="266"/>
                  </a:cubicBezTo>
                  <a:cubicBezTo>
                    <a:pt x="342" y="265"/>
                    <a:pt x="341" y="265"/>
                    <a:pt x="342" y="263"/>
                  </a:cubicBezTo>
                  <a:cubicBezTo>
                    <a:pt x="343" y="263"/>
                    <a:pt x="342" y="264"/>
                    <a:pt x="343" y="264"/>
                  </a:cubicBezTo>
                  <a:cubicBezTo>
                    <a:pt x="345" y="265"/>
                    <a:pt x="345" y="262"/>
                    <a:pt x="346" y="262"/>
                  </a:cubicBezTo>
                  <a:cubicBezTo>
                    <a:pt x="344" y="261"/>
                    <a:pt x="344" y="261"/>
                    <a:pt x="344" y="261"/>
                  </a:cubicBezTo>
                  <a:cubicBezTo>
                    <a:pt x="344" y="260"/>
                    <a:pt x="346" y="261"/>
                    <a:pt x="346" y="260"/>
                  </a:cubicBezTo>
                  <a:cubicBezTo>
                    <a:pt x="342" y="256"/>
                    <a:pt x="342" y="256"/>
                    <a:pt x="342" y="256"/>
                  </a:cubicBezTo>
                  <a:cubicBezTo>
                    <a:pt x="342" y="257"/>
                    <a:pt x="344" y="256"/>
                    <a:pt x="345" y="257"/>
                  </a:cubicBezTo>
                  <a:cubicBezTo>
                    <a:pt x="346" y="255"/>
                    <a:pt x="342" y="254"/>
                    <a:pt x="341" y="253"/>
                  </a:cubicBezTo>
                  <a:cubicBezTo>
                    <a:pt x="342" y="252"/>
                    <a:pt x="341" y="250"/>
                    <a:pt x="341" y="250"/>
                  </a:cubicBezTo>
                  <a:cubicBezTo>
                    <a:pt x="342" y="250"/>
                    <a:pt x="341" y="250"/>
                    <a:pt x="342" y="250"/>
                  </a:cubicBezTo>
                  <a:cubicBezTo>
                    <a:pt x="343" y="250"/>
                    <a:pt x="343" y="250"/>
                    <a:pt x="343" y="250"/>
                  </a:cubicBezTo>
                  <a:cubicBezTo>
                    <a:pt x="343" y="251"/>
                    <a:pt x="346" y="250"/>
                    <a:pt x="347" y="251"/>
                  </a:cubicBezTo>
                  <a:cubicBezTo>
                    <a:pt x="346" y="249"/>
                    <a:pt x="347" y="247"/>
                    <a:pt x="347" y="246"/>
                  </a:cubicBezTo>
                  <a:cubicBezTo>
                    <a:pt x="345" y="247"/>
                    <a:pt x="346" y="244"/>
                    <a:pt x="343" y="244"/>
                  </a:cubicBezTo>
                  <a:cubicBezTo>
                    <a:pt x="343" y="242"/>
                    <a:pt x="346" y="243"/>
                    <a:pt x="346" y="242"/>
                  </a:cubicBezTo>
                  <a:cubicBezTo>
                    <a:pt x="345" y="240"/>
                    <a:pt x="346" y="239"/>
                    <a:pt x="345" y="237"/>
                  </a:cubicBezTo>
                  <a:cubicBezTo>
                    <a:pt x="346" y="237"/>
                    <a:pt x="346" y="237"/>
                    <a:pt x="346" y="237"/>
                  </a:cubicBezTo>
                  <a:cubicBezTo>
                    <a:pt x="345" y="236"/>
                    <a:pt x="346" y="233"/>
                    <a:pt x="344" y="232"/>
                  </a:cubicBezTo>
                  <a:cubicBezTo>
                    <a:pt x="345" y="232"/>
                    <a:pt x="345" y="232"/>
                    <a:pt x="345" y="232"/>
                  </a:cubicBezTo>
                  <a:cubicBezTo>
                    <a:pt x="346" y="231"/>
                    <a:pt x="342" y="232"/>
                    <a:pt x="343" y="230"/>
                  </a:cubicBezTo>
                  <a:cubicBezTo>
                    <a:pt x="345" y="231"/>
                    <a:pt x="345" y="231"/>
                    <a:pt x="345" y="231"/>
                  </a:cubicBezTo>
                  <a:cubicBezTo>
                    <a:pt x="343" y="230"/>
                    <a:pt x="346" y="229"/>
                    <a:pt x="344" y="227"/>
                  </a:cubicBezTo>
                  <a:cubicBezTo>
                    <a:pt x="344" y="227"/>
                    <a:pt x="345" y="227"/>
                    <a:pt x="345" y="228"/>
                  </a:cubicBezTo>
                  <a:cubicBezTo>
                    <a:pt x="344" y="226"/>
                    <a:pt x="345" y="225"/>
                    <a:pt x="343" y="224"/>
                  </a:cubicBezTo>
                  <a:cubicBezTo>
                    <a:pt x="344" y="224"/>
                    <a:pt x="345" y="224"/>
                    <a:pt x="345" y="225"/>
                  </a:cubicBezTo>
                  <a:cubicBezTo>
                    <a:pt x="346" y="224"/>
                    <a:pt x="343" y="223"/>
                    <a:pt x="344" y="222"/>
                  </a:cubicBezTo>
                  <a:cubicBezTo>
                    <a:pt x="344" y="222"/>
                    <a:pt x="345" y="222"/>
                    <a:pt x="346" y="222"/>
                  </a:cubicBezTo>
                  <a:cubicBezTo>
                    <a:pt x="344" y="221"/>
                    <a:pt x="345" y="219"/>
                    <a:pt x="344" y="219"/>
                  </a:cubicBezTo>
                  <a:cubicBezTo>
                    <a:pt x="345" y="219"/>
                    <a:pt x="346" y="218"/>
                    <a:pt x="347" y="218"/>
                  </a:cubicBezTo>
                  <a:cubicBezTo>
                    <a:pt x="348" y="213"/>
                    <a:pt x="351" y="208"/>
                    <a:pt x="353" y="202"/>
                  </a:cubicBezTo>
                  <a:cubicBezTo>
                    <a:pt x="355" y="203"/>
                    <a:pt x="353" y="204"/>
                    <a:pt x="355" y="204"/>
                  </a:cubicBezTo>
                  <a:cubicBezTo>
                    <a:pt x="353" y="203"/>
                    <a:pt x="355" y="203"/>
                    <a:pt x="355" y="202"/>
                  </a:cubicBezTo>
                  <a:cubicBezTo>
                    <a:pt x="356" y="202"/>
                    <a:pt x="356" y="202"/>
                    <a:pt x="356" y="202"/>
                  </a:cubicBezTo>
                  <a:cubicBezTo>
                    <a:pt x="356" y="201"/>
                    <a:pt x="357" y="202"/>
                    <a:pt x="357" y="201"/>
                  </a:cubicBezTo>
                  <a:cubicBezTo>
                    <a:pt x="357" y="200"/>
                    <a:pt x="357" y="200"/>
                    <a:pt x="357" y="200"/>
                  </a:cubicBezTo>
                  <a:cubicBezTo>
                    <a:pt x="356" y="199"/>
                    <a:pt x="360" y="201"/>
                    <a:pt x="358" y="199"/>
                  </a:cubicBezTo>
                  <a:cubicBezTo>
                    <a:pt x="360" y="200"/>
                    <a:pt x="360" y="200"/>
                    <a:pt x="360" y="200"/>
                  </a:cubicBezTo>
                  <a:cubicBezTo>
                    <a:pt x="359" y="197"/>
                    <a:pt x="361" y="199"/>
                    <a:pt x="361" y="197"/>
                  </a:cubicBezTo>
                  <a:cubicBezTo>
                    <a:pt x="361" y="197"/>
                    <a:pt x="361" y="197"/>
                    <a:pt x="361" y="197"/>
                  </a:cubicBezTo>
                  <a:cubicBezTo>
                    <a:pt x="363" y="198"/>
                    <a:pt x="362" y="194"/>
                    <a:pt x="363" y="195"/>
                  </a:cubicBezTo>
                  <a:cubicBezTo>
                    <a:pt x="364" y="194"/>
                    <a:pt x="365" y="193"/>
                    <a:pt x="364" y="191"/>
                  </a:cubicBezTo>
                  <a:cubicBezTo>
                    <a:pt x="365" y="193"/>
                    <a:pt x="365" y="193"/>
                    <a:pt x="365" y="193"/>
                  </a:cubicBezTo>
                  <a:cubicBezTo>
                    <a:pt x="366" y="192"/>
                    <a:pt x="368" y="191"/>
                    <a:pt x="369" y="190"/>
                  </a:cubicBezTo>
                  <a:cubicBezTo>
                    <a:pt x="374" y="190"/>
                    <a:pt x="379" y="190"/>
                    <a:pt x="383" y="191"/>
                  </a:cubicBezTo>
                  <a:cubicBezTo>
                    <a:pt x="386" y="192"/>
                    <a:pt x="388" y="193"/>
                    <a:pt x="390" y="194"/>
                  </a:cubicBezTo>
                  <a:cubicBezTo>
                    <a:pt x="389" y="196"/>
                    <a:pt x="388" y="198"/>
                    <a:pt x="388" y="200"/>
                  </a:cubicBezTo>
                  <a:cubicBezTo>
                    <a:pt x="387" y="201"/>
                    <a:pt x="386" y="199"/>
                    <a:pt x="386" y="199"/>
                  </a:cubicBezTo>
                  <a:cubicBezTo>
                    <a:pt x="384" y="205"/>
                    <a:pt x="377" y="203"/>
                    <a:pt x="373" y="209"/>
                  </a:cubicBezTo>
                  <a:cubicBezTo>
                    <a:pt x="369" y="210"/>
                    <a:pt x="365" y="215"/>
                    <a:pt x="365" y="215"/>
                  </a:cubicBezTo>
                  <a:cubicBezTo>
                    <a:pt x="382" y="216"/>
                    <a:pt x="389" y="211"/>
                    <a:pt x="399" y="205"/>
                  </a:cubicBezTo>
                  <a:cubicBezTo>
                    <a:pt x="401" y="203"/>
                    <a:pt x="402" y="201"/>
                    <a:pt x="403" y="198"/>
                  </a:cubicBezTo>
                  <a:cubicBezTo>
                    <a:pt x="405" y="199"/>
                    <a:pt x="406" y="199"/>
                    <a:pt x="406" y="198"/>
                  </a:cubicBezTo>
                  <a:cubicBezTo>
                    <a:pt x="405" y="197"/>
                    <a:pt x="404" y="197"/>
                    <a:pt x="404" y="196"/>
                  </a:cubicBezTo>
                  <a:cubicBezTo>
                    <a:pt x="404" y="194"/>
                    <a:pt x="405" y="191"/>
                    <a:pt x="406" y="188"/>
                  </a:cubicBezTo>
                  <a:cubicBezTo>
                    <a:pt x="398" y="164"/>
                    <a:pt x="382" y="170"/>
                    <a:pt x="375" y="170"/>
                  </a:cubicBezTo>
                  <a:cubicBezTo>
                    <a:pt x="367" y="172"/>
                    <a:pt x="361" y="175"/>
                    <a:pt x="356" y="179"/>
                  </a:cubicBezTo>
                  <a:cubicBezTo>
                    <a:pt x="356" y="179"/>
                    <a:pt x="356" y="179"/>
                    <a:pt x="357" y="180"/>
                  </a:cubicBezTo>
                  <a:cubicBezTo>
                    <a:pt x="354" y="179"/>
                    <a:pt x="351" y="179"/>
                    <a:pt x="349" y="179"/>
                  </a:cubicBezTo>
                  <a:cubicBezTo>
                    <a:pt x="332" y="177"/>
                    <a:pt x="315" y="175"/>
                    <a:pt x="313" y="163"/>
                  </a:cubicBezTo>
                  <a:cubicBezTo>
                    <a:pt x="308" y="154"/>
                    <a:pt x="303" y="139"/>
                    <a:pt x="301" y="128"/>
                  </a:cubicBezTo>
                  <a:cubicBezTo>
                    <a:pt x="300" y="124"/>
                    <a:pt x="300" y="121"/>
                    <a:pt x="299" y="117"/>
                  </a:cubicBezTo>
                  <a:cubicBezTo>
                    <a:pt x="323" y="112"/>
                    <a:pt x="296" y="118"/>
                    <a:pt x="307" y="115"/>
                  </a:cubicBezTo>
                  <a:cubicBezTo>
                    <a:pt x="307" y="115"/>
                    <a:pt x="307" y="115"/>
                    <a:pt x="307" y="115"/>
                  </a:cubicBezTo>
                  <a:cubicBezTo>
                    <a:pt x="307" y="114"/>
                    <a:pt x="307" y="114"/>
                    <a:pt x="307" y="114"/>
                  </a:cubicBezTo>
                  <a:cubicBezTo>
                    <a:pt x="306" y="113"/>
                    <a:pt x="306" y="113"/>
                    <a:pt x="306" y="113"/>
                  </a:cubicBezTo>
                  <a:cubicBezTo>
                    <a:pt x="306" y="110"/>
                    <a:pt x="306" y="110"/>
                    <a:pt x="306" y="110"/>
                  </a:cubicBezTo>
                  <a:cubicBezTo>
                    <a:pt x="303" y="103"/>
                    <a:pt x="304" y="96"/>
                    <a:pt x="292" y="85"/>
                  </a:cubicBezTo>
                  <a:cubicBezTo>
                    <a:pt x="277" y="75"/>
                    <a:pt x="266" y="83"/>
                    <a:pt x="261" y="92"/>
                  </a:cubicBezTo>
                  <a:cubicBezTo>
                    <a:pt x="260" y="93"/>
                    <a:pt x="259" y="94"/>
                    <a:pt x="258" y="95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5" y="97"/>
                    <a:pt x="253" y="98"/>
                    <a:pt x="251" y="10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51" y="106"/>
                    <a:pt x="245" y="110"/>
                    <a:pt x="247" y="113"/>
                  </a:cubicBezTo>
                  <a:cubicBezTo>
                    <a:pt x="245" y="115"/>
                    <a:pt x="245" y="115"/>
                    <a:pt x="245" y="115"/>
                  </a:cubicBezTo>
                  <a:cubicBezTo>
                    <a:pt x="246" y="120"/>
                    <a:pt x="243" y="122"/>
                    <a:pt x="245" y="127"/>
                  </a:cubicBezTo>
                  <a:cubicBezTo>
                    <a:pt x="244" y="126"/>
                    <a:pt x="244" y="126"/>
                    <a:pt x="244" y="126"/>
                  </a:cubicBezTo>
                  <a:cubicBezTo>
                    <a:pt x="243" y="133"/>
                    <a:pt x="248" y="140"/>
                    <a:pt x="246" y="142"/>
                  </a:cubicBezTo>
                  <a:cubicBezTo>
                    <a:pt x="246" y="144"/>
                    <a:pt x="246" y="145"/>
                    <a:pt x="247" y="147"/>
                  </a:cubicBezTo>
                  <a:cubicBezTo>
                    <a:pt x="241" y="158"/>
                    <a:pt x="234" y="167"/>
                    <a:pt x="228" y="171"/>
                  </a:cubicBezTo>
                  <a:cubicBezTo>
                    <a:pt x="228" y="169"/>
                    <a:pt x="226" y="166"/>
                    <a:pt x="223" y="162"/>
                  </a:cubicBezTo>
                  <a:cubicBezTo>
                    <a:pt x="223" y="162"/>
                    <a:pt x="223" y="162"/>
                    <a:pt x="224" y="162"/>
                  </a:cubicBezTo>
                  <a:cubicBezTo>
                    <a:pt x="224" y="162"/>
                    <a:pt x="223" y="161"/>
                    <a:pt x="223" y="161"/>
                  </a:cubicBezTo>
                  <a:cubicBezTo>
                    <a:pt x="223" y="161"/>
                    <a:pt x="223" y="161"/>
                    <a:pt x="223" y="160"/>
                  </a:cubicBezTo>
                  <a:cubicBezTo>
                    <a:pt x="228" y="153"/>
                    <a:pt x="228" y="143"/>
                    <a:pt x="231" y="134"/>
                  </a:cubicBezTo>
                  <a:cubicBezTo>
                    <a:pt x="231" y="134"/>
                    <a:pt x="232" y="136"/>
                    <a:pt x="232" y="137"/>
                  </a:cubicBezTo>
                  <a:cubicBezTo>
                    <a:pt x="233" y="129"/>
                    <a:pt x="233" y="121"/>
                    <a:pt x="230" y="115"/>
                  </a:cubicBezTo>
                  <a:cubicBezTo>
                    <a:pt x="231" y="115"/>
                    <a:pt x="231" y="115"/>
                    <a:pt x="232" y="117"/>
                  </a:cubicBezTo>
                  <a:cubicBezTo>
                    <a:pt x="231" y="111"/>
                    <a:pt x="229" y="105"/>
                    <a:pt x="227" y="103"/>
                  </a:cubicBezTo>
                  <a:cubicBezTo>
                    <a:pt x="227" y="107"/>
                    <a:pt x="228" y="103"/>
                    <a:pt x="228" y="106"/>
                  </a:cubicBezTo>
                  <a:cubicBezTo>
                    <a:pt x="228" y="110"/>
                    <a:pt x="225" y="104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0" y="96"/>
                    <a:pt x="218" y="95"/>
                    <a:pt x="213" y="96"/>
                  </a:cubicBezTo>
                  <a:cubicBezTo>
                    <a:pt x="209" y="95"/>
                    <a:pt x="216" y="95"/>
                    <a:pt x="214" y="94"/>
                  </a:cubicBezTo>
                  <a:cubicBezTo>
                    <a:pt x="211" y="90"/>
                    <a:pt x="201" y="99"/>
                    <a:pt x="201" y="100"/>
                  </a:cubicBezTo>
                  <a:cubicBezTo>
                    <a:pt x="200" y="102"/>
                    <a:pt x="199" y="104"/>
                    <a:pt x="200" y="104"/>
                  </a:cubicBezTo>
                  <a:cubicBezTo>
                    <a:pt x="198" y="108"/>
                    <a:pt x="198" y="105"/>
                    <a:pt x="197" y="108"/>
                  </a:cubicBezTo>
                  <a:cubicBezTo>
                    <a:pt x="196" y="112"/>
                    <a:pt x="197" y="116"/>
                    <a:pt x="199" y="120"/>
                  </a:cubicBezTo>
                  <a:cubicBezTo>
                    <a:pt x="198" y="119"/>
                    <a:pt x="196" y="123"/>
                    <a:pt x="195" y="120"/>
                  </a:cubicBezTo>
                  <a:cubicBezTo>
                    <a:pt x="196" y="129"/>
                    <a:pt x="200" y="133"/>
                    <a:pt x="202" y="137"/>
                  </a:cubicBezTo>
                  <a:cubicBezTo>
                    <a:pt x="202" y="140"/>
                    <a:pt x="205" y="147"/>
                    <a:pt x="207" y="149"/>
                  </a:cubicBezTo>
                  <a:cubicBezTo>
                    <a:pt x="206" y="151"/>
                    <a:pt x="206" y="147"/>
                    <a:pt x="205" y="147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2" y="146"/>
                    <a:pt x="203" y="153"/>
                    <a:pt x="201" y="150"/>
                  </a:cubicBezTo>
                  <a:cubicBezTo>
                    <a:pt x="202" y="153"/>
                    <a:pt x="204" y="158"/>
                    <a:pt x="206" y="163"/>
                  </a:cubicBezTo>
                  <a:cubicBezTo>
                    <a:pt x="203" y="170"/>
                    <a:pt x="201" y="172"/>
                    <a:pt x="194" y="178"/>
                  </a:cubicBezTo>
                  <a:cubicBezTo>
                    <a:pt x="195" y="178"/>
                    <a:pt x="192" y="180"/>
                    <a:pt x="194" y="181"/>
                  </a:cubicBezTo>
                  <a:cubicBezTo>
                    <a:pt x="194" y="183"/>
                    <a:pt x="192" y="183"/>
                    <a:pt x="191" y="183"/>
                  </a:cubicBezTo>
                  <a:cubicBezTo>
                    <a:pt x="192" y="182"/>
                    <a:pt x="193" y="182"/>
                    <a:pt x="192" y="176"/>
                  </a:cubicBezTo>
                  <a:cubicBezTo>
                    <a:pt x="186" y="156"/>
                    <a:pt x="180" y="130"/>
                    <a:pt x="179" y="108"/>
                  </a:cubicBezTo>
                  <a:cubicBezTo>
                    <a:pt x="179" y="110"/>
                    <a:pt x="178" y="110"/>
                    <a:pt x="178" y="108"/>
                  </a:cubicBezTo>
                  <a:cubicBezTo>
                    <a:pt x="181" y="106"/>
                    <a:pt x="176" y="101"/>
                    <a:pt x="177" y="97"/>
                  </a:cubicBezTo>
                  <a:cubicBezTo>
                    <a:pt x="178" y="97"/>
                    <a:pt x="178" y="99"/>
                    <a:pt x="178" y="100"/>
                  </a:cubicBezTo>
                  <a:cubicBezTo>
                    <a:pt x="179" y="89"/>
                    <a:pt x="176" y="81"/>
                    <a:pt x="177" y="71"/>
                  </a:cubicBezTo>
                  <a:cubicBezTo>
                    <a:pt x="175" y="62"/>
                    <a:pt x="178" y="51"/>
                    <a:pt x="176" y="45"/>
                  </a:cubicBezTo>
                  <a:cubicBezTo>
                    <a:pt x="177" y="46"/>
                    <a:pt x="176" y="41"/>
                    <a:pt x="177" y="39"/>
                  </a:cubicBezTo>
                  <a:cubicBezTo>
                    <a:pt x="176" y="36"/>
                    <a:pt x="176" y="34"/>
                    <a:pt x="176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7"/>
                    <a:pt x="176" y="27"/>
                    <a:pt x="176" y="27"/>
                  </a:cubicBezTo>
                  <a:cubicBezTo>
                    <a:pt x="176" y="23"/>
                    <a:pt x="177" y="18"/>
                    <a:pt x="176" y="14"/>
                  </a:cubicBezTo>
                  <a:cubicBezTo>
                    <a:pt x="176" y="13"/>
                    <a:pt x="175" y="2"/>
                    <a:pt x="174" y="1"/>
                  </a:cubicBezTo>
                  <a:cubicBezTo>
                    <a:pt x="173" y="0"/>
                    <a:pt x="172" y="6"/>
                    <a:pt x="170" y="6"/>
                  </a:cubicBezTo>
                  <a:cubicBezTo>
                    <a:pt x="162" y="5"/>
                    <a:pt x="168" y="10"/>
                    <a:pt x="161" y="11"/>
                  </a:cubicBezTo>
                  <a:cubicBezTo>
                    <a:pt x="157" y="12"/>
                    <a:pt x="156" y="13"/>
                    <a:pt x="154" y="16"/>
                  </a:cubicBezTo>
                  <a:cubicBezTo>
                    <a:pt x="155" y="20"/>
                    <a:pt x="155" y="24"/>
                    <a:pt x="155" y="28"/>
                  </a:cubicBezTo>
                  <a:cubicBezTo>
                    <a:pt x="156" y="67"/>
                    <a:pt x="156" y="67"/>
                    <a:pt x="156" y="67"/>
                  </a:cubicBezTo>
                  <a:cubicBezTo>
                    <a:pt x="156" y="75"/>
                    <a:pt x="154" y="84"/>
                    <a:pt x="153" y="92"/>
                  </a:cubicBezTo>
                  <a:cubicBezTo>
                    <a:pt x="148" y="91"/>
                    <a:pt x="142" y="91"/>
                    <a:pt x="139" y="94"/>
                  </a:cubicBezTo>
                  <a:cubicBezTo>
                    <a:pt x="137" y="95"/>
                    <a:pt x="135" y="96"/>
                    <a:pt x="134" y="98"/>
                  </a:cubicBezTo>
                  <a:cubicBezTo>
                    <a:pt x="125" y="103"/>
                    <a:pt x="119" y="113"/>
                    <a:pt x="119" y="118"/>
                  </a:cubicBezTo>
                  <a:cubicBezTo>
                    <a:pt x="118" y="121"/>
                    <a:pt x="118" y="124"/>
                    <a:pt x="118" y="127"/>
                  </a:cubicBezTo>
                  <a:cubicBezTo>
                    <a:pt x="115" y="132"/>
                    <a:pt x="113" y="140"/>
                    <a:pt x="112" y="144"/>
                  </a:cubicBezTo>
                  <a:cubicBezTo>
                    <a:pt x="111" y="152"/>
                    <a:pt x="111" y="155"/>
                    <a:pt x="111" y="160"/>
                  </a:cubicBezTo>
                  <a:cubicBezTo>
                    <a:pt x="111" y="163"/>
                    <a:pt x="109" y="164"/>
                    <a:pt x="108" y="165"/>
                  </a:cubicBezTo>
                  <a:cubicBezTo>
                    <a:pt x="105" y="174"/>
                    <a:pt x="100" y="181"/>
                    <a:pt x="100" y="189"/>
                  </a:cubicBezTo>
                  <a:cubicBezTo>
                    <a:pt x="99" y="189"/>
                    <a:pt x="99" y="189"/>
                    <a:pt x="99" y="189"/>
                  </a:cubicBezTo>
                  <a:cubicBezTo>
                    <a:pt x="98" y="195"/>
                    <a:pt x="93" y="208"/>
                    <a:pt x="88" y="208"/>
                  </a:cubicBezTo>
                  <a:cubicBezTo>
                    <a:pt x="88" y="210"/>
                    <a:pt x="83" y="208"/>
                    <a:pt x="85" y="211"/>
                  </a:cubicBezTo>
                  <a:cubicBezTo>
                    <a:pt x="82" y="210"/>
                    <a:pt x="85" y="209"/>
                    <a:pt x="82" y="208"/>
                  </a:cubicBezTo>
                  <a:cubicBezTo>
                    <a:pt x="83" y="209"/>
                    <a:pt x="84" y="208"/>
                    <a:pt x="85" y="208"/>
                  </a:cubicBezTo>
                  <a:cubicBezTo>
                    <a:pt x="78" y="200"/>
                    <a:pt x="79" y="178"/>
                    <a:pt x="79" y="161"/>
                  </a:cubicBezTo>
                  <a:cubicBezTo>
                    <a:pt x="81" y="156"/>
                    <a:pt x="80" y="144"/>
                    <a:pt x="81" y="133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2" y="131"/>
                    <a:pt x="82" y="131"/>
                    <a:pt x="83" y="131"/>
                  </a:cubicBezTo>
                  <a:cubicBezTo>
                    <a:pt x="83" y="131"/>
                    <a:pt x="83" y="130"/>
                    <a:pt x="83" y="130"/>
                  </a:cubicBezTo>
                  <a:cubicBezTo>
                    <a:pt x="83" y="129"/>
                    <a:pt x="83" y="129"/>
                    <a:pt x="83" y="129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2" y="128"/>
                    <a:pt x="82" y="128"/>
                    <a:pt x="81" y="128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2" y="128"/>
                    <a:pt x="82" y="128"/>
                    <a:pt x="83" y="128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2" y="127"/>
                    <a:pt x="81" y="127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62" y="125"/>
                    <a:pt x="75" y="126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66" y="126"/>
                    <a:pt x="63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0" y="127"/>
                    <a:pt x="70" y="127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7"/>
                    <a:pt x="70" y="127"/>
                    <a:pt x="69" y="127"/>
                  </a:cubicBezTo>
                  <a:cubicBezTo>
                    <a:pt x="69" y="129"/>
                    <a:pt x="69" y="131"/>
                    <a:pt x="71" y="129"/>
                  </a:cubicBezTo>
                  <a:cubicBezTo>
                    <a:pt x="71" y="129"/>
                    <a:pt x="71" y="129"/>
                    <a:pt x="71" y="130"/>
                  </a:cubicBezTo>
                  <a:cubicBezTo>
                    <a:pt x="71" y="130"/>
                    <a:pt x="71" y="130"/>
                    <a:pt x="71" y="130"/>
                  </a:cubicBezTo>
                  <a:cubicBezTo>
                    <a:pt x="70" y="132"/>
                    <a:pt x="70" y="134"/>
                    <a:pt x="70" y="136"/>
                  </a:cubicBezTo>
                  <a:cubicBezTo>
                    <a:pt x="70" y="138"/>
                    <a:pt x="70" y="139"/>
                    <a:pt x="70" y="140"/>
                  </a:cubicBezTo>
                  <a:cubicBezTo>
                    <a:pt x="70" y="140"/>
                    <a:pt x="70" y="140"/>
                    <a:pt x="70" y="140"/>
                  </a:cubicBezTo>
                  <a:cubicBezTo>
                    <a:pt x="69" y="144"/>
                    <a:pt x="69" y="147"/>
                    <a:pt x="68" y="151"/>
                  </a:cubicBezTo>
                  <a:cubicBezTo>
                    <a:pt x="68" y="151"/>
                    <a:pt x="67" y="151"/>
                    <a:pt x="67" y="152"/>
                  </a:cubicBezTo>
                  <a:cubicBezTo>
                    <a:pt x="67" y="153"/>
                    <a:pt x="67" y="155"/>
                    <a:pt x="67" y="156"/>
                  </a:cubicBezTo>
                  <a:cubicBezTo>
                    <a:pt x="67" y="160"/>
                    <a:pt x="66" y="164"/>
                    <a:pt x="64" y="168"/>
                  </a:cubicBezTo>
                  <a:cubicBezTo>
                    <a:pt x="64" y="168"/>
                    <a:pt x="64" y="169"/>
                    <a:pt x="64" y="169"/>
                  </a:cubicBezTo>
                  <a:cubicBezTo>
                    <a:pt x="63" y="164"/>
                    <a:pt x="64" y="157"/>
                    <a:pt x="65" y="155"/>
                  </a:cubicBezTo>
                  <a:cubicBezTo>
                    <a:pt x="63" y="149"/>
                    <a:pt x="64" y="160"/>
                    <a:pt x="62" y="159"/>
                  </a:cubicBezTo>
                  <a:cubicBezTo>
                    <a:pt x="62" y="163"/>
                    <a:pt x="62" y="166"/>
                    <a:pt x="63" y="171"/>
                  </a:cubicBezTo>
                  <a:cubicBezTo>
                    <a:pt x="62" y="174"/>
                    <a:pt x="63" y="175"/>
                    <a:pt x="61" y="179"/>
                  </a:cubicBezTo>
                  <a:cubicBezTo>
                    <a:pt x="60" y="178"/>
                    <a:pt x="60" y="178"/>
                    <a:pt x="60" y="178"/>
                  </a:cubicBezTo>
                  <a:cubicBezTo>
                    <a:pt x="58" y="183"/>
                    <a:pt x="58" y="185"/>
                    <a:pt x="58" y="188"/>
                  </a:cubicBezTo>
                  <a:cubicBezTo>
                    <a:pt x="54" y="190"/>
                    <a:pt x="55" y="191"/>
                    <a:pt x="51" y="193"/>
                  </a:cubicBezTo>
                  <a:cubicBezTo>
                    <a:pt x="54" y="190"/>
                    <a:pt x="55" y="186"/>
                    <a:pt x="55" y="183"/>
                  </a:cubicBezTo>
                  <a:cubicBezTo>
                    <a:pt x="51" y="187"/>
                    <a:pt x="48" y="194"/>
                    <a:pt x="43" y="194"/>
                  </a:cubicBezTo>
                  <a:cubicBezTo>
                    <a:pt x="38" y="196"/>
                    <a:pt x="35" y="199"/>
                    <a:pt x="35" y="201"/>
                  </a:cubicBezTo>
                  <a:cubicBezTo>
                    <a:pt x="36" y="200"/>
                    <a:pt x="31" y="201"/>
                    <a:pt x="34" y="199"/>
                  </a:cubicBezTo>
                  <a:cubicBezTo>
                    <a:pt x="32" y="200"/>
                    <a:pt x="30" y="201"/>
                    <a:pt x="29" y="201"/>
                  </a:cubicBezTo>
                  <a:cubicBezTo>
                    <a:pt x="29" y="201"/>
                    <a:pt x="29" y="201"/>
                    <a:pt x="29" y="201"/>
                  </a:cubicBezTo>
                  <a:cubicBezTo>
                    <a:pt x="28" y="201"/>
                    <a:pt x="28" y="200"/>
                    <a:pt x="28" y="199"/>
                  </a:cubicBezTo>
                  <a:cubicBezTo>
                    <a:pt x="26" y="197"/>
                    <a:pt x="23" y="193"/>
                    <a:pt x="19" y="196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6" y="196"/>
                    <a:pt x="12" y="198"/>
                    <a:pt x="9" y="198"/>
                  </a:cubicBezTo>
                  <a:cubicBezTo>
                    <a:pt x="9" y="200"/>
                    <a:pt x="8" y="202"/>
                    <a:pt x="10" y="203"/>
                  </a:cubicBezTo>
                  <a:cubicBezTo>
                    <a:pt x="9" y="204"/>
                    <a:pt x="7" y="201"/>
                    <a:pt x="8" y="203"/>
                  </a:cubicBezTo>
                  <a:cubicBezTo>
                    <a:pt x="7" y="201"/>
                    <a:pt x="7" y="201"/>
                    <a:pt x="7" y="201"/>
                  </a:cubicBezTo>
                  <a:cubicBezTo>
                    <a:pt x="1" y="206"/>
                    <a:pt x="3" y="212"/>
                    <a:pt x="3" y="217"/>
                  </a:cubicBezTo>
                  <a:cubicBezTo>
                    <a:pt x="0" y="218"/>
                    <a:pt x="3" y="221"/>
                    <a:pt x="2" y="224"/>
                  </a:cubicBezTo>
                  <a:cubicBezTo>
                    <a:pt x="3" y="226"/>
                    <a:pt x="2" y="229"/>
                    <a:pt x="5" y="229"/>
                  </a:cubicBezTo>
                  <a:cubicBezTo>
                    <a:pt x="4" y="230"/>
                    <a:pt x="4" y="230"/>
                    <a:pt x="4" y="230"/>
                  </a:cubicBezTo>
                  <a:cubicBezTo>
                    <a:pt x="4" y="232"/>
                    <a:pt x="4" y="235"/>
                    <a:pt x="5" y="237"/>
                  </a:cubicBezTo>
                  <a:cubicBezTo>
                    <a:pt x="5" y="239"/>
                    <a:pt x="7" y="238"/>
                    <a:pt x="8" y="239"/>
                  </a:cubicBezTo>
                  <a:cubicBezTo>
                    <a:pt x="7" y="240"/>
                    <a:pt x="7" y="240"/>
                    <a:pt x="7" y="240"/>
                  </a:cubicBezTo>
                  <a:cubicBezTo>
                    <a:pt x="8" y="241"/>
                    <a:pt x="10" y="240"/>
                    <a:pt x="12" y="240"/>
                  </a:cubicBezTo>
                  <a:cubicBezTo>
                    <a:pt x="12" y="241"/>
                    <a:pt x="12" y="241"/>
                    <a:pt x="12" y="242"/>
                  </a:cubicBezTo>
                  <a:cubicBezTo>
                    <a:pt x="11" y="242"/>
                    <a:pt x="9" y="242"/>
                    <a:pt x="7" y="242"/>
                  </a:cubicBezTo>
                  <a:cubicBezTo>
                    <a:pt x="8" y="244"/>
                    <a:pt x="11" y="244"/>
                    <a:pt x="10" y="246"/>
                  </a:cubicBezTo>
                  <a:cubicBezTo>
                    <a:pt x="11" y="247"/>
                    <a:pt x="12" y="248"/>
                    <a:pt x="14" y="247"/>
                  </a:cubicBezTo>
                  <a:cubicBezTo>
                    <a:pt x="13" y="247"/>
                    <a:pt x="14" y="248"/>
                    <a:pt x="13" y="248"/>
                  </a:cubicBezTo>
                  <a:cubicBezTo>
                    <a:pt x="13" y="249"/>
                    <a:pt x="14" y="249"/>
                    <a:pt x="15" y="249"/>
                  </a:cubicBezTo>
                  <a:cubicBezTo>
                    <a:pt x="15" y="249"/>
                    <a:pt x="15" y="249"/>
                    <a:pt x="15" y="249"/>
                  </a:cubicBezTo>
                  <a:cubicBezTo>
                    <a:pt x="16" y="248"/>
                    <a:pt x="17" y="249"/>
                    <a:pt x="18" y="247"/>
                  </a:cubicBezTo>
                  <a:cubicBezTo>
                    <a:pt x="17" y="247"/>
                    <a:pt x="17" y="247"/>
                    <a:pt x="17" y="246"/>
                  </a:cubicBezTo>
                  <a:cubicBezTo>
                    <a:pt x="18" y="246"/>
                    <a:pt x="19" y="246"/>
                    <a:pt x="19" y="248"/>
                  </a:cubicBezTo>
                  <a:cubicBezTo>
                    <a:pt x="18" y="249"/>
                    <a:pt x="16" y="249"/>
                    <a:pt x="17" y="250"/>
                  </a:cubicBezTo>
                  <a:cubicBezTo>
                    <a:pt x="18" y="250"/>
                    <a:pt x="20" y="249"/>
                    <a:pt x="21" y="248"/>
                  </a:cubicBezTo>
                  <a:cubicBezTo>
                    <a:pt x="20" y="249"/>
                    <a:pt x="19" y="248"/>
                    <a:pt x="20" y="246"/>
                  </a:cubicBezTo>
                  <a:cubicBezTo>
                    <a:pt x="19" y="247"/>
                    <a:pt x="19" y="247"/>
                    <a:pt x="19" y="247"/>
                  </a:cubicBezTo>
                  <a:cubicBezTo>
                    <a:pt x="20" y="246"/>
                    <a:pt x="20" y="246"/>
                    <a:pt x="20" y="246"/>
                  </a:cubicBezTo>
                  <a:cubicBezTo>
                    <a:pt x="18" y="245"/>
                    <a:pt x="19" y="243"/>
                    <a:pt x="17" y="243"/>
                  </a:cubicBezTo>
                  <a:cubicBezTo>
                    <a:pt x="16" y="245"/>
                    <a:pt x="16" y="245"/>
                    <a:pt x="16" y="245"/>
                  </a:cubicBezTo>
                  <a:cubicBezTo>
                    <a:pt x="15" y="244"/>
                    <a:pt x="13" y="244"/>
                    <a:pt x="13" y="243"/>
                  </a:cubicBezTo>
                  <a:cubicBezTo>
                    <a:pt x="14" y="243"/>
                    <a:pt x="15" y="242"/>
                    <a:pt x="15" y="241"/>
                  </a:cubicBezTo>
                  <a:cubicBezTo>
                    <a:pt x="15" y="241"/>
                    <a:pt x="14" y="241"/>
                    <a:pt x="15" y="241"/>
                  </a:cubicBezTo>
                  <a:cubicBezTo>
                    <a:pt x="17" y="240"/>
                    <a:pt x="17" y="240"/>
                    <a:pt x="17" y="240"/>
                  </a:cubicBezTo>
                  <a:cubicBezTo>
                    <a:pt x="14" y="242"/>
                    <a:pt x="15" y="238"/>
                    <a:pt x="14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15" y="236"/>
                    <a:pt x="13" y="239"/>
                    <a:pt x="13" y="238"/>
                  </a:cubicBezTo>
                  <a:cubicBezTo>
                    <a:pt x="13" y="237"/>
                    <a:pt x="15" y="237"/>
                    <a:pt x="16" y="235"/>
                  </a:cubicBezTo>
                  <a:cubicBezTo>
                    <a:pt x="15" y="234"/>
                    <a:pt x="12" y="233"/>
                    <a:pt x="14" y="230"/>
                  </a:cubicBezTo>
                  <a:cubicBezTo>
                    <a:pt x="13" y="229"/>
                    <a:pt x="12" y="228"/>
                    <a:pt x="11" y="227"/>
                  </a:cubicBezTo>
                  <a:cubicBezTo>
                    <a:pt x="10" y="226"/>
                    <a:pt x="13" y="227"/>
                    <a:pt x="12" y="226"/>
                  </a:cubicBezTo>
                  <a:cubicBezTo>
                    <a:pt x="13" y="226"/>
                    <a:pt x="14" y="225"/>
                    <a:pt x="15" y="225"/>
                  </a:cubicBezTo>
                  <a:cubicBezTo>
                    <a:pt x="14" y="225"/>
                    <a:pt x="15" y="223"/>
                    <a:pt x="12" y="224"/>
                  </a:cubicBezTo>
                  <a:cubicBezTo>
                    <a:pt x="13" y="222"/>
                    <a:pt x="13" y="221"/>
                    <a:pt x="13" y="219"/>
                  </a:cubicBezTo>
                  <a:cubicBezTo>
                    <a:pt x="13" y="219"/>
                    <a:pt x="14" y="219"/>
                    <a:pt x="15" y="219"/>
                  </a:cubicBezTo>
                  <a:cubicBezTo>
                    <a:pt x="14" y="218"/>
                    <a:pt x="12" y="217"/>
                    <a:pt x="13" y="216"/>
                  </a:cubicBezTo>
                  <a:cubicBezTo>
                    <a:pt x="12" y="215"/>
                    <a:pt x="12" y="216"/>
                    <a:pt x="10" y="215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11" y="214"/>
                    <a:pt x="14" y="215"/>
                    <a:pt x="14" y="214"/>
                  </a:cubicBezTo>
                  <a:cubicBezTo>
                    <a:pt x="17" y="215"/>
                    <a:pt x="13" y="216"/>
                    <a:pt x="16" y="216"/>
                  </a:cubicBezTo>
                  <a:cubicBezTo>
                    <a:pt x="18" y="216"/>
                    <a:pt x="18" y="218"/>
                    <a:pt x="17" y="219"/>
                  </a:cubicBezTo>
                  <a:cubicBezTo>
                    <a:pt x="19" y="220"/>
                    <a:pt x="17" y="218"/>
                    <a:pt x="19" y="218"/>
                  </a:cubicBezTo>
                  <a:cubicBezTo>
                    <a:pt x="19" y="217"/>
                    <a:pt x="18" y="217"/>
                    <a:pt x="18" y="216"/>
                  </a:cubicBezTo>
                  <a:cubicBezTo>
                    <a:pt x="18" y="216"/>
                    <a:pt x="17" y="216"/>
                    <a:pt x="17" y="216"/>
                  </a:cubicBezTo>
                  <a:cubicBezTo>
                    <a:pt x="17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5"/>
                    <a:pt x="17" y="215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6" y="216"/>
                    <a:pt x="16" y="215"/>
                    <a:pt x="16" y="215"/>
                  </a:cubicBezTo>
                  <a:cubicBezTo>
                    <a:pt x="14" y="214"/>
                    <a:pt x="17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4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8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20" y="212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8" y="213"/>
                  </a:cubicBezTo>
                  <a:cubicBezTo>
                    <a:pt x="19" y="213"/>
                    <a:pt x="19" y="213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9" y="213"/>
                    <a:pt x="19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3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9" y="216"/>
                    <a:pt x="18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6"/>
                    <a:pt x="19" y="216"/>
                  </a:cubicBezTo>
                  <a:cubicBezTo>
                    <a:pt x="19" y="216"/>
                    <a:pt x="19" y="216"/>
                    <a:pt x="19" y="215"/>
                  </a:cubicBezTo>
                  <a:cubicBezTo>
                    <a:pt x="19" y="216"/>
                    <a:pt x="19" y="216"/>
                    <a:pt x="19" y="216"/>
                  </a:cubicBezTo>
                  <a:cubicBezTo>
                    <a:pt x="19" y="215"/>
                    <a:pt x="20" y="217"/>
                    <a:pt x="20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20" y="215"/>
                    <a:pt x="18" y="215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3"/>
                  </a:cubicBezTo>
                  <a:cubicBezTo>
                    <a:pt x="19" y="213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20" y="214"/>
                    <a:pt x="20" y="214"/>
                  </a:cubicBezTo>
                  <a:cubicBezTo>
                    <a:pt x="20" y="214"/>
                    <a:pt x="19" y="214"/>
                    <a:pt x="20" y="215"/>
                  </a:cubicBezTo>
                  <a:cubicBezTo>
                    <a:pt x="22" y="215"/>
                    <a:pt x="22" y="215"/>
                    <a:pt x="22" y="215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6"/>
                    <a:pt x="20" y="216"/>
                    <a:pt x="20" y="216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7"/>
                    <a:pt x="20" y="217"/>
                    <a:pt x="20" y="217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7"/>
                    <a:pt x="21" y="217"/>
                    <a:pt x="21" y="217"/>
                  </a:cubicBezTo>
                  <a:cubicBezTo>
                    <a:pt x="20" y="218"/>
                    <a:pt x="23" y="217"/>
                    <a:pt x="22" y="218"/>
                  </a:cubicBezTo>
                  <a:cubicBezTo>
                    <a:pt x="21" y="218"/>
                    <a:pt x="20" y="219"/>
                    <a:pt x="20" y="219"/>
                  </a:cubicBezTo>
                  <a:cubicBezTo>
                    <a:pt x="22" y="218"/>
                    <a:pt x="23" y="219"/>
                    <a:pt x="25" y="218"/>
                  </a:cubicBezTo>
                  <a:cubicBezTo>
                    <a:pt x="24" y="219"/>
                    <a:pt x="21" y="219"/>
                    <a:pt x="20" y="220"/>
                  </a:cubicBezTo>
                  <a:cubicBezTo>
                    <a:pt x="22" y="220"/>
                    <a:pt x="19" y="222"/>
                    <a:pt x="22" y="221"/>
                  </a:cubicBezTo>
                  <a:cubicBezTo>
                    <a:pt x="22" y="220"/>
                    <a:pt x="23" y="221"/>
                    <a:pt x="25" y="220"/>
                  </a:cubicBezTo>
                  <a:cubicBezTo>
                    <a:pt x="25" y="222"/>
                    <a:pt x="23" y="221"/>
                    <a:pt x="23" y="222"/>
                  </a:cubicBezTo>
                  <a:cubicBezTo>
                    <a:pt x="23" y="222"/>
                    <a:pt x="25" y="222"/>
                    <a:pt x="26" y="221"/>
                  </a:cubicBezTo>
                  <a:cubicBezTo>
                    <a:pt x="26" y="222"/>
                    <a:pt x="28" y="222"/>
                    <a:pt x="27" y="223"/>
                  </a:cubicBezTo>
                  <a:cubicBezTo>
                    <a:pt x="25" y="224"/>
                    <a:pt x="26" y="222"/>
                    <a:pt x="25" y="223"/>
                  </a:cubicBezTo>
                  <a:cubicBezTo>
                    <a:pt x="25" y="224"/>
                    <a:pt x="29" y="222"/>
                    <a:pt x="30" y="224"/>
                  </a:cubicBezTo>
                  <a:cubicBezTo>
                    <a:pt x="31" y="223"/>
                    <a:pt x="34" y="223"/>
                    <a:pt x="35" y="224"/>
                  </a:cubicBezTo>
                  <a:cubicBezTo>
                    <a:pt x="35" y="226"/>
                    <a:pt x="34" y="223"/>
                    <a:pt x="32" y="224"/>
                  </a:cubicBezTo>
                  <a:cubicBezTo>
                    <a:pt x="32" y="225"/>
                    <a:pt x="32" y="225"/>
                    <a:pt x="32" y="225"/>
                  </a:cubicBezTo>
                  <a:cubicBezTo>
                    <a:pt x="30" y="227"/>
                    <a:pt x="27" y="224"/>
                    <a:pt x="25" y="225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6"/>
                    <a:pt x="24" y="226"/>
                    <a:pt x="23" y="227"/>
                  </a:cubicBezTo>
                  <a:cubicBezTo>
                    <a:pt x="25" y="226"/>
                    <a:pt x="24" y="228"/>
                    <a:pt x="25" y="228"/>
                  </a:cubicBezTo>
                  <a:cubicBezTo>
                    <a:pt x="26" y="228"/>
                    <a:pt x="24" y="228"/>
                    <a:pt x="25" y="228"/>
                  </a:cubicBezTo>
                  <a:cubicBezTo>
                    <a:pt x="26" y="228"/>
                    <a:pt x="29" y="228"/>
                    <a:pt x="28" y="230"/>
                  </a:cubicBezTo>
                  <a:cubicBezTo>
                    <a:pt x="27" y="229"/>
                    <a:pt x="26" y="230"/>
                    <a:pt x="25" y="230"/>
                  </a:cubicBezTo>
                  <a:cubicBezTo>
                    <a:pt x="24" y="231"/>
                    <a:pt x="27" y="230"/>
                    <a:pt x="26" y="231"/>
                  </a:cubicBezTo>
                  <a:cubicBezTo>
                    <a:pt x="25" y="231"/>
                    <a:pt x="25" y="231"/>
                    <a:pt x="25" y="231"/>
                  </a:cubicBezTo>
                  <a:cubicBezTo>
                    <a:pt x="25" y="233"/>
                    <a:pt x="26" y="241"/>
                    <a:pt x="32" y="242"/>
                  </a:cubicBezTo>
                  <a:cubicBezTo>
                    <a:pt x="31" y="243"/>
                    <a:pt x="31" y="245"/>
                    <a:pt x="30" y="247"/>
                  </a:cubicBezTo>
                  <a:cubicBezTo>
                    <a:pt x="31" y="246"/>
                    <a:pt x="32" y="246"/>
                    <a:pt x="33" y="247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0" y="250"/>
                    <a:pt x="33" y="251"/>
                    <a:pt x="34" y="251"/>
                  </a:cubicBezTo>
                  <a:cubicBezTo>
                    <a:pt x="33" y="252"/>
                    <a:pt x="33" y="252"/>
                    <a:pt x="33" y="252"/>
                  </a:cubicBezTo>
                  <a:cubicBezTo>
                    <a:pt x="32" y="254"/>
                    <a:pt x="34" y="253"/>
                    <a:pt x="35" y="253"/>
                  </a:cubicBezTo>
                  <a:cubicBezTo>
                    <a:pt x="34" y="254"/>
                    <a:pt x="34" y="254"/>
                    <a:pt x="34" y="254"/>
                  </a:cubicBezTo>
                  <a:cubicBezTo>
                    <a:pt x="35" y="254"/>
                    <a:pt x="35" y="254"/>
                    <a:pt x="35" y="254"/>
                  </a:cubicBezTo>
                  <a:cubicBezTo>
                    <a:pt x="36" y="255"/>
                    <a:pt x="36" y="256"/>
                    <a:pt x="34" y="257"/>
                  </a:cubicBezTo>
                  <a:cubicBezTo>
                    <a:pt x="35" y="257"/>
                    <a:pt x="35" y="257"/>
                    <a:pt x="36" y="256"/>
                  </a:cubicBezTo>
                  <a:cubicBezTo>
                    <a:pt x="35" y="258"/>
                    <a:pt x="36" y="261"/>
                    <a:pt x="38" y="262"/>
                  </a:cubicBezTo>
                  <a:cubicBezTo>
                    <a:pt x="38" y="261"/>
                    <a:pt x="39" y="261"/>
                    <a:pt x="40" y="260"/>
                  </a:cubicBezTo>
                  <a:cubicBezTo>
                    <a:pt x="42" y="259"/>
                    <a:pt x="40" y="260"/>
                    <a:pt x="41" y="260"/>
                  </a:cubicBezTo>
                  <a:cubicBezTo>
                    <a:pt x="41" y="261"/>
                    <a:pt x="40" y="262"/>
                    <a:pt x="39" y="262"/>
                  </a:cubicBezTo>
                  <a:cubicBezTo>
                    <a:pt x="38" y="265"/>
                    <a:pt x="42" y="267"/>
                    <a:pt x="44" y="270"/>
                  </a:cubicBezTo>
                  <a:cubicBezTo>
                    <a:pt x="44" y="270"/>
                    <a:pt x="44" y="270"/>
                    <a:pt x="45" y="270"/>
                  </a:cubicBezTo>
                  <a:cubicBezTo>
                    <a:pt x="44" y="273"/>
                    <a:pt x="48" y="273"/>
                    <a:pt x="48" y="276"/>
                  </a:cubicBezTo>
                  <a:cubicBezTo>
                    <a:pt x="49" y="275"/>
                    <a:pt x="51" y="273"/>
                    <a:pt x="52" y="274"/>
                  </a:cubicBezTo>
                  <a:cubicBezTo>
                    <a:pt x="54" y="274"/>
                    <a:pt x="50" y="276"/>
                    <a:pt x="50" y="279"/>
                  </a:cubicBezTo>
                  <a:cubicBezTo>
                    <a:pt x="51" y="278"/>
                    <a:pt x="52" y="279"/>
                    <a:pt x="53" y="279"/>
                  </a:cubicBezTo>
                  <a:cubicBezTo>
                    <a:pt x="52" y="280"/>
                    <a:pt x="52" y="280"/>
                    <a:pt x="52" y="280"/>
                  </a:cubicBezTo>
                  <a:cubicBezTo>
                    <a:pt x="54" y="279"/>
                    <a:pt x="55" y="280"/>
                    <a:pt x="55" y="281"/>
                  </a:cubicBezTo>
                  <a:cubicBezTo>
                    <a:pt x="55" y="281"/>
                    <a:pt x="55" y="281"/>
                    <a:pt x="55" y="281"/>
                  </a:cubicBezTo>
                  <a:cubicBezTo>
                    <a:pt x="55" y="282"/>
                    <a:pt x="55" y="283"/>
                    <a:pt x="56" y="284"/>
                  </a:cubicBezTo>
                  <a:cubicBezTo>
                    <a:pt x="57" y="282"/>
                    <a:pt x="58" y="284"/>
                    <a:pt x="59" y="283"/>
                  </a:cubicBezTo>
                  <a:cubicBezTo>
                    <a:pt x="59" y="284"/>
                    <a:pt x="59" y="284"/>
                    <a:pt x="59" y="284"/>
                  </a:cubicBezTo>
                  <a:cubicBezTo>
                    <a:pt x="60" y="283"/>
                    <a:pt x="60" y="283"/>
                    <a:pt x="60" y="283"/>
                  </a:cubicBezTo>
                  <a:cubicBezTo>
                    <a:pt x="61" y="285"/>
                    <a:pt x="61" y="285"/>
                    <a:pt x="61" y="285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60" y="287"/>
                    <a:pt x="60" y="285"/>
                    <a:pt x="62" y="284"/>
                  </a:cubicBezTo>
                  <a:cubicBezTo>
                    <a:pt x="63" y="284"/>
                    <a:pt x="62" y="285"/>
                    <a:pt x="62" y="286"/>
                  </a:cubicBezTo>
                  <a:cubicBezTo>
                    <a:pt x="62" y="287"/>
                    <a:pt x="62" y="285"/>
                    <a:pt x="61" y="285"/>
                  </a:cubicBezTo>
                  <a:cubicBezTo>
                    <a:pt x="60" y="286"/>
                    <a:pt x="62" y="286"/>
                    <a:pt x="61" y="287"/>
                  </a:cubicBezTo>
                  <a:cubicBezTo>
                    <a:pt x="62" y="287"/>
                    <a:pt x="63" y="286"/>
                    <a:pt x="63" y="286"/>
                  </a:cubicBezTo>
                  <a:cubicBezTo>
                    <a:pt x="64" y="287"/>
                    <a:pt x="65" y="287"/>
                    <a:pt x="65" y="289"/>
                  </a:cubicBezTo>
                  <a:cubicBezTo>
                    <a:pt x="65" y="288"/>
                    <a:pt x="66" y="289"/>
                    <a:pt x="67" y="288"/>
                  </a:cubicBezTo>
                  <a:cubicBezTo>
                    <a:pt x="66" y="288"/>
                    <a:pt x="66" y="287"/>
                    <a:pt x="66" y="286"/>
                  </a:cubicBezTo>
                  <a:cubicBezTo>
                    <a:pt x="67" y="286"/>
                    <a:pt x="68" y="286"/>
                    <a:pt x="68" y="287"/>
                  </a:cubicBezTo>
                  <a:cubicBezTo>
                    <a:pt x="67" y="287"/>
                    <a:pt x="67" y="287"/>
                    <a:pt x="67" y="287"/>
                  </a:cubicBezTo>
                  <a:cubicBezTo>
                    <a:pt x="68" y="287"/>
                    <a:pt x="69" y="288"/>
                    <a:pt x="69" y="286"/>
                  </a:cubicBezTo>
                  <a:cubicBezTo>
                    <a:pt x="69" y="289"/>
                    <a:pt x="69" y="289"/>
                    <a:pt x="69" y="289"/>
                  </a:cubicBezTo>
                  <a:cubicBezTo>
                    <a:pt x="70" y="288"/>
                    <a:pt x="71" y="288"/>
                    <a:pt x="72" y="288"/>
                  </a:cubicBezTo>
                  <a:cubicBezTo>
                    <a:pt x="71" y="290"/>
                    <a:pt x="69" y="291"/>
                    <a:pt x="71" y="292"/>
                  </a:cubicBezTo>
                  <a:cubicBezTo>
                    <a:pt x="73" y="291"/>
                    <a:pt x="73" y="291"/>
                    <a:pt x="73" y="291"/>
                  </a:cubicBezTo>
                  <a:cubicBezTo>
                    <a:pt x="74" y="291"/>
                    <a:pt x="74" y="292"/>
                    <a:pt x="74" y="293"/>
                  </a:cubicBezTo>
                  <a:cubicBezTo>
                    <a:pt x="76" y="294"/>
                    <a:pt x="77" y="289"/>
                    <a:pt x="79" y="291"/>
                  </a:cubicBezTo>
                  <a:cubicBezTo>
                    <a:pt x="78" y="293"/>
                    <a:pt x="78" y="293"/>
                    <a:pt x="79" y="294"/>
                  </a:cubicBezTo>
                  <a:cubicBezTo>
                    <a:pt x="79" y="293"/>
                    <a:pt x="79" y="293"/>
                    <a:pt x="80" y="293"/>
                  </a:cubicBezTo>
                  <a:cubicBezTo>
                    <a:pt x="80" y="292"/>
                    <a:pt x="79" y="294"/>
                    <a:pt x="79" y="293"/>
                  </a:cubicBezTo>
                  <a:cubicBezTo>
                    <a:pt x="79" y="291"/>
                    <a:pt x="80" y="292"/>
                    <a:pt x="80" y="292"/>
                  </a:cubicBezTo>
                  <a:cubicBezTo>
                    <a:pt x="81" y="296"/>
                    <a:pt x="86" y="294"/>
                    <a:pt x="88" y="296"/>
                  </a:cubicBezTo>
                  <a:cubicBezTo>
                    <a:pt x="88" y="294"/>
                    <a:pt x="90" y="295"/>
                    <a:pt x="90" y="295"/>
                  </a:cubicBezTo>
                  <a:cubicBezTo>
                    <a:pt x="90" y="297"/>
                    <a:pt x="92" y="294"/>
                    <a:pt x="93" y="296"/>
                  </a:cubicBezTo>
                  <a:cubicBezTo>
                    <a:pt x="92" y="293"/>
                    <a:pt x="92" y="293"/>
                    <a:pt x="92" y="293"/>
                  </a:cubicBezTo>
                  <a:cubicBezTo>
                    <a:pt x="94" y="295"/>
                    <a:pt x="95" y="290"/>
                    <a:pt x="96" y="293"/>
                  </a:cubicBezTo>
                  <a:cubicBezTo>
                    <a:pt x="97" y="293"/>
                    <a:pt x="96" y="294"/>
                    <a:pt x="95" y="295"/>
                  </a:cubicBezTo>
                  <a:cubicBezTo>
                    <a:pt x="96" y="298"/>
                    <a:pt x="99" y="293"/>
                    <a:pt x="100" y="296"/>
                  </a:cubicBezTo>
                  <a:cubicBezTo>
                    <a:pt x="100" y="295"/>
                    <a:pt x="99" y="293"/>
                    <a:pt x="101" y="292"/>
                  </a:cubicBezTo>
                  <a:cubicBezTo>
                    <a:pt x="101" y="294"/>
                    <a:pt x="103" y="295"/>
                    <a:pt x="103" y="295"/>
                  </a:cubicBezTo>
                  <a:cubicBezTo>
                    <a:pt x="104" y="295"/>
                    <a:pt x="104" y="294"/>
                    <a:pt x="105" y="295"/>
                  </a:cubicBezTo>
                  <a:cubicBezTo>
                    <a:pt x="104" y="296"/>
                    <a:pt x="104" y="296"/>
                    <a:pt x="104" y="296"/>
                  </a:cubicBezTo>
                  <a:cubicBezTo>
                    <a:pt x="105" y="297"/>
                    <a:pt x="106" y="296"/>
                    <a:pt x="107" y="295"/>
                  </a:cubicBezTo>
                  <a:cubicBezTo>
                    <a:pt x="108" y="297"/>
                    <a:pt x="110" y="296"/>
                    <a:pt x="111" y="297"/>
                  </a:cubicBezTo>
                  <a:cubicBezTo>
                    <a:pt x="112" y="295"/>
                    <a:pt x="113" y="299"/>
                    <a:pt x="113" y="295"/>
                  </a:cubicBezTo>
                  <a:cubicBezTo>
                    <a:pt x="114" y="296"/>
                    <a:pt x="114" y="296"/>
                    <a:pt x="114" y="296"/>
                  </a:cubicBezTo>
                  <a:cubicBezTo>
                    <a:pt x="114" y="296"/>
                    <a:pt x="115" y="294"/>
                    <a:pt x="115" y="294"/>
                  </a:cubicBezTo>
                  <a:cubicBezTo>
                    <a:pt x="115" y="296"/>
                    <a:pt x="115" y="296"/>
                    <a:pt x="115" y="296"/>
                  </a:cubicBezTo>
                  <a:cubicBezTo>
                    <a:pt x="114" y="298"/>
                    <a:pt x="117" y="296"/>
                    <a:pt x="117" y="298"/>
                  </a:cubicBezTo>
                  <a:cubicBezTo>
                    <a:pt x="116" y="296"/>
                    <a:pt x="117" y="298"/>
                    <a:pt x="118" y="296"/>
                  </a:cubicBezTo>
                  <a:cubicBezTo>
                    <a:pt x="118" y="296"/>
                    <a:pt x="118" y="296"/>
                    <a:pt x="118" y="296"/>
                  </a:cubicBezTo>
                  <a:cubicBezTo>
                    <a:pt x="120" y="296"/>
                    <a:pt x="119" y="295"/>
                    <a:pt x="120" y="295"/>
                  </a:cubicBezTo>
                  <a:cubicBezTo>
                    <a:pt x="121" y="295"/>
                    <a:pt x="120" y="297"/>
                    <a:pt x="120" y="297"/>
                  </a:cubicBezTo>
                  <a:cubicBezTo>
                    <a:pt x="120" y="298"/>
                    <a:pt x="121" y="298"/>
                    <a:pt x="122" y="297"/>
                  </a:cubicBezTo>
                  <a:cubicBezTo>
                    <a:pt x="122" y="298"/>
                    <a:pt x="122" y="298"/>
                    <a:pt x="123" y="298"/>
                  </a:cubicBezTo>
                  <a:cubicBezTo>
                    <a:pt x="123" y="298"/>
                    <a:pt x="123" y="298"/>
                    <a:pt x="123" y="298"/>
                  </a:cubicBezTo>
                  <a:cubicBezTo>
                    <a:pt x="123" y="298"/>
                    <a:pt x="124" y="298"/>
                    <a:pt x="124" y="299"/>
                  </a:cubicBezTo>
                  <a:cubicBezTo>
                    <a:pt x="123" y="300"/>
                    <a:pt x="123" y="300"/>
                    <a:pt x="123" y="300"/>
                  </a:cubicBezTo>
                  <a:cubicBezTo>
                    <a:pt x="124" y="300"/>
                    <a:pt x="125" y="299"/>
                    <a:pt x="125" y="298"/>
                  </a:cubicBezTo>
                  <a:cubicBezTo>
                    <a:pt x="127" y="300"/>
                    <a:pt x="131" y="300"/>
                    <a:pt x="132" y="300"/>
                  </a:cubicBezTo>
                  <a:cubicBezTo>
                    <a:pt x="131" y="299"/>
                    <a:pt x="131" y="301"/>
                    <a:pt x="131" y="300"/>
                  </a:cubicBezTo>
                  <a:cubicBezTo>
                    <a:pt x="132" y="300"/>
                    <a:pt x="133" y="299"/>
                    <a:pt x="133" y="300"/>
                  </a:cubicBezTo>
                  <a:cubicBezTo>
                    <a:pt x="134" y="300"/>
                    <a:pt x="133" y="301"/>
                    <a:pt x="134" y="302"/>
                  </a:cubicBezTo>
                  <a:cubicBezTo>
                    <a:pt x="133" y="302"/>
                    <a:pt x="135" y="300"/>
                    <a:pt x="134" y="300"/>
                  </a:cubicBezTo>
                  <a:cubicBezTo>
                    <a:pt x="134" y="303"/>
                    <a:pt x="138" y="301"/>
                    <a:pt x="139" y="304"/>
                  </a:cubicBezTo>
                  <a:cubicBezTo>
                    <a:pt x="139" y="303"/>
                    <a:pt x="138" y="304"/>
                    <a:pt x="137" y="305"/>
                  </a:cubicBezTo>
                  <a:cubicBezTo>
                    <a:pt x="139" y="305"/>
                    <a:pt x="141" y="305"/>
                    <a:pt x="143" y="304"/>
                  </a:cubicBezTo>
                  <a:cubicBezTo>
                    <a:pt x="142" y="305"/>
                    <a:pt x="142" y="305"/>
                    <a:pt x="141" y="305"/>
                  </a:cubicBezTo>
                  <a:cubicBezTo>
                    <a:pt x="142" y="306"/>
                    <a:pt x="143" y="307"/>
                    <a:pt x="144" y="306"/>
                  </a:cubicBezTo>
                  <a:cubicBezTo>
                    <a:pt x="145" y="305"/>
                    <a:pt x="144" y="307"/>
                    <a:pt x="144" y="306"/>
                  </a:cubicBezTo>
                  <a:cubicBezTo>
                    <a:pt x="144" y="305"/>
                    <a:pt x="146" y="305"/>
                    <a:pt x="146" y="306"/>
                  </a:cubicBezTo>
                  <a:cubicBezTo>
                    <a:pt x="146" y="306"/>
                    <a:pt x="146" y="306"/>
                    <a:pt x="146" y="306"/>
                  </a:cubicBezTo>
                  <a:cubicBezTo>
                    <a:pt x="147" y="307"/>
                    <a:pt x="147" y="306"/>
                    <a:pt x="148" y="307"/>
                  </a:cubicBezTo>
                  <a:cubicBezTo>
                    <a:pt x="148" y="308"/>
                    <a:pt x="147" y="307"/>
                    <a:pt x="147" y="308"/>
                  </a:cubicBezTo>
                  <a:cubicBezTo>
                    <a:pt x="145" y="310"/>
                    <a:pt x="147" y="311"/>
                    <a:pt x="147" y="311"/>
                  </a:cubicBezTo>
                  <a:cubicBezTo>
                    <a:pt x="149" y="311"/>
                    <a:pt x="149" y="311"/>
                    <a:pt x="149" y="311"/>
                  </a:cubicBezTo>
                  <a:cubicBezTo>
                    <a:pt x="150" y="311"/>
                    <a:pt x="148" y="312"/>
                    <a:pt x="148" y="312"/>
                  </a:cubicBezTo>
                  <a:cubicBezTo>
                    <a:pt x="154" y="312"/>
                    <a:pt x="154" y="312"/>
                    <a:pt x="154" y="312"/>
                  </a:cubicBezTo>
                  <a:cubicBezTo>
                    <a:pt x="153" y="312"/>
                    <a:pt x="152" y="314"/>
                    <a:pt x="151" y="314"/>
                  </a:cubicBezTo>
                  <a:cubicBezTo>
                    <a:pt x="152" y="315"/>
                    <a:pt x="155" y="315"/>
                    <a:pt x="157" y="315"/>
                  </a:cubicBezTo>
                  <a:cubicBezTo>
                    <a:pt x="157" y="316"/>
                    <a:pt x="158" y="317"/>
                    <a:pt x="159" y="318"/>
                  </a:cubicBezTo>
                  <a:cubicBezTo>
                    <a:pt x="158" y="319"/>
                    <a:pt x="159" y="317"/>
                    <a:pt x="158" y="318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6" y="318"/>
                    <a:pt x="154" y="320"/>
                    <a:pt x="153" y="320"/>
                  </a:cubicBezTo>
                  <a:cubicBezTo>
                    <a:pt x="155" y="320"/>
                    <a:pt x="154" y="323"/>
                    <a:pt x="154" y="325"/>
                  </a:cubicBezTo>
                  <a:cubicBezTo>
                    <a:pt x="157" y="323"/>
                    <a:pt x="156" y="326"/>
                    <a:pt x="159" y="325"/>
                  </a:cubicBezTo>
                  <a:cubicBezTo>
                    <a:pt x="160" y="327"/>
                    <a:pt x="157" y="327"/>
                    <a:pt x="156" y="328"/>
                  </a:cubicBezTo>
                  <a:cubicBezTo>
                    <a:pt x="158" y="329"/>
                    <a:pt x="158" y="331"/>
                    <a:pt x="158" y="333"/>
                  </a:cubicBezTo>
                  <a:cubicBezTo>
                    <a:pt x="158" y="333"/>
                    <a:pt x="158" y="333"/>
                    <a:pt x="158" y="333"/>
                  </a:cubicBezTo>
                  <a:cubicBezTo>
                    <a:pt x="159" y="334"/>
                    <a:pt x="158" y="337"/>
                    <a:pt x="161" y="338"/>
                  </a:cubicBezTo>
                  <a:cubicBezTo>
                    <a:pt x="160" y="338"/>
                    <a:pt x="160" y="338"/>
                    <a:pt x="159" y="338"/>
                  </a:cubicBezTo>
                  <a:cubicBezTo>
                    <a:pt x="159" y="340"/>
                    <a:pt x="163" y="338"/>
                    <a:pt x="162" y="340"/>
                  </a:cubicBezTo>
                  <a:cubicBezTo>
                    <a:pt x="160" y="339"/>
                    <a:pt x="160" y="339"/>
                    <a:pt x="160" y="339"/>
                  </a:cubicBezTo>
                  <a:cubicBezTo>
                    <a:pt x="162" y="340"/>
                    <a:pt x="160" y="342"/>
                    <a:pt x="162" y="343"/>
                  </a:cubicBezTo>
                  <a:cubicBezTo>
                    <a:pt x="161" y="343"/>
                    <a:pt x="161" y="343"/>
                    <a:pt x="160" y="343"/>
                  </a:cubicBezTo>
                  <a:cubicBezTo>
                    <a:pt x="161" y="344"/>
                    <a:pt x="161" y="345"/>
                    <a:pt x="163" y="346"/>
                  </a:cubicBezTo>
                  <a:cubicBezTo>
                    <a:pt x="162" y="347"/>
                    <a:pt x="161" y="346"/>
                    <a:pt x="160" y="346"/>
                  </a:cubicBezTo>
                  <a:cubicBezTo>
                    <a:pt x="160" y="347"/>
                    <a:pt x="163" y="347"/>
                    <a:pt x="162" y="348"/>
                  </a:cubicBezTo>
                  <a:cubicBezTo>
                    <a:pt x="162" y="349"/>
                    <a:pt x="161" y="349"/>
                    <a:pt x="161" y="349"/>
                  </a:cubicBezTo>
                  <a:cubicBezTo>
                    <a:pt x="162" y="350"/>
                    <a:pt x="162" y="351"/>
                    <a:pt x="163" y="352"/>
                  </a:cubicBezTo>
                  <a:cubicBezTo>
                    <a:pt x="162" y="352"/>
                    <a:pt x="162" y="353"/>
                    <a:pt x="161" y="353"/>
                  </a:cubicBezTo>
                  <a:cubicBezTo>
                    <a:pt x="161" y="360"/>
                    <a:pt x="162" y="366"/>
                    <a:pt x="164" y="372"/>
                  </a:cubicBezTo>
                  <a:cubicBezTo>
                    <a:pt x="161" y="374"/>
                    <a:pt x="162" y="371"/>
                    <a:pt x="161" y="372"/>
                  </a:cubicBezTo>
                  <a:cubicBezTo>
                    <a:pt x="163" y="372"/>
                    <a:pt x="161" y="373"/>
                    <a:pt x="162" y="375"/>
                  </a:cubicBezTo>
                  <a:cubicBezTo>
                    <a:pt x="162" y="375"/>
                    <a:pt x="162" y="375"/>
                    <a:pt x="162" y="375"/>
                  </a:cubicBezTo>
                  <a:cubicBezTo>
                    <a:pt x="162" y="376"/>
                    <a:pt x="161" y="376"/>
                    <a:pt x="162" y="377"/>
                  </a:cubicBezTo>
                  <a:cubicBezTo>
                    <a:pt x="162" y="377"/>
                    <a:pt x="162" y="377"/>
                    <a:pt x="162" y="377"/>
                  </a:cubicBezTo>
                  <a:cubicBezTo>
                    <a:pt x="164" y="378"/>
                    <a:pt x="159" y="379"/>
                    <a:pt x="162" y="379"/>
                  </a:cubicBezTo>
                  <a:cubicBezTo>
                    <a:pt x="161" y="380"/>
                    <a:pt x="161" y="380"/>
                    <a:pt x="161" y="380"/>
                  </a:cubicBezTo>
                  <a:cubicBezTo>
                    <a:pt x="163" y="381"/>
                    <a:pt x="160" y="382"/>
                    <a:pt x="162" y="383"/>
                  </a:cubicBezTo>
                  <a:cubicBezTo>
                    <a:pt x="162" y="383"/>
                    <a:pt x="162" y="383"/>
                    <a:pt x="162" y="383"/>
                  </a:cubicBezTo>
                  <a:cubicBezTo>
                    <a:pt x="161" y="384"/>
                    <a:pt x="165" y="386"/>
                    <a:pt x="163" y="386"/>
                  </a:cubicBezTo>
                  <a:cubicBezTo>
                    <a:pt x="163" y="388"/>
                    <a:pt x="164" y="389"/>
                    <a:pt x="166" y="389"/>
                  </a:cubicBezTo>
                  <a:cubicBezTo>
                    <a:pt x="165" y="390"/>
                    <a:pt x="164" y="389"/>
                    <a:pt x="163" y="389"/>
                  </a:cubicBezTo>
                  <a:cubicBezTo>
                    <a:pt x="164" y="394"/>
                    <a:pt x="164" y="400"/>
                    <a:pt x="167" y="404"/>
                  </a:cubicBezTo>
                  <a:cubicBezTo>
                    <a:pt x="166" y="404"/>
                    <a:pt x="166" y="404"/>
                    <a:pt x="165" y="404"/>
                  </a:cubicBezTo>
                  <a:cubicBezTo>
                    <a:pt x="168" y="406"/>
                    <a:pt x="163" y="409"/>
                    <a:pt x="168" y="411"/>
                  </a:cubicBezTo>
                  <a:cubicBezTo>
                    <a:pt x="170" y="412"/>
                    <a:pt x="170" y="412"/>
                    <a:pt x="170" y="412"/>
                  </a:cubicBezTo>
                  <a:cubicBezTo>
                    <a:pt x="169" y="412"/>
                    <a:pt x="168" y="412"/>
                    <a:pt x="167" y="413"/>
                  </a:cubicBezTo>
                  <a:cubicBezTo>
                    <a:pt x="168" y="413"/>
                    <a:pt x="167" y="415"/>
                    <a:pt x="169" y="416"/>
                  </a:cubicBezTo>
                  <a:cubicBezTo>
                    <a:pt x="168" y="416"/>
                    <a:pt x="168" y="416"/>
                    <a:pt x="168" y="416"/>
                  </a:cubicBezTo>
                  <a:cubicBezTo>
                    <a:pt x="167" y="417"/>
                    <a:pt x="170" y="418"/>
                    <a:pt x="169" y="419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66" y="425"/>
                    <a:pt x="163" y="434"/>
                    <a:pt x="168" y="438"/>
                  </a:cubicBezTo>
                  <a:cubicBezTo>
                    <a:pt x="169" y="440"/>
                    <a:pt x="166" y="439"/>
                    <a:pt x="166" y="440"/>
                  </a:cubicBezTo>
                  <a:cubicBezTo>
                    <a:pt x="170" y="444"/>
                    <a:pt x="167" y="452"/>
                    <a:pt x="173" y="453"/>
                  </a:cubicBezTo>
                  <a:cubicBezTo>
                    <a:pt x="173" y="454"/>
                    <a:pt x="173" y="454"/>
                    <a:pt x="173" y="455"/>
                  </a:cubicBezTo>
                  <a:cubicBezTo>
                    <a:pt x="173" y="455"/>
                    <a:pt x="173" y="456"/>
                    <a:pt x="174" y="456"/>
                  </a:cubicBezTo>
                  <a:cubicBezTo>
                    <a:pt x="171" y="457"/>
                    <a:pt x="174" y="460"/>
                    <a:pt x="172" y="462"/>
                  </a:cubicBezTo>
                  <a:cubicBezTo>
                    <a:pt x="175" y="462"/>
                    <a:pt x="174" y="463"/>
                    <a:pt x="174" y="464"/>
                  </a:cubicBezTo>
                  <a:cubicBezTo>
                    <a:pt x="174" y="464"/>
                    <a:pt x="173" y="464"/>
                    <a:pt x="173" y="464"/>
                  </a:cubicBezTo>
                  <a:cubicBezTo>
                    <a:pt x="173" y="466"/>
                    <a:pt x="173" y="466"/>
                    <a:pt x="172" y="468"/>
                  </a:cubicBezTo>
                  <a:cubicBezTo>
                    <a:pt x="172" y="469"/>
                    <a:pt x="174" y="469"/>
                    <a:pt x="173" y="470"/>
                  </a:cubicBezTo>
                  <a:cubicBezTo>
                    <a:pt x="171" y="471"/>
                    <a:pt x="173" y="472"/>
                    <a:pt x="172" y="473"/>
                  </a:cubicBezTo>
                  <a:cubicBezTo>
                    <a:pt x="174" y="473"/>
                    <a:pt x="175" y="474"/>
                    <a:pt x="175" y="475"/>
                  </a:cubicBezTo>
                  <a:cubicBezTo>
                    <a:pt x="172" y="475"/>
                    <a:pt x="172" y="475"/>
                    <a:pt x="172" y="475"/>
                  </a:cubicBezTo>
                  <a:cubicBezTo>
                    <a:pt x="174" y="477"/>
                    <a:pt x="170" y="481"/>
                    <a:pt x="174" y="485"/>
                  </a:cubicBezTo>
                  <a:cubicBezTo>
                    <a:pt x="172" y="485"/>
                    <a:pt x="172" y="485"/>
                    <a:pt x="172" y="485"/>
                  </a:cubicBezTo>
                  <a:cubicBezTo>
                    <a:pt x="174" y="488"/>
                    <a:pt x="173" y="491"/>
                    <a:pt x="176" y="494"/>
                  </a:cubicBezTo>
                  <a:cubicBezTo>
                    <a:pt x="175" y="495"/>
                    <a:pt x="175" y="496"/>
                    <a:pt x="175" y="497"/>
                  </a:cubicBezTo>
                  <a:cubicBezTo>
                    <a:pt x="176" y="498"/>
                    <a:pt x="176" y="499"/>
                    <a:pt x="178" y="499"/>
                  </a:cubicBezTo>
                  <a:cubicBezTo>
                    <a:pt x="178" y="500"/>
                    <a:pt x="177" y="500"/>
                    <a:pt x="177" y="500"/>
                  </a:cubicBezTo>
                  <a:cubicBezTo>
                    <a:pt x="176" y="501"/>
                    <a:pt x="174" y="504"/>
                    <a:pt x="177" y="504"/>
                  </a:cubicBezTo>
                  <a:cubicBezTo>
                    <a:pt x="175" y="505"/>
                    <a:pt x="175" y="505"/>
                    <a:pt x="175" y="505"/>
                  </a:cubicBezTo>
                  <a:cubicBezTo>
                    <a:pt x="177" y="506"/>
                    <a:pt x="179" y="507"/>
                    <a:pt x="177" y="508"/>
                  </a:cubicBezTo>
                  <a:cubicBezTo>
                    <a:pt x="178" y="509"/>
                    <a:pt x="179" y="510"/>
                    <a:pt x="181" y="509"/>
                  </a:cubicBezTo>
                  <a:cubicBezTo>
                    <a:pt x="181" y="510"/>
                    <a:pt x="178" y="510"/>
                    <a:pt x="180" y="510"/>
                  </a:cubicBezTo>
                  <a:cubicBezTo>
                    <a:pt x="178" y="510"/>
                    <a:pt x="178" y="510"/>
                    <a:pt x="178" y="510"/>
                  </a:cubicBezTo>
                  <a:cubicBezTo>
                    <a:pt x="177" y="513"/>
                    <a:pt x="179" y="515"/>
                    <a:pt x="180" y="518"/>
                  </a:cubicBezTo>
                  <a:cubicBezTo>
                    <a:pt x="178" y="519"/>
                    <a:pt x="181" y="520"/>
                    <a:pt x="179" y="522"/>
                  </a:cubicBezTo>
                  <a:cubicBezTo>
                    <a:pt x="181" y="523"/>
                    <a:pt x="179" y="525"/>
                    <a:pt x="182" y="525"/>
                  </a:cubicBezTo>
                  <a:cubicBezTo>
                    <a:pt x="181" y="525"/>
                    <a:pt x="181" y="525"/>
                    <a:pt x="181" y="525"/>
                  </a:cubicBezTo>
                  <a:cubicBezTo>
                    <a:pt x="181" y="526"/>
                    <a:pt x="181" y="528"/>
                    <a:pt x="180" y="530"/>
                  </a:cubicBezTo>
                  <a:cubicBezTo>
                    <a:pt x="180" y="531"/>
                    <a:pt x="182" y="530"/>
                    <a:pt x="183" y="531"/>
                  </a:cubicBezTo>
                  <a:cubicBezTo>
                    <a:pt x="182" y="531"/>
                    <a:pt x="182" y="531"/>
                    <a:pt x="182" y="531"/>
                  </a:cubicBezTo>
                  <a:cubicBezTo>
                    <a:pt x="183" y="532"/>
                    <a:pt x="185" y="532"/>
                    <a:pt x="186" y="532"/>
                  </a:cubicBezTo>
                  <a:cubicBezTo>
                    <a:pt x="185" y="533"/>
                    <a:pt x="186" y="533"/>
                    <a:pt x="185" y="533"/>
                  </a:cubicBezTo>
                  <a:cubicBezTo>
                    <a:pt x="185" y="533"/>
                    <a:pt x="183" y="533"/>
                    <a:pt x="181" y="532"/>
                  </a:cubicBezTo>
                  <a:cubicBezTo>
                    <a:pt x="181" y="534"/>
                    <a:pt x="184" y="534"/>
                    <a:pt x="182" y="535"/>
                  </a:cubicBezTo>
                  <a:cubicBezTo>
                    <a:pt x="182" y="536"/>
                    <a:pt x="182" y="536"/>
                    <a:pt x="184" y="536"/>
                  </a:cubicBezTo>
                  <a:cubicBezTo>
                    <a:pt x="184" y="536"/>
                    <a:pt x="183" y="537"/>
                    <a:pt x="182" y="537"/>
                  </a:cubicBezTo>
                  <a:cubicBezTo>
                    <a:pt x="183" y="537"/>
                    <a:pt x="183" y="538"/>
                    <a:pt x="184" y="538"/>
                  </a:cubicBezTo>
                  <a:cubicBezTo>
                    <a:pt x="184" y="538"/>
                    <a:pt x="184" y="537"/>
                    <a:pt x="184" y="537"/>
                  </a:cubicBezTo>
                  <a:cubicBezTo>
                    <a:pt x="185" y="537"/>
                    <a:pt x="185" y="538"/>
                    <a:pt x="187" y="538"/>
                  </a:cubicBezTo>
                  <a:cubicBezTo>
                    <a:pt x="187" y="537"/>
                    <a:pt x="186" y="537"/>
                    <a:pt x="186" y="537"/>
                  </a:cubicBezTo>
                  <a:cubicBezTo>
                    <a:pt x="188" y="537"/>
                    <a:pt x="188" y="538"/>
                    <a:pt x="187" y="538"/>
                  </a:cubicBezTo>
                  <a:cubicBezTo>
                    <a:pt x="186" y="539"/>
                    <a:pt x="185" y="538"/>
                    <a:pt x="184" y="539"/>
                  </a:cubicBezTo>
                  <a:cubicBezTo>
                    <a:pt x="188" y="540"/>
                    <a:pt x="188" y="540"/>
                    <a:pt x="188" y="540"/>
                  </a:cubicBezTo>
                  <a:cubicBezTo>
                    <a:pt x="186" y="540"/>
                    <a:pt x="187" y="539"/>
                    <a:pt x="189" y="539"/>
                  </a:cubicBezTo>
                  <a:cubicBezTo>
                    <a:pt x="188" y="538"/>
                    <a:pt x="188" y="538"/>
                    <a:pt x="188" y="538"/>
                  </a:cubicBezTo>
                  <a:cubicBezTo>
                    <a:pt x="189" y="538"/>
                    <a:pt x="189" y="538"/>
                    <a:pt x="189" y="538"/>
                  </a:cubicBezTo>
                  <a:cubicBezTo>
                    <a:pt x="189" y="537"/>
                    <a:pt x="190" y="536"/>
                    <a:pt x="189" y="535"/>
                  </a:cubicBezTo>
                  <a:cubicBezTo>
                    <a:pt x="187" y="536"/>
                    <a:pt x="187" y="536"/>
                    <a:pt x="187" y="536"/>
                  </a:cubicBezTo>
                  <a:cubicBezTo>
                    <a:pt x="187" y="535"/>
                    <a:pt x="185" y="535"/>
                    <a:pt x="187" y="534"/>
                  </a:cubicBezTo>
                  <a:cubicBezTo>
                    <a:pt x="187" y="534"/>
                    <a:pt x="188" y="534"/>
                    <a:pt x="189" y="534"/>
                  </a:cubicBezTo>
                  <a:cubicBezTo>
                    <a:pt x="189" y="534"/>
                    <a:pt x="188" y="533"/>
                    <a:pt x="188" y="533"/>
                  </a:cubicBezTo>
                  <a:cubicBezTo>
                    <a:pt x="191" y="533"/>
                    <a:pt x="191" y="533"/>
                    <a:pt x="191" y="533"/>
                  </a:cubicBezTo>
                  <a:cubicBezTo>
                    <a:pt x="187" y="533"/>
                    <a:pt x="189" y="532"/>
                    <a:pt x="189" y="531"/>
                  </a:cubicBezTo>
                  <a:cubicBezTo>
                    <a:pt x="189" y="531"/>
                    <a:pt x="189" y="531"/>
                    <a:pt x="189" y="531"/>
                  </a:cubicBezTo>
                  <a:cubicBezTo>
                    <a:pt x="190" y="530"/>
                    <a:pt x="188" y="532"/>
                    <a:pt x="188" y="531"/>
                  </a:cubicBezTo>
                  <a:cubicBezTo>
                    <a:pt x="188" y="530"/>
                    <a:pt x="191" y="530"/>
                    <a:pt x="192" y="530"/>
                  </a:cubicBezTo>
                  <a:cubicBezTo>
                    <a:pt x="191" y="529"/>
                    <a:pt x="189" y="527"/>
                    <a:pt x="191" y="526"/>
                  </a:cubicBezTo>
                  <a:cubicBezTo>
                    <a:pt x="190" y="525"/>
                    <a:pt x="189" y="524"/>
                    <a:pt x="188" y="524"/>
                  </a:cubicBezTo>
                  <a:cubicBezTo>
                    <a:pt x="188" y="523"/>
                    <a:pt x="191" y="523"/>
                    <a:pt x="190" y="523"/>
                  </a:cubicBezTo>
                  <a:cubicBezTo>
                    <a:pt x="190" y="523"/>
                    <a:pt x="191" y="522"/>
                    <a:pt x="192" y="522"/>
                  </a:cubicBezTo>
                  <a:cubicBezTo>
                    <a:pt x="191" y="522"/>
                    <a:pt x="192" y="521"/>
                    <a:pt x="190" y="522"/>
                  </a:cubicBezTo>
                  <a:cubicBezTo>
                    <a:pt x="190" y="520"/>
                    <a:pt x="191" y="519"/>
                    <a:pt x="190" y="518"/>
                  </a:cubicBezTo>
                  <a:cubicBezTo>
                    <a:pt x="190" y="518"/>
                    <a:pt x="192" y="518"/>
                    <a:pt x="193" y="518"/>
                  </a:cubicBezTo>
                  <a:cubicBezTo>
                    <a:pt x="191" y="517"/>
                    <a:pt x="190" y="516"/>
                    <a:pt x="190" y="515"/>
                  </a:cubicBezTo>
                  <a:cubicBezTo>
                    <a:pt x="189" y="515"/>
                    <a:pt x="189" y="516"/>
                    <a:pt x="187" y="516"/>
                  </a:cubicBezTo>
                  <a:cubicBezTo>
                    <a:pt x="187" y="516"/>
                    <a:pt x="186" y="516"/>
                    <a:pt x="186" y="515"/>
                  </a:cubicBezTo>
                  <a:cubicBezTo>
                    <a:pt x="188" y="515"/>
                    <a:pt x="191" y="515"/>
                    <a:pt x="191" y="514"/>
                  </a:cubicBezTo>
                  <a:cubicBezTo>
                    <a:pt x="193" y="514"/>
                    <a:pt x="190" y="515"/>
                    <a:pt x="193" y="515"/>
                  </a:cubicBezTo>
                  <a:cubicBezTo>
                    <a:pt x="195" y="515"/>
                    <a:pt x="196" y="517"/>
                    <a:pt x="194" y="517"/>
                  </a:cubicBezTo>
                  <a:cubicBezTo>
                    <a:pt x="197" y="518"/>
                    <a:pt x="195" y="516"/>
                    <a:pt x="197" y="516"/>
                  </a:cubicBezTo>
                  <a:cubicBezTo>
                    <a:pt x="197" y="516"/>
                    <a:pt x="195" y="515"/>
                    <a:pt x="195" y="514"/>
                  </a:cubicBezTo>
                  <a:cubicBezTo>
                    <a:pt x="194" y="514"/>
                    <a:pt x="194" y="515"/>
                    <a:pt x="193" y="514"/>
                  </a:cubicBezTo>
                  <a:cubicBezTo>
                    <a:pt x="190" y="514"/>
                    <a:pt x="194" y="513"/>
                    <a:pt x="194" y="513"/>
                  </a:cubicBezTo>
                  <a:cubicBezTo>
                    <a:pt x="195" y="513"/>
                    <a:pt x="195" y="513"/>
                    <a:pt x="195" y="513"/>
                  </a:cubicBezTo>
                  <a:cubicBezTo>
                    <a:pt x="196" y="512"/>
                    <a:pt x="194" y="512"/>
                    <a:pt x="194" y="511"/>
                  </a:cubicBezTo>
                  <a:cubicBezTo>
                    <a:pt x="197" y="511"/>
                    <a:pt x="195" y="513"/>
                    <a:pt x="197" y="513"/>
                  </a:cubicBezTo>
                  <a:cubicBezTo>
                    <a:pt x="199" y="512"/>
                    <a:pt x="199" y="512"/>
                    <a:pt x="199" y="512"/>
                  </a:cubicBezTo>
                  <a:cubicBezTo>
                    <a:pt x="199" y="511"/>
                    <a:pt x="196" y="512"/>
                    <a:pt x="197" y="511"/>
                  </a:cubicBezTo>
                  <a:cubicBezTo>
                    <a:pt x="198" y="511"/>
                    <a:pt x="198" y="511"/>
                    <a:pt x="198" y="511"/>
                  </a:cubicBezTo>
                  <a:cubicBezTo>
                    <a:pt x="197" y="510"/>
                    <a:pt x="197" y="510"/>
                    <a:pt x="197" y="510"/>
                  </a:cubicBezTo>
                  <a:cubicBezTo>
                    <a:pt x="196" y="510"/>
                    <a:pt x="194" y="510"/>
                    <a:pt x="195" y="511"/>
                  </a:cubicBezTo>
                  <a:cubicBezTo>
                    <a:pt x="191" y="511"/>
                    <a:pt x="194" y="511"/>
                    <a:pt x="193" y="510"/>
                  </a:cubicBezTo>
                  <a:cubicBezTo>
                    <a:pt x="192" y="509"/>
                    <a:pt x="194" y="510"/>
                    <a:pt x="192" y="510"/>
                  </a:cubicBezTo>
                  <a:cubicBezTo>
                    <a:pt x="190" y="510"/>
                    <a:pt x="190" y="510"/>
                    <a:pt x="190" y="509"/>
                  </a:cubicBezTo>
                  <a:cubicBezTo>
                    <a:pt x="190" y="508"/>
                    <a:pt x="192" y="509"/>
                    <a:pt x="193" y="508"/>
                  </a:cubicBezTo>
                  <a:cubicBezTo>
                    <a:pt x="193" y="508"/>
                    <a:pt x="193" y="509"/>
                    <a:pt x="192" y="509"/>
                  </a:cubicBezTo>
                  <a:cubicBezTo>
                    <a:pt x="194" y="510"/>
                    <a:pt x="196" y="508"/>
                    <a:pt x="197" y="509"/>
                  </a:cubicBezTo>
                  <a:cubicBezTo>
                    <a:pt x="198" y="508"/>
                    <a:pt x="196" y="508"/>
                    <a:pt x="196" y="508"/>
                  </a:cubicBezTo>
                  <a:cubicBezTo>
                    <a:pt x="195" y="508"/>
                    <a:pt x="194" y="508"/>
                    <a:pt x="193" y="508"/>
                  </a:cubicBezTo>
                  <a:cubicBezTo>
                    <a:pt x="188" y="507"/>
                    <a:pt x="197" y="507"/>
                    <a:pt x="196" y="506"/>
                  </a:cubicBezTo>
                  <a:cubicBezTo>
                    <a:pt x="193" y="506"/>
                    <a:pt x="191" y="504"/>
                    <a:pt x="188" y="506"/>
                  </a:cubicBezTo>
                  <a:cubicBezTo>
                    <a:pt x="187" y="505"/>
                    <a:pt x="187" y="505"/>
                    <a:pt x="187" y="505"/>
                  </a:cubicBezTo>
                  <a:cubicBezTo>
                    <a:pt x="189" y="505"/>
                    <a:pt x="189" y="504"/>
                    <a:pt x="191" y="504"/>
                  </a:cubicBezTo>
                  <a:cubicBezTo>
                    <a:pt x="191" y="504"/>
                    <a:pt x="191" y="504"/>
                    <a:pt x="191" y="504"/>
                  </a:cubicBezTo>
                  <a:cubicBezTo>
                    <a:pt x="193" y="504"/>
                    <a:pt x="193" y="504"/>
                    <a:pt x="193" y="504"/>
                  </a:cubicBezTo>
                  <a:cubicBezTo>
                    <a:pt x="195" y="504"/>
                    <a:pt x="196" y="503"/>
                    <a:pt x="197" y="503"/>
                  </a:cubicBezTo>
                  <a:cubicBezTo>
                    <a:pt x="196" y="502"/>
                    <a:pt x="195" y="503"/>
                    <a:pt x="194" y="502"/>
                  </a:cubicBezTo>
                  <a:cubicBezTo>
                    <a:pt x="195" y="502"/>
                    <a:pt x="195" y="502"/>
                    <a:pt x="196" y="502"/>
                  </a:cubicBezTo>
                  <a:cubicBezTo>
                    <a:pt x="195" y="502"/>
                    <a:pt x="193" y="503"/>
                    <a:pt x="193" y="502"/>
                  </a:cubicBezTo>
                  <a:cubicBezTo>
                    <a:pt x="193" y="501"/>
                    <a:pt x="195" y="500"/>
                    <a:pt x="195" y="501"/>
                  </a:cubicBezTo>
                  <a:cubicBezTo>
                    <a:pt x="197" y="501"/>
                    <a:pt x="197" y="501"/>
                    <a:pt x="197" y="501"/>
                  </a:cubicBezTo>
                  <a:cubicBezTo>
                    <a:pt x="195" y="501"/>
                    <a:pt x="198" y="501"/>
                    <a:pt x="197" y="500"/>
                  </a:cubicBezTo>
                  <a:cubicBezTo>
                    <a:pt x="196" y="500"/>
                    <a:pt x="194" y="500"/>
                    <a:pt x="193" y="500"/>
                  </a:cubicBezTo>
                  <a:cubicBezTo>
                    <a:pt x="192" y="499"/>
                    <a:pt x="194" y="499"/>
                    <a:pt x="193" y="499"/>
                  </a:cubicBezTo>
                  <a:cubicBezTo>
                    <a:pt x="195" y="500"/>
                    <a:pt x="195" y="500"/>
                    <a:pt x="195" y="500"/>
                  </a:cubicBezTo>
                  <a:cubicBezTo>
                    <a:pt x="194" y="499"/>
                    <a:pt x="198" y="499"/>
                    <a:pt x="197" y="498"/>
                  </a:cubicBezTo>
                  <a:cubicBezTo>
                    <a:pt x="195" y="498"/>
                    <a:pt x="195" y="498"/>
                    <a:pt x="195" y="498"/>
                  </a:cubicBezTo>
                  <a:cubicBezTo>
                    <a:pt x="196" y="498"/>
                    <a:pt x="196" y="498"/>
                    <a:pt x="197" y="498"/>
                  </a:cubicBezTo>
                  <a:cubicBezTo>
                    <a:pt x="196" y="498"/>
                    <a:pt x="196" y="497"/>
                    <a:pt x="196" y="497"/>
                  </a:cubicBezTo>
                  <a:cubicBezTo>
                    <a:pt x="197" y="497"/>
                    <a:pt x="197" y="497"/>
                    <a:pt x="197" y="497"/>
                  </a:cubicBezTo>
                  <a:cubicBezTo>
                    <a:pt x="196" y="497"/>
                    <a:pt x="193" y="496"/>
                    <a:pt x="196" y="496"/>
                  </a:cubicBezTo>
                  <a:cubicBezTo>
                    <a:pt x="193" y="496"/>
                    <a:pt x="196" y="496"/>
                    <a:pt x="194" y="497"/>
                  </a:cubicBezTo>
                  <a:cubicBezTo>
                    <a:pt x="192" y="497"/>
                    <a:pt x="193" y="496"/>
                    <a:pt x="192" y="496"/>
                  </a:cubicBezTo>
                  <a:cubicBezTo>
                    <a:pt x="195" y="496"/>
                    <a:pt x="192" y="495"/>
                    <a:pt x="192" y="495"/>
                  </a:cubicBezTo>
                  <a:cubicBezTo>
                    <a:pt x="193" y="494"/>
                    <a:pt x="194" y="494"/>
                    <a:pt x="194" y="494"/>
                  </a:cubicBezTo>
                  <a:cubicBezTo>
                    <a:pt x="193" y="494"/>
                    <a:pt x="193" y="494"/>
                    <a:pt x="193" y="494"/>
                  </a:cubicBezTo>
                  <a:cubicBezTo>
                    <a:pt x="196" y="493"/>
                    <a:pt x="192" y="493"/>
                    <a:pt x="193" y="492"/>
                  </a:cubicBezTo>
                  <a:cubicBezTo>
                    <a:pt x="194" y="492"/>
                    <a:pt x="195" y="492"/>
                    <a:pt x="196" y="492"/>
                  </a:cubicBezTo>
                  <a:cubicBezTo>
                    <a:pt x="193" y="493"/>
                    <a:pt x="193" y="491"/>
                    <a:pt x="191" y="491"/>
                  </a:cubicBezTo>
                  <a:cubicBezTo>
                    <a:pt x="192" y="490"/>
                    <a:pt x="194" y="492"/>
                    <a:pt x="196" y="491"/>
                  </a:cubicBezTo>
                  <a:cubicBezTo>
                    <a:pt x="194" y="491"/>
                    <a:pt x="197" y="490"/>
                    <a:pt x="195" y="490"/>
                  </a:cubicBezTo>
                  <a:cubicBezTo>
                    <a:pt x="194" y="491"/>
                    <a:pt x="193" y="490"/>
                    <a:pt x="192" y="490"/>
                  </a:cubicBezTo>
                  <a:cubicBezTo>
                    <a:pt x="192" y="489"/>
                    <a:pt x="193" y="490"/>
                    <a:pt x="194" y="489"/>
                  </a:cubicBezTo>
                  <a:cubicBezTo>
                    <a:pt x="193" y="489"/>
                    <a:pt x="191" y="488"/>
                    <a:pt x="191" y="489"/>
                  </a:cubicBezTo>
                  <a:cubicBezTo>
                    <a:pt x="191" y="488"/>
                    <a:pt x="189" y="488"/>
                    <a:pt x="190" y="487"/>
                  </a:cubicBezTo>
                  <a:cubicBezTo>
                    <a:pt x="192" y="487"/>
                    <a:pt x="191" y="488"/>
                    <a:pt x="192" y="488"/>
                  </a:cubicBezTo>
                  <a:cubicBezTo>
                    <a:pt x="192" y="487"/>
                    <a:pt x="188" y="488"/>
                    <a:pt x="187" y="487"/>
                  </a:cubicBezTo>
                  <a:cubicBezTo>
                    <a:pt x="187" y="487"/>
                    <a:pt x="184" y="487"/>
                    <a:pt x="183" y="486"/>
                  </a:cubicBezTo>
                  <a:cubicBezTo>
                    <a:pt x="183" y="485"/>
                    <a:pt x="184" y="487"/>
                    <a:pt x="186" y="486"/>
                  </a:cubicBezTo>
                  <a:cubicBezTo>
                    <a:pt x="185" y="486"/>
                    <a:pt x="185" y="486"/>
                    <a:pt x="185" y="486"/>
                  </a:cubicBezTo>
                  <a:cubicBezTo>
                    <a:pt x="188" y="485"/>
                    <a:pt x="190" y="487"/>
                    <a:pt x="193" y="486"/>
                  </a:cubicBezTo>
                  <a:cubicBezTo>
                    <a:pt x="192" y="486"/>
                    <a:pt x="192" y="486"/>
                    <a:pt x="192" y="486"/>
                  </a:cubicBezTo>
                  <a:cubicBezTo>
                    <a:pt x="195" y="486"/>
                    <a:pt x="195" y="486"/>
                    <a:pt x="195" y="486"/>
                  </a:cubicBezTo>
                  <a:cubicBezTo>
                    <a:pt x="193" y="486"/>
                    <a:pt x="194" y="485"/>
                    <a:pt x="194" y="484"/>
                  </a:cubicBezTo>
                  <a:cubicBezTo>
                    <a:pt x="192" y="484"/>
                    <a:pt x="194" y="485"/>
                    <a:pt x="193" y="485"/>
                  </a:cubicBezTo>
                  <a:cubicBezTo>
                    <a:pt x="192" y="484"/>
                    <a:pt x="190" y="484"/>
                    <a:pt x="191" y="483"/>
                  </a:cubicBezTo>
                  <a:cubicBezTo>
                    <a:pt x="192" y="484"/>
                    <a:pt x="193" y="483"/>
                    <a:pt x="194" y="483"/>
                  </a:cubicBezTo>
                  <a:cubicBezTo>
                    <a:pt x="195" y="483"/>
                    <a:pt x="192" y="483"/>
                    <a:pt x="193" y="482"/>
                  </a:cubicBezTo>
                  <a:cubicBezTo>
                    <a:pt x="194" y="483"/>
                    <a:pt x="194" y="483"/>
                    <a:pt x="194" y="483"/>
                  </a:cubicBezTo>
                  <a:cubicBezTo>
                    <a:pt x="194" y="480"/>
                    <a:pt x="194" y="478"/>
                    <a:pt x="190" y="476"/>
                  </a:cubicBezTo>
                  <a:cubicBezTo>
                    <a:pt x="191" y="475"/>
                    <a:pt x="191" y="475"/>
                    <a:pt x="193" y="474"/>
                  </a:cubicBezTo>
                  <a:cubicBezTo>
                    <a:pt x="192" y="474"/>
                    <a:pt x="191" y="474"/>
                    <a:pt x="191" y="473"/>
                  </a:cubicBezTo>
                  <a:cubicBezTo>
                    <a:pt x="193" y="473"/>
                    <a:pt x="193" y="473"/>
                    <a:pt x="193" y="473"/>
                  </a:cubicBezTo>
                  <a:cubicBezTo>
                    <a:pt x="194" y="472"/>
                    <a:pt x="192" y="472"/>
                    <a:pt x="191" y="471"/>
                  </a:cubicBezTo>
                  <a:cubicBezTo>
                    <a:pt x="193" y="471"/>
                    <a:pt x="193" y="471"/>
                    <a:pt x="193" y="471"/>
                  </a:cubicBezTo>
                  <a:cubicBezTo>
                    <a:pt x="194" y="471"/>
                    <a:pt x="192" y="470"/>
                    <a:pt x="191" y="470"/>
                  </a:cubicBezTo>
                  <a:cubicBezTo>
                    <a:pt x="193" y="470"/>
                    <a:pt x="193" y="470"/>
                    <a:pt x="193" y="470"/>
                  </a:cubicBezTo>
                  <a:cubicBezTo>
                    <a:pt x="191" y="470"/>
                    <a:pt x="191" y="470"/>
                    <a:pt x="191" y="470"/>
                  </a:cubicBezTo>
                  <a:cubicBezTo>
                    <a:pt x="191" y="469"/>
                    <a:pt x="191" y="468"/>
                    <a:pt x="193" y="469"/>
                  </a:cubicBezTo>
                  <a:cubicBezTo>
                    <a:pt x="193" y="469"/>
                    <a:pt x="192" y="468"/>
                    <a:pt x="192" y="468"/>
                  </a:cubicBezTo>
                  <a:cubicBezTo>
                    <a:pt x="193" y="468"/>
                    <a:pt x="193" y="467"/>
                    <a:pt x="193" y="466"/>
                  </a:cubicBezTo>
                  <a:cubicBezTo>
                    <a:pt x="192" y="466"/>
                    <a:pt x="191" y="466"/>
                    <a:pt x="190" y="466"/>
                  </a:cubicBezTo>
                  <a:cubicBezTo>
                    <a:pt x="188" y="465"/>
                    <a:pt x="190" y="466"/>
                    <a:pt x="189" y="465"/>
                  </a:cubicBezTo>
                  <a:cubicBezTo>
                    <a:pt x="190" y="465"/>
                    <a:pt x="191" y="465"/>
                    <a:pt x="192" y="465"/>
                  </a:cubicBezTo>
                  <a:cubicBezTo>
                    <a:pt x="195" y="465"/>
                    <a:pt x="192" y="462"/>
                    <a:pt x="193" y="461"/>
                  </a:cubicBezTo>
                  <a:cubicBezTo>
                    <a:pt x="192" y="460"/>
                    <a:pt x="192" y="460"/>
                    <a:pt x="192" y="460"/>
                  </a:cubicBezTo>
                  <a:cubicBezTo>
                    <a:pt x="195" y="460"/>
                    <a:pt x="193" y="459"/>
                    <a:pt x="194" y="458"/>
                  </a:cubicBezTo>
                  <a:cubicBezTo>
                    <a:pt x="193" y="458"/>
                    <a:pt x="191" y="457"/>
                    <a:pt x="191" y="456"/>
                  </a:cubicBezTo>
                  <a:cubicBezTo>
                    <a:pt x="189" y="455"/>
                    <a:pt x="193" y="457"/>
                    <a:pt x="195" y="457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5"/>
                    <a:pt x="193" y="454"/>
                    <a:pt x="194" y="454"/>
                  </a:cubicBezTo>
                  <a:cubicBezTo>
                    <a:pt x="194" y="454"/>
                    <a:pt x="194" y="454"/>
                    <a:pt x="194" y="454"/>
                  </a:cubicBezTo>
                  <a:cubicBezTo>
                    <a:pt x="195" y="454"/>
                    <a:pt x="196" y="455"/>
                    <a:pt x="196" y="454"/>
                  </a:cubicBezTo>
                  <a:cubicBezTo>
                    <a:pt x="194" y="453"/>
                    <a:pt x="196" y="453"/>
                    <a:pt x="194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4" y="451"/>
                    <a:pt x="194" y="451"/>
                    <a:pt x="194" y="451"/>
                  </a:cubicBezTo>
                  <a:cubicBezTo>
                    <a:pt x="195" y="451"/>
                    <a:pt x="195" y="451"/>
                    <a:pt x="195" y="451"/>
                  </a:cubicBezTo>
                  <a:cubicBezTo>
                    <a:pt x="196" y="453"/>
                    <a:pt x="196" y="453"/>
                    <a:pt x="196" y="453"/>
                  </a:cubicBezTo>
                  <a:cubicBezTo>
                    <a:pt x="197" y="452"/>
                    <a:pt x="195" y="452"/>
                    <a:pt x="194" y="451"/>
                  </a:cubicBezTo>
                  <a:cubicBezTo>
                    <a:pt x="193" y="450"/>
                    <a:pt x="195" y="450"/>
                    <a:pt x="195" y="451"/>
                  </a:cubicBezTo>
                  <a:cubicBezTo>
                    <a:pt x="196" y="451"/>
                    <a:pt x="195" y="451"/>
                    <a:pt x="195" y="451"/>
                  </a:cubicBezTo>
                  <a:cubicBezTo>
                    <a:pt x="196" y="452"/>
                    <a:pt x="196" y="451"/>
                    <a:pt x="196" y="452"/>
                  </a:cubicBezTo>
                  <a:cubicBezTo>
                    <a:pt x="196" y="451"/>
                    <a:pt x="195" y="450"/>
                    <a:pt x="195" y="450"/>
                  </a:cubicBezTo>
                  <a:cubicBezTo>
                    <a:pt x="195" y="451"/>
                    <a:pt x="196" y="450"/>
                    <a:pt x="197" y="451"/>
                  </a:cubicBezTo>
                  <a:cubicBezTo>
                    <a:pt x="196" y="450"/>
                    <a:pt x="197" y="450"/>
                    <a:pt x="196" y="450"/>
                  </a:cubicBezTo>
                  <a:cubicBezTo>
                    <a:pt x="196" y="450"/>
                    <a:pt x="195" y="449"/>
                    <a:pt x="194" y="449"/>
                  </a:cubicBezTo>
                  <a:cubicBezTo>
                    <a:pt x="194" y="448"/>
                    <a:pt x="194" y="448"/>
                    <a:pt x="195" y="448"/>
                  </a:cubicBezTo>
                  <a:cubicBezTo>
                    <a:pt x="195" y="449"/>
                    <a:pt x="195" y="449"/>
                    <a:pt x="195" y="449"/>
                  </a:cubicBezTo>
                  <a:cubicBezTo>
                    <a:pt x="195" y="448"/>
                    <a:pt x="196" y="448"/>
                    <a:pt x="194" y="447"/>
                  </a:cubicBezTo>
                  <a:cubicBezTo>
                    <a:pt x="196" y="449"/>
                    <a:pt x="196" y="449"/>
                    <a:pt x="196" y="449"/>
                  </a:cubicBezTo>
                  <a:cubicBezTo>
                    <a:pt x="196" y="448"/>
                    <a:pt x="196" y="448"/>
                    <a:pt x="196" y="447"/>
                  </a:cubicBezTo>
                  <a:cubicBezTo>
                    <a:pt x="197" y="448"/>
                    <a:pt x="198" y="450"/>
                    <a:pt x="199" y="450"/>
                  </a:cubicBezTo>
                  <a:cubicBezTo>
                    <a:pt x="198" y="448"/>
                    <a:pt x="198" y="448"/>
                    <a:pt x="198" y="448"/>
                  </a:cubicBezTo>
                  <a:cubicBezTo>
                    <a:pt x="199" y="448"/>
                    <a:pt x="199" y="448"/>
                    <a:pt x="199" y="449"/>
                  </a:cubicBezTo>
                  <a:cubicBezTo>
                    <a:pt x="200" y="449"/>
                    <a:pt x="198" y="444"/>
                    <a:pt x="199" y="445"/>
                  </a:cubicBezTo>
                  <a:cubicBezTo>
                    <a:pt x="200" y="447"/>
                    <a:pt x="200" y="447"/>
                    <a:pt x="201" y="447"/>
                  </a:cubicBezTo>
                  <a:cubicBezTo>
                    <a:pt x="200" y="446"/>
                    <a:pt x="200" y="446"/>
                    <a:pt x="200" y="446"/>
                  </a:cubicBezTo>
                  <a:cubicBezTo>
                    <a:pt x="200" y="446"/>
                    <a:pt x="201" y="448"/>
                    <a:pt x="200" y="447"/>
                  </a:cubicBezTo>
                  <a:cubicBezTo>
                    <a:pt x="199" y="446"/>
                    <a:pt x="200" y="446"/>
                    <a:pt x="200" y="445"/>
                  </a:cubicBezTo>
                  <a:cubicBezTo>
                    <a:pt x="200" y="446"/>
                    <a:pt x="201" y="447"/>
                    <a:pt x="202" y="447"/>
                  </a:cubicBezTo>
                  <a:cubicBezTo>
                    <a:pt x="202" y="447"/>
                    <a:pt x="202" y="447"/>
                    <a:pt x="202" y="447"/>
                  </a:cubicBezTo>
                  <a:cubicBezTo>
                    <a:pt x="205" y="449"/>
                    <a:pt x="200" y="450"/>
                    <a:pt x="204" y="454"/>
                  </a:cubicBezTo>
                  <a:cubicBezTo>
                    <a:pt x="205" y="456"/>
                    <a:pt x="206" y="463"/>
                    <a:pt x="206" y="463"/>
                  </a:cubicBezTo>
                  <a:cubicBezTo>
                    <a:pt x="214" y="451"/>
                    <a:pt x="212" y="449"/>
                    <a:pt x="214" y="446"/>
                  </a:cubicBezTo>
                  <a:cubicBezTo>
                    <a:pt x="214" y="447"/>
                    <a:pt x="214" y="447"/>
                    <a:pt x="214" y="447"/>
                  </a:cubicBezTo>
                  <a:cubicBezTo>
                    <a:pt x="214" y="446"/>
                    <a:pt x="214" y="446"/>
                    <a:pt x="214" y="446"/>
                  </a:cubicBezTo>
                  <a:cubicBezTo>
                    <a:pt x="214" y="446"/>
                    <a:pt x="215" y="446"/>
                    <a:pt x="215" y="446"/>
                  </a:cubicBezTo>
                  <a:cubicBezTo>
                    <a:pt x="215" y="446"/>
                    <a:pt x="215" y="447"/>
                    <a:pt x="216" y="445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5"/>
                    <a:pt x="217" y="443"/>
                    <a:pt x="217" y="443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7"/>
                    <a:pt x="217" y="446"/>
                    <a:pt x="217" y="447"/>
                  </a:cubicBezTo>
                  <a:cubicBezTo>
                    <a:pt x="217" y="445"/>
                    <a:pt x="217" y="447"/>
                    <a:pt x="218" y="445"/>
                  </a:cubicBezTo>
                  <a:cubicBezTo>
                    <a:pt x="218" y="445"/>
                    <a:pt x="218" y="445"/>
                    <a:pt x="218" y="445"/>
                  </a:cubicBezTo>
                  <a:cubicBezTo>
                    <a:pt x="219" y="445"/>
                    <a:pt x="219" y="444"/>
                    <a:pt x="220" y="444"/>
                  </a:cubicBezTo>
                  <a:cubicBezTo>
                    <a:pt x="220" y="444"/>
                    <a:pt x="219" y="446"/>
                    <a:pt x="219" y="446"/>
                  </a:cubicBezTo>
                  <a:cubicBezTo>
                    <a:pt x="219" y="447"/>
                    <a:pt x="219" y="447"/>
                    <a:pt x="220" y="447"/>
                  </a:cubicBezTo>
                  <a:cubicBezTo>
                    <a:pt x="220" y="447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6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8"/>
                  </a:cubicBezTo>
                  <a:cubicBezTo>
                    <a:pt x="220" y="449"/>
                    <a:pt x="220" y="449"/>
                    <a:pt x="220" y="449"/>
                  </a:cubicBezTo>
                  <a:cubicBezTo>
                    <a:pt x="220" y="449"/>
                    <a:pt x="221" y="448"/>
                    <a:pt x="221" y="447"/>
                  </a:cubicBezTo>
                  <a:cubicBezTo>
                    <a:pt x="222" y="449"/>
                    <a:pt x="224" y="448"/>
                    <a:pt x="225" y="448"/>
                  </a:cubicBezTo>
                  <a:cubicBezTo>
                    <a:pt x="225" y="448"/>
                    <a:pt x="224" y="449"/>
                    <a:pt x="225" y="449"/>
                  </a:cubicBezTo>
                  <a:cubicBezTo>
                    <a:pt x="225" y="449"/>
                    <a:pt x="226" y="448"/>
                    <a:pt x="226" y="449"/>
                  </a:cubicBezTo>
                  <a:cubicBezTo>
                    <a:pt x="226" y="448"/>
                    <a:pt x="225" y="450"/>
                    <a:pt x="225" y="450"/>
                  </a:cubicBezTo>
                  <a:cubicBezTo>
                    <a:pt x="225" y="451"/>
                    <a:pt x="226" y="449"/>
                    <a:pt x="226" y="449"/>
                  </a:cubicBezTo>
                  <a:cubicBezTo>
                    <a:pt x="225" y="452"/>
                    <a:pt x="229" y="450"/>
                    <a:pt x="229" y="452"/>
                  </a:cubicBezTo>
                  <a:cubicBezTo>
                    <a:pt x="229" y="451"/>
                    <a:pt x="228" y="452"/>
                    <a:pt x="227" y="452"/>
                  </a:cubicBezTo>
                  <a:cubicBezTo>
                    <a:pt x="228" y="452"/>
                    <a:pt x="229" y="452"/>
                    <a:pt x="232" y="452"/>
                  </a:cubicBezTo>
                  <a:cubicBezTo>
                    <a:pt x="230" y="453"/>
                    <a:pt x="230" y="453"/>
                    <a:pt x="230" y="453"/>
                  </a:cubicBezTo>
                  <a:cubicBezTo>
                    <a:pt x="230" y="453"/>
                    <a:pt x="231" y="453"/>
                    <a:pt x="232" y="453"/>
                  </a:cubicBezTo>
                  <a:cubicBezTo>
                    <a:pt x="233" y="452"/>
                    <a:pt x="234" y="452"/>
                    <a:pt x="234" y="452"/>
                  </a:cubicBezTo>
                  <a:cubicBezTo>
                    <a:pt x="234" y="452"/>
                    <a:pt x="234" y="452"/>
                    <a:pt x="234" y="452"/>
                  </a:cubicBezTo>
                  <a:cubicBezTo>
                    <a:pt x="235" y="453"/>
                    <a:pt x="235" y="452"/>
                    <a:pt x="236" y="453"/>
                  </a:cubicBezTo>
                  <a:cubicBezTo>
                    <a:pt x="235" y="454"/>
                    <a:pt x="235" y="453"/>
                    <a:pt x="234" y="454"/>
                  </a:cubicBezTo>
                  <a:cubicBezTo>
                    <a:pt x="232" y="455"/>
                    <a:pt x="233" y="456"/>
                    <a:pt x="233" y="456"/>
                  </a:cubicBezTo>
                  <a:cubicBezTo>
                    <a:pt x="235" y="456"/>
                    <a:pt x="235" y="456"/>
                    <a:pt x="235" y="456"/>
                  </a:cubicBezTo>
                  <a:cubicBezTo>
                    <a:pt x="236" y="456"/>
                    <a:pt x="234" y="457"/>
                    <a:pt x="234" y="457"/>
                  </a:cubicBezTo>
                  <a:cubicBezTo>
                    <a:pt x="239" y="456"/>
                    <a:pt x="239" y="456"/>
                    <a:pt x="239" y="456"/>
                  </a:cubicBezTo>
                  <a:cubicBezTo>
                    <a:pt x="238" y="456"/>
                    <a:pt x="237" y="458"/>
                    <a:pt x="236" y="457"/>
                  </a:cubicBezTo>
                  <a:cubicBezTo>
                    <a:pt x="237" y="458"/>
                    <a:pt x="240" y="458"/>
                    <a:pt x="241" y="458"/>
                  </a:cubicBezTo>
                  <a:cubicBezTo>
                    <a:pt x="241" y="459"/>
                    <a:pt x="243" y="459"/>
                    <a:pt x="243" y="460"/>
                  </a:cubicBezTo>
                  <a:cubicBezTo>
                    <a:pt x="242" y="460"/>
                    <a:pt x="243" y="459"/>
                    <a:pt x="242" y="460"/>
                  </a:cubicBezTo>
                  <a:cubicBezTo>
                    <a:pt x="240" y="461"/>
                    <a:pt x="240" y="461"/>
                    <a:pt x="240" y="461"/>
                  </a:cubicBezTo>
                  <a:cubicBezTo>
                    <a:pt x="240" y="460"/>
                    <a:pt x="238" y="461"/>
                    <a:pt x="237" y="461"/>
                  </a:cubicBezTo>
                  <a:cubicBezTo>
                    <a:pt x="238" y="462"/>
                    <a:pt x="238" y="463"/>
                    <a:pt x="237" y="464"/>
                  </a:cubicBezTo>
                  <a:cubicBezTo>
                    <a:pt x="240" y="463"/>
                    <a:pt x="239" y="465"/>
                    <a:pt x="242" y="465"/>
                  </a:cubicBezTo>
                  <a:cubicBezTo>
                    <a:pt x="242" y="466"/>
                    <a:pt x="240" y="466"/>
                    <a:pt x="239" y="466"/>
                  </a:cubicBezTo>
                  <a:cubicBezTo>
                    <a:pt x="240" y="467"/>
                    <a:pt x="240" y="468"/>
                    <a:pt x="240" y="469"/>
                  </a:cubicBezTo>
                  <a:cubicBezTo>
                    <a:pt x="240" y="469"/>
                    <a:pt x="240" y="469"/>
                    <a:pt x="240" y="469"/>
                  </a:cubicBezTo>
                  <a:cubicBezTo>
                    <a:pt x="240" y="470"/>
                    <a:pt x="240" y="472"/>
                    <a:pt x="242" y="472"/>
                  </a:cubicBezTo>
                  <a:cubicBezTo>
                    <a:pt x="241" y="472"/>
                    <a:pt x="241" y="472"/>
                    <a:pt x="241" y="472"/>
                  </a:cubicBezTo>
                  <a:cubicBezTo>
                    <a:pt x="240" y="473"/>
                    <a:pt x="244" y="472"/>
                    <a:pt x="243" y="474"/>
                  </a:cubicBezTo>
                  <a:cubicBezTo>
                    <a:pt x="242" y="473"/>
                    <a:pt x="242" y="473"/>
                    <a:pt x="242" y="473"/>
                  </a:cubicBezTo>
                  <a:cubicBezTo>
                    <a:pt x="243" y="474"/>
                    <a:pt x="241" y="475"/>
                    <a:pt x="243" y="476"/>
                  </a:cubicBezTo>
                  <a:cubicBezTo>
                    <a:pt x="242" y="476"/>
                    <a:pt x="242" y="476"/>
                    <a:pt x="241" y="475"/>
                  </a:cubicBezTo>
                  <a:cubicBezTo>
                    <a:pt x="242" y="476"/>
                    <a:pt x="242" y="477"/>
                    <a:pt x="243" y="478"/>
                  </a:cubicBezTo>
                  <a:cubicBezTo>
                    <a:pt x="241" y="478"/>
                    <a:pt x="241" y="478"/>
                    <a:pt x="241" y="478"/>
                  </a:cubicBezTo>
                  <a:cubicBezTo>
                    <a:pt x="240" y="478"/>
                    <a:pt x="244" y="478"/>
                    <a:pt x="243" y="479"/>
                  </a:cubicBezTo>
                  <a:cubicBezTo>
                    <a:pt x="243" y="479"/>
                    <a:pt x="242" y="480"/>
                    <a:pt x="242" y="480"/>
                  </a:cubicBezTo>
                  <a:cubicBezTo>
                    <a:pt x="243" y="480"/>
                    <a:pt x="243" y="481"/>
                    <a:pt x="243" y="481"/>
                  </a:cubicBezTo>
                  <a:cubicBezTo>
                    <a:pt x="241" y="482"/>
                    <a:pt x="241" y="482"/>
                    <a:pt x="241" y="482"/>
                  </a:cubicBezTo>
                  <a:cubicBezTo>
                    <a:pt x="241" y="486"/>
                    <a:pt x="241" y="490"/>
                    <a:pt x="243" y="494"/>
                  </a:cubicBezTo>
                  <a:cubicBezTo>
                    <a:pt x="240" y="494"/>
                    <a:pt x="241" y="493"/>
                    <a:pt x="240" y="493"/>
                  </a:cubicBezTo>
                  <a:cubicBezTo>
                    <a:pt x="242" y="493"/>
                    <a:pt x="240" y="494"/>
                    <a:pt x="241" y="495"/>
                  </a:cubicBezTo>
                  <a:cubicBezTo>
                    <a:pt x="241" y="495"/>
                    <a:pt x="241" y="495"/>
                    <a:pt x="241" y="495"/>
                  </a:cubicBezTo>
                  <a:cubicBezTo>
                    <a:pt x="241" y="496"/>
                    <a:pt x="240" y="496"/>
                    <a:pt x="240" y="497"/>
                  </a:cubicBezTo>
                  <a:cubicBezTo>
                    <a:pt x="241" y="497"/>
                    <a:pt x="241" y="497"/>
                    <a:pt x="241" y="497"/>
                  </a:cubicBezTo>
                  <a:cubicBezTo>
                    <a:pt x="242" y="497"/>
                    <a:pt x="238" y="498"/>
                    <a:pt x="241" y="498"/>
                  </a:cubicBezTo>
                  <a:cubicBezTo>
                    <a:pt x="239" y="499"/>
                    <a:pt x="239" y="499"/>
                    <a:pt x="239" y="499"/>
                  </a:cubicBezTo>
                  <a:cubicBezTo>
                    <a:pt x="242" y="499"/>
                    <a:pt x="238" y="499"/>
                    <a:pt x="240" y="500"/>
                  </a:cubicBezTo>
                  <a:cubicBezTo>
                    <a:pt x="240" y="500"/>
                    <a:pt x="240" y="500"/>
                    <a:pt x="240" y="500"/>
                  </a:cubicBezTo>
                  <a:cubicBezTo>
                    <a:pt x="239" y="501"/>
                    <a:pt x="243" y="502"/>
                    <a:pt x="241" y="502"/>
                  </a:cubicBezTo>
                  <a:cubicBezTo>
                    <a:pt x="241" y="503"/>
                    <a:pt x="242" y="504"/>
                    <a:pt x="244" y="504"/>
                  </a:cubicBezTo>
                  <a:cubicBezTo>
                    <a:pt x="241" y="504"/>
                    <a:pt x="241" y="504"/>
                    <a:pt x="241" y="504"/>
                  </a:cubicBezTo>
                  <a:cubicBezTo>
                    <a:pt x="242" y="507"/>
                    <a:pt x="241" y="511"/>
                    <a:pt x="244" y="513"/>
                  </a:cubicBezTo>
                  <a:cubicBezTo>
                    <a:pt x="243" y="513"/>
                    <a:pt x="243" y="513"/>
                    <a:pt x="243" y="513"/>
                  </a:cubicBezTo>
                  <a:cubicBezTo>
                    <a:pt x="245" y="515"/>
                    <a:pt x="241" y="517"/>
                    <a:pt x="245" y="518"/>
                  </a:cubicBezTo>
                  <a:cubicBezTo>
                    <a:pt x="247" y="518"/>
                    <a:pt x="247" y="518"/>
                    <a:pt x="247" y="518"/>
                  </a:cubicBezTo>
                  <a:cubicBezTo>
                    <a:pt x="244" y="519"/>
                    <a:pt x="244" y="519"/>
                    <a:pt x="244" y="519"/>
                  </a:cubicBezTo>
                  <a:cubicBezTo>
                    <a:pt x="246" y="519"/>
                    <a:pt x="245" y="520"/>
                    <a:pt x="247" y="521"/>
                  </a:cubicBezTo>
                  <a:cubicBezTo>
                    <a:pt x="245" y="521"/>
                    <a:pt x="245" y="521"/>
                    <a:pt x="245" y="521"/>
                  </a:cubicBezTo>
                  <a:cubicBezTo>
                    <a:pt x="245" y="521"/>
                    <a:pt x="247" y="522"/>
                    <a:pt x="247" y="523"/>
                  </a:cubicBezTo>
                  <a:cubicBezTo>
                    <a:pt x="246" y="523"/>
                    <a:pt x="246" y="523"/>
                    <a:pt x="246" y="523"/>
                  </a:cubicBezTo>
                  <a:cubicBezTo>
                    <a:pt x="243" y="527"/>
                    <a:pt x="241" y="532"/>
                    <a:pt x="246" y="534"/>
                  </a:cubicBezTo>
                  <a:cubicBezTo>
                    <a:pt x="247" y="535"/>
                    <a:pt x="243" y="535"/>
                    <a:pt x="244" y="536"/>
                  </a:cubicBezTo>
                  <a:cubicBezTo>
                    <a:pt x="247" y="538"/>
                    <a:pt x="245" y="541"/>
                    <a:pt x="247" y="543"/>
                  </a:cubicBezTo>
                  <a:cubicBezTo>
                    <a:pt x="246" y="546"/>
                    <a:pt x="244" y="545"/>
                    <a:pt x="243" y="548"/>
                  </a:cubicBezTo>
                  <a:cubicBezTo>
                    <a:pt x="243" y="547"/>
                    <a:pt x="243" y="547"/>
                    <a:pt x="243" y="547"/>
                  </a:cubicBezTo>
                  <a:cubicBezTo>
                    <a:pt x="242" y="549"/>
                    <a:pt x="241" y="547"/>
                    <a:pt x="240" y="546"/>
                  </a:cubicBezTo>
                  <a:cubicBezTo>
                    <a:pt x="240" y="547"/>
                    <a:pt x="239" y="547"/>
                    <a:pt x="240" y="549"/>
                  </a:cubicBezTo>
                  <a:cubicBezTo>
                    <a:pt x="239" y="550"/>
                    <a:pt x="238" y="546"/>
                    <a:pt x="238" y="547"/>
                  </a:cubicBezTo>
                  <a:cubicBezTo>
                    <a:pt x="238" y="546"/>
                    <a:pt x="238" y="548"/>
                    <a:pt x="238" y="548"/>
                  </a:cubicBezTo>
                  <a:cubicBezTo>
                    <a:pt x="236" y="550"/>
                    <a:pt x="238" y="546"/>
                    <a:pt x="235" y="545"/>
                  </a:cubicBezTo>
                  <a:cubicBezTo>
                    <a:pt x="232" y="546"/>
                    <a:pt x="228" y="548"/>
                    <a:pt x="225" y="547"/>
                  </a:cubicBezTo>
                  <a:cubicBezTo>
                    <a:pt x="225" y="547"/>
                    <a:pt x="225" y="549"/>
                    <a:pt x="225" y="549"/>
                  </a:cubicBezTo>
                  <a:cubicBezTo>
                    <a:pt x="224" y="546"/>
                    <a:pt x="224" y="550"/>
                    <a:pt x="223" y="549"/>
                  </a:cubicBezTo>
                  <a:cubicBezTo>
                    <a:pt x="223" y="548"/>
                    <a:pt x="223" y="548"/>
                    <a:pt x="223" y="547"/>
                  </a:cubicBezTo>
                  <a:cubicBezTo>
                    <a:pt x="222" y="546"/>
                    <a:pt x="220" y="548"/>
                    <a:pt x="219" y="547"/>
                  </a:cubicBezTo>
                  <a:cubicBezTo>
                    <a:pt x="218" y="549"/>
                    <a:pt x="216" y="546"/>
                    <a:pt x="215" y="548"/>
                  </a:cubicBezTo>
                  <a:cubicBezTo>
                    <a:pt x="215" y="546"/>
                    <a:pt x="214" y="547"/>
                    <a:pt x="214" y="546"/>
                  </a:cubicBezTo>
                  <a:cubicBezTo>
                    <a:pt x="213" y="550"/>
                    <a:pt x="211" y="545"/>
                    <a:pt x="210" y="547"/>
                  </a:cubicBezTo>
                  <a:cubicBezTo>
                    <a:pt x="210" y="547"/>
                    <a:pt x="210" y="547"/>
                    <a:pt x="210" y="547"/>
                  </a:cubicBezTo>
                  <a:cubicBezTo>
                    <a:pt x="206" y="547"/>
                    <a:pt x="202" y="547"/>
                    <a:pt x="198" y="549"/>
                  </a:cubicBezTo>
                  <a:cubicBezTo>
                    <a:pt x="195" y="549"/>
                    <a:pt x="193" y="546"/>
                    <a:pt x="190" y="547"/>
                  </a:cubicBezTo>
                  <a:cubicBezTo>
                    <a:pt x="190" y="548"/>
                    <a:pt x="190" y="549"/>
                    <a:pt x="190" y="549"/>
                  </a:cubicBezTo>
                  <a:cubicBezTo>
                    <a:pt x="189" y="549"/>
                    <a:pt x="190" y="548"/>
                    <a:pt x="190" y="547"/>
                  </a:cubicBezTo>
                  <a:cubicBezTo>
                    <a:pt x="188" y="549"/>
                    <a:pt x="187" y="547"/>
                    <a:pt x="185" y="547"/>
                  </a:cubicBezTo>
                  <a:cubicBezTo>
                    <a:pt x="185" y="548"/>
                    <a:pt x="184" y="548"/>
                    <a:pt x="185" y="549"/>
                  </a:cubicBezTo>
                  <a:cubicBezTo>
                    <a:pt x="183" y="546"/>
                    <a:pt x="181" y="550"/>
                    <a:pt x="179" y="548"/>
                  </a:cubicBezTo>
                  <a:cubicBezTo>
                    <a:pt x="179" y="552"/>
                    <a:pt x="178" y="550"/>
                    <a:pt x="177" y="551"/>
                  </a:cubicBezTo>
                  <a:cubicBezTo>
                    <a:pt x="177" y="551"/>
                    <a:pt x="177" y="550"/>
                    <a:pt x="177" y="549"/>
                  </a:cubicBezTo>
                  <a:cubicBezTo>
                    <a:pt x="175" y="550"/>
                    <a:pt x="175" y="550"/>
                    <a:pt x="173" y="549"/>
                  </a:cubicBezTo>
                  <a:cubicBezTo>
                    <a:pt x="172" y="549"/>
                    <a:pt x="172" y="551"/>
                    <a:pt x="171" y="551"/>
                  </a:cubicBezTo>
                  <a:cubicBezTo>
                    <a:pt x="171" y="548"/>
                    <a:pt x="170" y="550"/>
                    <a:pt x="169" y="550"/>
                  </a:cubicBezTo>
                  <a:cubicBezTo>
                    <a:pt x="169" y="552"/>
                    <a:pt x="168" y="553"/>
                    <a:pt x="167" y="552"/>
                  </a:cubicBezTo>
                  <a:cubicBezTo>
                    <a:pt x="168" y="549"/>
                    <a:pt x="168" y="549"/>
                    <a:pt x="168" y="549"/>
                  </a:cubicBezTo>
                  <a:cubicBezTo>
                    <a:pt x="165" y="551"/>
                    <a:pt x="162" y="548"/>
                    <a:pt x="159" y="551"/>
                  </a:cubicBezTo>
                  <a:cubicBezTo>
                    <a:pt x="159" y="549"/>
                    <a:pt x="159" y="549"/>
                    <a:pt x="159" y="549"/>
                  </a:cubicBezTo>
                  <a:cubicBezTo>
                    <a:pt x="156" y="550"/>
                    <a:pt x="154" y="548"/>
                    <a:pt x="151" y="549"/>
                  </a:cubicBezTo>
                  <a:cubicBezTo>
                    <a:pt x="150" y="548"/>
                    <a:pt x="150" y="547"/>
                    <a:pt x="149" y="547"/>
                  </a:cubicBezTo>
                  <a:cubicBezTo>
                    <a:pt x="148" y="548"/>
                    <a:pt x="148" y="548"/>
                    <a:pt x="146" y="549"/>
                  </a:cubicBezTo>
                  <a:cubicBezTo>
                    <a:pt x="146" y="549"/>
                    <a:pt x="146" y="548"/>
                    <a:pt x="147" y="547"/>
                  </a:cubicBezTo>
                  <a:cubicBezTo>
                    <a:pt x="146" y="546"/>
                    <a:pt x="147" y="544"/>
                    <a:pt x="145" y="545"/>
                  </a:cubicBezTo>
                  <a:cubicBezTo>
                    <a:pt x="146" y="545"/>
                    <a:pt x="146" y="545"/>
                    <a:pt x="146" y="545"/>
                  </a:cubicBezTo>
                  <a:cubicBezTo>
                    <a:pt x="145" y="545"/>
                    <a:pt x="143" y="545"/>
                    <a:pt x="144" y="544"/>
                  </a:cubicBezTo>
                  <a:cubicBezTo>
                    <a:pt x="143" y="544"/>
                    <a:pt x="142" y="543"/>
                    <a:pt x="140" y="544"/>
                  </a:cubicBezTo>
                  <a:cubicBezTo>
                    <a:pt x="140" y="543"/>
                    <a:pt x="143" y="543"/>
                    <a:pt x="141" y="543"/>
                  </a:cubicBezTo>
                  <a:cubicBezTo>
                    <a:pt x="143" y="543"/>
                    <a:pt x="143" y="543"/>
                    <a:pt x="143" y="543"/>
                  </a:cubicBezTo>
                  <a:cubicBezTo>
                    <a:pt x="143" y="541"/>
                    <a:pt x="142" y="539"/>
                    <a:pt x="142" y="537"/>
                  </a:cubicBezTo>
                  <a:cubicBezTo>
                    <a:pt x="145" y="537"/>
                    <a:pt x="142" y="534"/>
                    <a:pt x="144" y="534"/>
                  </a:cubicBezTo>
                  <a:cubicBezTo>
                    <a:pt x="143" y="533"/>
                    <a:pt x="146" y="532"/>
                    <a:pt x="143" y="530"/>
                  </a:cubicBezTo>
                  <a:cubicBezTo>
                    <a:pt x="144" y="531"/>
                    <a:pt x="144" y="531"/>
                    <a:pt x="144" y="531"/>
                  </a:cubicBezTo>
                  <a:cubicBezTo>
                    <a:pt x="145" y="530"/>
                    <a:pt x="146" y="528"/>
                    <a:pt x="147" y="527"/>
                  </a:cubicBezTo>
                  <a:cubicBezTo>
                    <a:pt x="148" y="527"/>
                    <a:pt x="146" y="526"/>
                    <a:pt x="146" y="525"/>
                  </a:cubicBezTo>
                  <a:cubicBezTo>
                    <a:pt x="147" y="525"/>
                    <a:pt x="147" y="525"/>
                    <a:pt x="147" y="525"/>
                  </a:cubicBezTo>
                  <a:cubicBezTo>
                    <a:pt x="147" y="524"/>
                    <a:pt x="145" y="523"/>
                    <a:pt x="145" y="522"/>
                  </a:cubicBezTo>
                  <a:cubicBezTo>
                    <a:pt x="146" y="522"/>
                    <a:pt x="145" y="521"/>
                    <a:pt x="146" y="521"/>
                  </a:cubicBezTo>
                  <a:cubicBezTo>
                    <a:pt x="146" y="522"/>
                    <a:pt x="147" y="523"/>
                    <a:pt x="149" y="525"/>
                  </a:cubicBezTo>
                  <a:cubicBezTo>
                    <a:pt x="150" y="525"/>
                    <a:pt x="147" y="522"/>
                    <a:pt x="149" y="523"/>
                  </a:cubicBezTo>
                  <a:cubicBezTo>
                    <a:pt x="150" y="522"/>
                    <a:pt x="150" y="521"/>
                    <a:pt x="149" y="520"/>
                  </a:cubicBezTo>
                  <a:cubicBezTo>
                    <a:pt x="149" y="521"/>
                    <a:pt x="150" y="520"/>
                    <a:pt x="150" y="521"/>
                  </a:cubicBezTo>
                  <a:cubicBezTo>
                    <a:pt x="151" y="521"/>
                    <a:pt x="151" y="520"/>
                    <a:pt x="151" y="520"/>
                  </a:cubicBezTo>
                  <a:cubicBezTo>
                    <a:pt x="150" y="520"/>
                    <a:pt x="150" y="520"/>
                    <a:pt x="150" y="520"/>
                  </a:cubicBezTo>
                  <a:cubicBezTo>
                    <a:pt x="149" y="519"/>
                    <a:pt x="150" y="518"/>
                    <a:pt x="148" y="517"/>
                  </a:cubicBezTo>
                  <a:cubicBezTo>
                    <a:pt x="148" y="517"/>
                    <a:pt x="149" y="518"/>
                    <a:pt x="148" y="518"/>
                  </a:cubicBezTo>
                  <a:cubicBezTo>
                    <a:pt x="147" y="517"/>
                    <a:pt x="148" y="516"/>
                    <a:pt x="149" y="516"/>
                  </a:cubicBezTo>
                  <a:cubicBezTo>
                    <a:pt x="150" y="517"/>
                    <a:pt x="150" y="519"/>
                    <a:pt x="151" y="519"/>
                  </a:cubicBezTo>
                  <a:cubicBezTo>
                    <a:pt x="150" y="515"/>
                    <a:pt x="150" y="515"/>
                    <a:pt x="150" y="515"/>
                  </a:cubicBezTo>
                  <a:cubicBezTo>
                    <a:pt x="150" y="516"/>
                    <a:pt x="149" y="516"/>
                    <a:pt x="148" y="515"/>
                  </a:cubicBezTo>
                  <a:cubicBezTo>
                    <a:pt x="148" y="516"/>
                    <a:pt x="148" y="516"/>
                    <a:pt x="148" y="516"/>
                  </a:cubicBezTo>
                  <a:cubicBezTo>
                    <a:pt x="147" y="515"/>
                    <a:pt x="147" y="515"/>
                    <a:pt x="147" y="515"/>
                  </a:cubicBezTo>
                  <a:cubicBezTo>
                    <a:pt x="147" y="516"/>
                    <a:pt x="145" y="516"/>
                    <a:pt x="145" y="517"/>
                  </a:cubicBezTo>
                  <a:cubicBezTo>
                    <a:pt x="147" y="518"/>
                    <a:pt x="147" y="518"/>
                    <a:pt x="147" y="518"/>
                  </a:cubicBezTo>
                  <a:cubicBezTo>
                    <a:pt x="146" y="519"/>
                    <a:pt x="147" y="521"/>
                    <a:pt x="146" y="520"/>
                  </a:cubicBezTo>
                  <a:cubicBezTo>
                    <a:pt x="145" y="519"/>
                    <a:pt x="145" y="519"/>
                    <a:pt x="144" y="519"/>
                  </a:cubicBezTo>
                  <a:cubicBezTo>
                    <a:pt x="144" y="519"/>
                    <a:pt x="144" y="519"/>
                    <a:pt x="144" y="519"/>
                  </a:cubicBezTo>
                  <a:cubicBezTo>
                    <a:pt x="142" y="518"/>
                    <a:pt x="142" y="518"/>
                    <a:pt x="142" y="518"/>
                  </a:cubicBezTo>
                  <a:cubicBezTo>
                    <a:pt x="145" y="520"/>
                    <a:pt x="142" y="520"/>
                    <a:pt x="142" y="521"/>
                  </a:cubicBezTo>
                  <a:cubicBezTo>
                    <a:pt x="142" y="520"/>
                    <a:pt x="142" y="520"/>
                    <a:pt x="142" y="520"/>
                  </a:cubicBezTo>
                  <a:cubicBezTo>
                    <a:pt x="140" y="521"/>
                    <a:pt x="143" y="521"/>
                    <a:pt x="143" y="522"/>
                  </a:cubicBezTo>
                  <a:cubicBezTo>
                    <a:pt x="142" y="522"/>
                    <a:pt x="140" y="520"/>
                    <a:pt x="139" y="520"/>
                  </a:cubicBezTo>
                  <a:cubicBezTo>
                    <a:pt x="138" y="521"/>
                    <a:pt x="139" y="524"/>
                    <a:pt x="137" y="524"/>
                  </a:cubicBezTo>
                  <a:cubicBezTo>
                    <a:pt x="136" y="525"/>
                    <a:pt x="137" y="526"/>
                    <a:pt x="137" y="528"/>
                  </a:cubicBezTo>
                  <a:cubicBezTo>
                    <a:pt x="137" y="529"/>
                    <a:pt x="135" y="527"/>
                    <a:pt x="136" y="528"/>
                  </a:cubicBezTo>
                  <a:cubicBezTo>
                    <a:pt x="135" y="527"/>
                    <a:pt x="134" y="527"/>
                    <a:pt x="133" y="527"/>
                  </a:cubicBezTo>
                  <a:cubicBezTo>
                    <a:pt x="134" y="527"/>
                    <a:pt x="132" y="528"/>
                    <a:pt x="135" y="529"/>
                  </a:cubicBezTo>
                  <a:cubicBezTo>
                    <a:pt x="133" y="529"/>
                    <a:pt x="132" y="532"/>
                    <a:pt x="133" y="533"/>
                  </a:cubicBezTo>
                  <a:cubicBezTo>
                    <a:pt x="133" y="533"/>
                    <a:pt x="131" y="532"/>
                    <a:pt x="130" y="532"/>
                  </a:cubicBezTo>
                  <a:cubicBezTo>
                    <a:pt x="131" y="534"/>
                    <a:pt x="132" y="535"/>
                    <a:pt x="131" y="536"/>
                  </a:cubicBezTo>
                  <a:cubicBezTo>
                    <a:pt x="133" y="537"/>
                    <a:pt x="133" y="536"/>
                    <a:pt x="135" y="537"/>
                  </a:cubicBezTo>
                  <a:cubicBezTo>
                    <a:pt x="135" y="537"/>
                    <a:pt x="136" y="537"/>
                    <a:pt x="136" y="537"/>
                  </a:cubicBezTo>
                  <a:cubicBezTo>
                    <a:pt x="134" y="537"/>
                    <a:pt x="131" y="537"/>
                    <a:pt x="131" y="538"/>
                  </a:cubicBezTo>
                  <a:cubicBezTo>
                    <a:pt x="128" y="538"/>
                    <a:pt x="132" y="536"/>
                    <a:pt x="129" y="536"/>
                  </a:cubicBezTo>
                  <a:cubicBezTo>
                    <a:pt x="126" y="535"/>
                    <a:pt x="127" y="533"/>
                    <a:pt x="128" y="533"/>
                  </a:cubicBezTo>
                  <a:cubicBezTo>
                    <a:pt x="126" y="531"/>
                    <a:pt x="128" y="533"/>
                    <a:pt x="126" y="533"/>
                  </a:cubicBezTo>
                  <a:cubicBezTo>
                    <a:pt x="126" y="534"/>
                    <a:pt x="127" y="535"/>
                    <a:pt x="127" y="536"/>
                  </a:cubicBezTo>
                  <a:cubicBezTo>
                    <a:pt x="128" y="537"/>
                    <a:pt x="128" y="536"/>
                    <a:pt x="129" y="537"/>
                  </a:cubicBezTo>
                  <a:cubicBezTo>
                    <a:pt x="131" y="539"/>
                    <a:pt x="127" y="539"/>
                    <a:pt x="127" y="539"/>
                  </a:cubicBezTo>
                  <a:cubicBezTo>
                    <a:pt x="126" y="538"/>
                    <a:pt x="126" y="538"/>
                    <a:pt x="126" y="538"/>
                  </a:cubicBezTo>
                  <a:cubicBezTo>
                    <a:pt x="125" y="539"/>
                    <a:pt x="127" y="540"/>
                    <a:pt x="127" y="541"/>
                  </a:cubicBezTo>
                  <a:cubicBezTo>
                    <a:pt x="124" y="541"/>
                    <a:pt x="126" y="539"/>
                    <a:pt x="124" y="538"/>
                  </a:cubicBezTo>
                  <a:cubicBezTo>
                    <a:pt x="122" y="539"/>
                    <a:pt x="122" y="539"/>
                    <a:pt x="122" y="539"/>
                  </a:cubicBezTo>
                  <a:cubicBezTo>
                    <a:pt x="122" y="542"/>
                    <a:pt x="125" y="540"/>
                    <a:pt x="124" y="542"/>
                  </a:cubicBezTo>
                  <a:cubicBezTo>
                    <a:pt x="123" y="542"/>
                    <a:pt x="123" y="542"/>
                    <a:pt x="123" y="542"/>
                  </a:cubicBezTo>
                  <a:cubicBezTo>
                    <a:pt x="124" y="543"/>
                    <a:pt x="124" y="543"/>
                    <a:pt x="124" y="543"/>
                  </a:cubicBezTo>
                  <a:cubicBezTo>
                    <a:pt x="125" y="543"/>
                    <a:pt x="127" y="543"/>
                    <a:pt x="126" y="542"/>
                  </a:cubicBezTo>
                  <a:cubicBezTo>
                    <a:pt x="130" y="542"/>
                    <a:pt x="127" y="543"/>
                    <a:pt x="128" y="544"/>
                  </a:cubicBezTo>
                  <a:cubicBezTo>
                    <a:pt x="130" y="545"/>
                    <a:pt x="127" y="544"/>
                    <a:pt x="129" y="543"/>
                  </a:cubicBezTo>
                  <a:cubicBezTo>
                    <a:pt x="131" y="543"/>
                    <a:pt x="131" y="544"/>
                    <a:pt x="131" y="545"/>
                  </a:cubicBezTo>
                  <a:cubicBezTo>
                    <a:pt x="132" y="546"/>
                    <a:pt x="130" y="546"/>
                    <a:pt x="129" y="547"/>
                  </a:cubicBezTo>
                  <a:cubicBezTo>
                    <a:pt x="128" y="546"/>
                    <a:pt x="128" y="545"/>
                    <a:pt x="129" y="545"/>
                  </a:cubicBezTo>
                  <a:cubicBezTo>
                    <a:pt x="127" y="544"/>
                    <a:pt x="125" y="547"/>
                    <a:pt x="124" y="546"/>
                  </a:cubicBezTo>
                  <a:cubicBezTo>
                    <a:pt x="123" y="548"/>
                    <a:pt x="125" y="547"/>
                    <a:pt x="126" y="548"/>
                  </a:cubicBezTo>
                  <a:cubicBezTo>
                    <a:pt x="126" y="547"/>
                    <a:pt x="128" y="547"/>
                    <a:pt x="128" y="547"/>
                  </a:cubicBezTo>
                  <a:cubicBezTo>
                    <a:pt x="133" y="548"/>
                    <a:pt x="125" y="549"/>
                    <a:pt x="127" y="551"/>
                  </a:cubicBezTo>
                  <a:cubicBezTo>
                    <a:pt x="130" y="550"/>
                    <a:pt x="132" y="552"/>
                    <a:pt x="134" y="549"/>
                  </a:cubicBezTo>
                  <a:cubicBezTo>
                    <a:pt x="135" y="549"/>
                    <a:pt x="136" y="550"/>
                    <a:pt x="136" y="550"/>
                  </a:cubicBezTo>
                  <a:cubicBezTo>
                    <a:pt x="134" y="551"/>
                    <a:pt x="135" y="552"/>
                    <a:pt x="133" y="552"/>
                  </a:cubicBezTo>
                  <a:cubicBezTo>
                    <a:pt x="133" y="553"/>
                    <a:pt x="133" y="553"/>
                    <a:pt x="133" y="553"/>
                  </a:cubicBezTo>
                  <a:cubicBezTo>
                    <a:pt x="130" y="553"/>
                    <a:pt x="130" y="553"/>
                    <a:pt x="130" y="553"/>
                  </a:cubicBezTo>
                  <a:cubicBezTo>
                    <a:pt x="130" y="554"/>
                    <a:pt x="129" y="557"/>
                    <a:pt x="129" y="558"/>
                  </a:cubicBezTo>
                  <a:cubicBezTo>
                    <a:pt x="130" y="558"/>
                    <a:pt x="130" y="556"/>
                    <a:pt x="131" y="557"/>
                  </a:cubicBezTo>
                  <a:cubicBezTo>
                    <a:pt x="130" y="557"/>
                    <a:pt x="130" y="559"/>
                    <a:pt x="131" y="559"/>
                  </a:cubicBezTo>
                  <a:cubicBezTo>
                    <a:pt x="130" y="558"/>
                    <a:pt x="133" y="557"/>
                    <a:pt x="134" y="557"/>
                  </a:cubicBezTo>
                  <a:cubicBezTo>
                    <a:pt x="134" y="558"/>
                    <a:pt x="134" y="560"/>
                    <a:pt x="133" y="560"/>
                  </a:cubicBezTo>
                  <a:cubicBezTo>
                    <a:pt x="131" y="561"/>
                    <a:pt x="131" y="561"/>
                    <a:pt x="131" y="561"/>
                  </a:cubicBezTo>
                  <a:cubicBezTo>
                    <a:pt x="133" y="560"/>
                    <a:pt x="131" y="562"/>
                    <a:pt x="132" y="562"/>
                  </a:cubicBezTo>
                  <a:cubicBezTo>
                    <a:pt x="133" y="561"/>
                    <a:pt x="135" y="560"/>
                    <a:pt x="136" y="559"/>
                  </a:cubicBezTo>
                  <a:cubicBezTo>
                    <a:pt x="137" y="559"/>
                    <a:pt x="136" y="561"/>
                    <a:pt x="137" y="561"/>
                  </a:cubicBezTo>
                  <a:cubicBezTo>
                    <a:pt x="135" y="561"/>
                    <a:pt x="135" y="561"/>
                    <a:pt x="135" y="561"/>
                  </a:cubicBezTo>
                  <a:cubicBezTo>
                    <a:pt x="136" y="562"/>
                    <a:pt x="133" y="564"/>
                    <a:pt x="135" y="564"/>
                  </a:cubicBezTo>
                  <a:cubicBezTo>
                    <a:pt x="136" y="563"/>
                    <a:pt x="136" y="563"/>
                    <a:pt x="136" y="563"/>
                  </a:cubicBezTo>
                  <a:cubicBezTo>
                    <a:pt x="136" y="564"/>
                    <a:pt x="136" y="564"/>
                    <a:pt x="135" y="564"/>
                  </a:cubicBezTo>
                  <a:close/>
                  <a:moveTo>
                    <a:pt x="181" y="303"/>
                  </a:move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lose/>
                  <a:moveTo>
                    <a:pt x="191" y="308"/>
                  </a:moveTo>
                  <a:cubicBezTo>
                    <a:pt x="190" y="307"/>
                    <a:pt x="190" y="306"/>
                    <a:pt x="190" y="306"/>
                  </a:cubicBezTo>
                  <a:cubicBezTo>
                    <a:pt x="191" y="308"/>
                    <a:pt x="191" y="308"/>
                    <a:pt x="191" y="308"/>
                  </a:cubicBezTo>
                  <a:cubicBezTo>
                    <a:pt x="191" y="308"/>
                    <a:pt x="191" y="308"/>
                    <a:pt x="191" y="308"/>
                  </a:cubicBezTo>
                  <a:close/>
                  <a:moveTo>
                    <a:pt x="199" y="323"/>
                  </a:moveTo>
                  <a:cubicBezTo>
                    <a:pt x="199" y="323"/>
                    <a:pt x="199" y="323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200" y="324"/>
                    <a:pt x="200" y="324"/>
                  </a:cubicBezTo>
                  <a:cubicBezTo>
                    <a:pt x="200" y="324"/>
                    <a:pt x="200" y="324"/>
                    <a:pt x="200" y="324"/>
                  </a:cubicBezTo>
                  <a:cubicBezTo>
                    <a:pt x="198" y="324"/>
                    <a:pt x="198" y="324"/>
                    <a:pt x="199" y="323"/>
                  </a:cubicBezTo>
                  <a:close/>
                  <a:moveTo>
                    <a:pt x="198" y="307"/>
                  </a:moveTo>
                  <a:cubicBezTo>
                    <a:pt x="198" y="307"/>
                    <a:pt x="198" y="307"/>
                    <a:pt x="198" y="307"/>
                  </a:cubicBezTo>
                  <a:cubicBezTo>
                    <a:pt x="198" y="307"/>
                    <a:pt x="198" y="306"/>
                    <a:pt x="198" y="306"/>
                  </a:cubicBezTo>
                  <a:cubicBezTo>
                    <a:pt x="198" y="307"/>
                    <a:pt x="198" y="307"/>
                    <a:pt x="198" y="307"/>
                  </a:cubicBezTo>
                  <a:cubicBezTo>
                    <a:pt x="197" y="308"/>
                    <a:pt x="197" y="304"/>
                    <a:pt x="197" y="307"/>
                  </a:cubicBezTo>
                  <a:cubicBezTo>
                    <a:pt x="197" y="305"/>
                    <a:pt x="197" y="305"/>
                    <a:pt x="197" y="305"/>
                  </a:cubicBezTo>
                  <a:cubicBezTo>
                    <a:pt x="196" y="308"/>
                    <a:pt x="196" y="304"/>
                    <a:pt x="196" y="306"/>
                  </a:cubicBezTo>
                  <a:cubicBezTo>
                    <a:pt x="196" y="306"/>
                    <a:pt x="196" y="306"/>
                    <a:pt x="196" y="306"/>
                  </a:cubicBezTo>
                  <a:cubicBezTo>
                    <a:pt x="195" y="305"/>
                    <a:pt x="194" y="309"/>
                    <a:pt x="194" y="307"/>
                  </a:cubicBezTo>
                  <a:cubicBezTo>
                    <a:pt x="194" y="307"/>
                    <a:pt x="193" y="307"/>
                    <a:pt x="193" y="309"/>
                  </a:cubicBezTo>
                  <a:cubicBezTo>
                    <a:pt x="193" y="307"/>
                    <a:pt x="193" y="307"/>
                    <a:pt x="193" y="307"/>
                  </a:cubicBezTo>
                  <a:cubicBezTo>
                    <a:pt x="192" y="307"/>
                    <a:pt x="192" y="307"/>
                    <a:pt x="191" y="308"/>
                  </a:cubicBezTo>
                  <a:cubicBezTo>
                    <a:pt x="191" y="307"/>
                    <a:pt x="191" y="307"/>
                    <a:pt x="191" y="307"/>
                  </a:cubicBezTo>
                  <a:cubicBezTo>
                    <a:pt x="190" y="306"/>
                    <a:pt x="189" y="304"/>
                    <a:pt x="189" y="304"/>
                  </a:cubicBezTo>
                  <a:cubicBezTo>
                    <a:pt x="188" y="302"/>
                    <a:pt x="189" y="304"/>
                    <a:pt x="189" y="303"/>
                  </a:cubicBezTo>
                  <a:cubicBezTo>
                    <a:pt x="189" y="302"/>
                    <a:pt x="189" y="303"/>
                    <a:pt x="188" y="302"/>
                  </a:cubicBezTo>
                  <a:cubicBezTo>
                    <a:pt x="188" y="300"/>
                    <a:pt x="188" y="300"/>
                    <a:pt x="188" y="300"/>
                  </a:cubicBezTo>
                  <a:cubicBezTo>
                    <a:pt x="188" y="300"/>
                    <a:pt x="189" y="302"/>
                    <a:pt x="190" y="303"/>
                  </a:cubicBezTo>
                  <a:cubicBezTo>
                    <a:pt x="190" y="303"/>
                    <a:pt x="190" y="303"/>
                    <a:pt x="189" y="302"/>
                  </a:cubicBezTo>
                  <a:cubicBezTo>
                    <a:pt x="190" y="304"/>
                    <a:pt x="191" y="305"/>
                    <a:pt x="191" y="307"/>
                  </a:cubicBezTo>
                  <a:cubicBezTo>
                    <a:pt x="192" y="308"/>
                    <a:pt x="190" y="305"/>
                    <a:pt x="191" y="305"/>
                  </a:cubicBezTo>
                  <a:cubicBezTo>
                    <a:pt x="191" y="306"/>
                    <a:pt x="190" y="304"/>
                    <a:pt x="190" y="303"/>
                  </a:cubicBezTo>
                  <a:cubicBezTo>
                    <a:pt x="188" y="298"/>
                    <a:pt x="192" y="306"/>
                    <a:pt x="192" y="305"/>
                  </a:cubicBezTo>
                  <a:cubicBezTo>
                    <a:pt x="190" y="302"/>
                    <a:pt x="191" y="301"/>
                    <a:pt x="189" y="298"/>
                  </a:cubicBezTo>
                  <a:cubicBezTo>
                    <a:pt x="189" y="297"/>
                    <a:pt x="189" y="296"/>
                    <a:pt x="189" y="297"/>
                  </a:cubicBezTo>
                  <a:cubicBezTo>
                    <a:pt x="190" y="299"/>
                    <a:pt x="190" y="298"/>
                    <a:pt x="190" y="300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302"/>
                    <a:pt x="191" y="302"/>
                    <a:pt x="191" y="302"/>
                  </a:cubicBezTo>
                  <a:cubicBezTo>
                    <a:pt x="193" y="306"/>
                    <a:pt x="193" y="306"/>
                    <a:pt x="193" y="306"/>
                  </a:cubicBezTo>
                  <a:cubicBezTo>
                    <a:pt x="193" y="305"/>
                    <a:pt x="192" y="304"/>
                    <a:pt x="193" y="303"/>
                  </a:cubicBezTo>
                  <a:cubicBezTo>
                    <a:pt x="193" y="304"/>
                    <a:pt x="193" y="305"/>
                    <a:pt x="193" y="305"/>
                  </a:cubicBezTo>
                  <a:cubicBezTo>
                    <a:pt x="193" y="304"/>
                    <a:pt x="192" y="302"/>
                    <a:pt x="192" y="302"/>
                  </a:cubicBezTo>
                  <a:cubicBezTo>
                    <a:pt x="193" y="301"/>
                    <a:pt x="194" y="303"/>
                    <a:pt x="194" y="304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94" y="304"/>
                    <a:pt x="194" y="306"/>
                    <a:pt x="194" y="306"/>
                  </a:cubicBezTo>
                  <a:cubicBezTo>
                    <a:pt x="194" y="304"/>
                    <a:pt x="194" y="303"/>
                    <a:pt x="193" y="301"/>
                  </a:cubicBezTo>
                  <a:cubicBezTo>
                    <a:pt x="193" y="301"/>
                    <a:pt x="194" y="302"/>
                    <a:pt x="194" y="302"/>
                  </a:cubicBezTo>
                  <a:cubicBezTo>
                    <a:pt x="194" y="303"/>
                    <a:pt x="194" y="303"/>
                    <a:pt x="194" y="303"/>
                  </a:cubicBezTo>
                  <a:cubicBezTo>
                    <a:pt x="194" y="303"/>
                    <a:pt x="195" y="306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5" y="304"/>
                    <a:pt x="195" y="305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6" y="305"/>
                    <a:pt x="196" y="305"/>
                    <a:pt x="196" y="305"/>
                  </a:cubicBezTo>
                  <a:cubicBezTo>
                    <a:pt x="196" y="304"/>
                    <a:pt x="195" y="302"/>
                    <a:pt x="196" y="304"/>
                  </a:cubicBezTo>
                  <a:cubicBezTo>
                    <a:pt x="195" y="301"/>
                    <a:pt x="196" y="304"/>
                    <a:pt x="195" y="303"/>
                  </a:cubicBezTo>
                  <a:cubicBezTo>
                    <a:pt x="194" y="301"/>
                    <a:pt x="195" y="301"/>
                    <a:pt x="195" y="301"/>
                  </a:cubicBezTo>
                  <a:cubicBezTo>
                    <a:pt x="196" y="303"/>
                    <a:pt x="195" y="301"/>
                    <a:pt x="196" y="301"/>
                  </a:cubicBezTo>
                  <a:cubicBezTo>
                    <a:pt x="196" y="302"/>
                    <a:pt x="196" y="302"/>
                    <a:pt x="196" y="303"/>
                  </a:cubicBezTo>
                  <a:cubicBezTo>
                    <a:pt x="196" y="301"/>
                    <a:pt x="196" y="301"/>
                    <a:pt x="196" y="301"/>
                  </a:cubicBezTo>
                  <a:cubicBezTo>
                    <a:pt x="197" y="304"/>
                    <a:pt x="196" y="300"/>
                    <a:pt x="197" y="301"/>
                  </a:cubicBezTo>
                  <a:cubicBezTo>
                    <a:pt x="197" y="302"/>
                    <a:pt x="197" y="303"/>
                    <a:pt x="198" y="304"/>
                  </a:cubicBezTo>
                  <a:cubicBezTo>
                    <a:pt x="197" y="301"/>
                    <a:pt x="197" y="301"/>
                    <a:pt x="196" y="299"/>
                  </a:cubicBezTo>
                  <a:cubicBezTo>
                    <a:pt x="197" y="300"/>
                    <a:pt x="197" y="302"/>
                    <a:pt x="198" y="304"/>
                  </a:cubicBezTo>
                  <a:cubicBezTo>
                    <a:pt x="198" y="302"/>
                    <a:pt x="199" y="305"/>
                    <a:pt x="198" y="302"/>
                  </a:cubicBezTo>
                  <a:cubicBezTo>
                    <a:pt x="198" y="302"/>
                    <a:pt x="198" y="301"/>
                    <a:pt x="197" y="300"/>
                  </a:cubicBezTo>
                  <a:cubicBezTo>
                    <a:pt x="198" y="300"/>
                    <a:pt x="198" y="301"/>
                    <a:pt x="198" y="302"/>
                  </a:cubicBezTo>
                  <a:cubicBezTo>
                    <a:pt x="198" y="301"/>
                    <a:pt x="198" y="299"/>
                    <a:pt x="198" y="299"/>
                  </a:cubicBezTo>
                  <a:cubicBezTo>
                    <a:pt x="198" y="299"/>
                    <a:pt x="198" y="296"/>
                    <a:pt x="198" y="298"/>
                  </a:cubicBezTo>
                  <a:cubicBezTo>
                    <a:pt x="199" y="300"/>
                    <a:pt x="198" y="299"/>
                    <a:pt x="198" y="300"/>
                  </a:cubicBezTo>
                  <a:cubicBezTo>
                    <a:pt x="199" y="300"/>
                    <a:pt x="198" y="296"/>
                    <a:pt x="198" y="295"/>
                  </a:cubicBezTo>
                  <a:cubicBezTo>
                    <a:pt x="198" y="294"/>
                    <a:pt x="197" y="291"/>
                    <a:pt x="197" y="290"/>
                  </a:cubicBezTo>
                  <a:cubicBezTo>
                    <a:pt x="198" y="291"/>
                    <a:pt x="197" y="291"/>
                    <a:pt x="198" y="293"/>
                  </a:cubicBezTo>
                  <a:cubicBezTo>
                    <a:pt x="198" y="293"/>
                    <a:pt x="198" y="293"/>
                    <a:pt x="198" y="293"/>
                  </a:cubicBezTo>
                  <a:cubicBezTo>
                    <a:pt x="199" y="296"/>
                    <a:pt x="198" y="298"/>
                    <a:pt x="199" y="300"/>
                  </a:cubicBezTo>
                  <a:cubicBezTo>
                    <a:pt x="199" y="299"/>
                    <a:pt x="199" y="299"/>
                    <a:pt x="199" y="299"/>
                  </a:cubicBezTo>
                  <a:cubicBezTo>
                    <a:pt x="200" y="302"/>
                    <a:pt x="200" y="302"/>
                    <a:pt x="200" y="302"/>
                  </a:cubicBezTo>
                  <a:cubicBezTo>
                    <a:pt x="200" y="300"/>
                    <a:pt x="200" y="301"/>
                    <a:pt x="200" y="301"/>
                  </a:cubicBezTo>
                  <a:cubicBezTo>
                    <a:pt x="200" y="299"/>
                    <a:pt x="200" y="302"/>
                    <a:pt x="200" y="300"/>
                  </a:cubicBezTo>
                  <a:cubicBezTo>
                    <a:pt x="200" y="300"/>
                    <a:pt x="200" y="297"/>
                    <a:pt x="200" y="298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1" y="302"/>
                    <a:pt x="201" y="299"/>
                    <a:pt x="201" y="300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2" y="301"/>
                    <a:pt x="203" y="301"/>
                    <a:pt x="204" y="297"/>
                  </a:cubicBezTo>
                  <a:cubicBezTo>
                    <a:pt x="204" y="298"/>
                    <a:pt x="204" y="299"/>
                    <a:pt x="205" y="300"/>
                  </a:cubicBezTo>
                  <a:cubicBezTo>
                    <a:pt x="205" y="299"/>
                    <a:pt x="205" y="298"/>
                    <a:pt x="205" y="298"/>
                  </a:cubicBezTo>
                  <a:cubicBezTo>
                    <a:pt x="205" y="300"/>
                    <a:pt x="205" y="300"/>
                    <a:pt x="205" y="300"/>
                  </a:cubicBezTo>
                  <a:cubicBezTo>
                    <a:pt x="206" y="301"/>
                    <a:pt x="206" y="299"/>
                    <a:pt x="206" y="298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7" y="300"/>
                    <a:pt x="207" y="298"/>
                    <a:pt x="207" y="298"/>
                  </a:cubicBezTo>
                  <a:cubicBezTo>
                    <a:pt x="207" y="299"/>
                    <a:pt x="207" y="299"/>
                    <a:pt x="207" y="299"/>
                  </a:cubicBezTo>
                  <a:cubicBezTo>
                    <a:pt x="207" y="298"/>
                    <a:pt x="207" y="298"/>
                    <a:pt x="207" y="298"/>
                  </a:cubicBezTo>
                  <a:cubicBezTo>
                    <a:pt x="207" y="297"/>
                    <a:pt x="207" y="297"/>
                    <a:pt x="207" y="299"/>
                  </a:cubicBezTo>
                  <a:cubicBezTo>
                    <a:pt x="208" y="298"/>
                    <a:pt x="208" y="298"/>
                    <a:pt x="208" y="298"/>
                  </a:cubicBezTo>
                  <a:cubicBezTo>
                    <a:pt x="208" y="299"/>
                    <a:pt x="208" y="299"/>
                    <a:pt x="209" y="298"/>
                  </a:cubicBezTo>
                  <a:cubicBezTo>
                    <a:pt x="209" y="298"/>
                    <a:pt x="209" y="297"/>
                    <a:pt x="209" y="296"/>
                  </a:cubicBezTo>
                  <a:cubicBezTo>
                    <a:pt x="209" y="293"/>
                    <a:pt x="209" y="296"/>
                    <a:pt x="209" y="295"/>
                  </a:cubicBezTo>
                  <a:cubicBezTo>
                    <a:pt x="209" y="297"/>
                    <a:pt x="209" y="297"/>
                    <a:pt x="209" y="297"/>
                  </a:cubicBezTo>
                  <a:cubicBezTo>
                    <a:pt x="209" y="300"/>
                    <a:pt x="210" y="298"/>
                    <a:pt x="211" y="299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1" y="300"/>
                    <a:pt x="212" y="297"/>
                    <a:pt x="212" y="299"/>
                  </a:cubicBezTo>
                  <a:cubicBezTo>
                    <a:pt x="213" y="298"/>
                    <a:pt x="213" y="295"/>
                    <a:pt x="214" y="295"/>
                  </a:cubicBezTo>
                  <a:cubicBezTo>
                    <a:pt x="214" y="293"/>
                    <a:pt x="213" y="298"/>
                    <a:pt x="213" y="299"/>
                  </a:cubicBezTo>
                  <a:cubicBezTo>
                    <a:pt x="213" y="298"/>
                    <a:pt x="214" y="298"/>
                    <a:pt x="214" y="298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4" y="297"/>
                    <a:pt x="215" y="296"/>
                    <a:pt x="215" y="297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5" y="298"/>
                    <a:pt x="214" y="299"/>
                    <a:pt x="215" y="299"/>
                  </a:cubicBezTo>
                  <a:cubicBezTo>
                    <a:pt x="215" y="297"/>
                    <a:pt x="215" y="298"/>
                    <a:pt x="216" y="297"/>
                  </a:cubicBezTo>
                  <a:cubicBezTo>
                    <a:pt x="215" y="298"/>
                    <a:pt x="215" y="298"/>
                    <a:pt x="215" y="298"/>
                  </a:cubicBezTo>
                  <a:cubicBezTo>
                    <a:pt x="216" y="296"/>
                    <a:pt x="216" y="296"/>
                    <a:pt x="216" y="296"/>
                  </a:cubicBezTo>
                  <a:cubicBezTo>
                    <a:pt x="216" y="297"/>
                    <a:pt x="216" y="297"/>
                    <a:pt x="216" y="297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15" y="300"/>
                    <a:pt x="216" y="297"/>
                    <a:pt x="216" y="297"/>
                  </a:cubicBezTo>
                  <a:cubicBezTo>
                    <a:pt x="217" y="296"/>
                    <a:pt x="216" y="297"/>
                    <a:pt x="216" y="298"/>
                  </a:cubicBezTo>
                  <a:cubicBezTo>
                    <a:pt x="216" y="298"/>
                    <a:pt x="216" y="297"/>
                    <a:pt x="216" y="298"/>
                  </a:cubicBezTo>
                  <a:cubicBezTo>
                    <a:pt x="215" y="299"/>
                    <a:pt x="216" y="298"/>
                    <a:pt x="215" y="299"/>
                  </a:cubicBezTo>
                  <a:cubicBezTo>
                    <a:pt x="215" y="299"/>
                    <a:pt x="216" y="297"/>
                    <a:pt x="216" y="298"/>
                  </a:cubicBezTo>
                  <a:cubicBezTo>
                    <a:pt x="216" y="298"/>
                    <a:pt x="217" y="298"/>
                    <a:pt x="216" y="299"/>
                  </a:cubicBezTo>
                  <a:cubicBezTo>
                    <a:pt x="216" y="298"/>
                    <a:pt x="216" y="299"/>
                    <a:pt x="217" y="298"/>
                  </a:cubicBezTo>
                  <a:cubicBezTo>
                    <a:pt x="217" y="298"/>
                    <a:pt x="217" y="297"/>
                    <a:pt x="217" y="296"/>
                  </a:cubicBezTo>
                  <a:cubicBezTo>
                    <a:pt x="218" y="296"/>
                    <a:pt x="218" y="296"/>
                    <a:pt x="218" y="296"/>
                  </a:cubicBezTo>
                  <a:cubicBezTo>
                    <a:pt x="217" y="297"/>
                    <a:pt x="217" y="297"/>
                    <a:pt x="217" y="297"/>
                  </a:cubicBezTo>
                  <a:cubicBezTo>
                    <a:pt x="218" y="296"/>
                    <a:pt x="218" y="297"/>
                    <a:pt x="218" y="296"/>
                  </a:cubicBezTo>
                  <a:cubicBezTo>
                    <a:pt x="217" y="298"/>
                    <a:pt x="217" y="298"/>
                    <a:pt x="217" y="298"/>
                  </a:cubicBezTo>
                  <a:cubicBezTo>
                    <a:pt x="218" y="297"/>
                    <a:pt x="218" y="297"/>
                    <a:pt x="219" y="297"/>
                  </a:cubicBezTo>
                  <a:cubicBezTo>
                    <a:pt x="218" y="298"/>
                    <a:pt x="216" y="300"/>
                    <a:pt x="216" y="300"/>
                  </a:cubicBezTo>
                  <a:cubicBezTo>
                    <a:pt x="218" y="299"/>
                    <a:pt x="218" y="299"/>
                    <a:pt x="218" y="299"/>
                  </a:cubicBezTo>
                  <a:cubicBezTo>
                    <a:pt x="218" y="299"/>
                    <a:pt x="218" y="299"/>
                    <a:pt x="217" y="300"/>
                  </a:cubicBezTo>
                  <a:cubicBezTo>
                    <a:pt x="217" y="301"/>
                    <a:pt x="220" y="296"/>
                    <a:pt x="220" y="298"/>
                  </a:cubicBezTo>
                  <a:cubicBezTo>
                    <a:pt x="218" y="299"/>
                    <a:pt x="218" y="299"/>
                    <a:pt x="218" y="300"/>
                  </a:cubicBezTo>
                  <a:cubicBezTo>
                    <a:pt x="219" y="299"/>
                    <a:pt x="219" y="299"/>
                    <a:pt x="219" y="299"/>
                  </a:cubicBezTo>
                  <a:cubicBezTo>
                    <a:pt x="219" y="298"/>
                    <a:pt x="218" y="300"/>
                    <a:pt x="219" y="299"/>
                  </a:cubicBezTo>
                  <a:cubicBezTo>
                    <a:pt x="219" y="298"/>
                    <a:pt x="219" y="298"/>
                    <a:pt x="220" y="298"/>
                  </a:cubicBezTo>
                  <a:cubicBezTo>
                    <a:pt x="217" y="301"/>
                    <a:pt x="219" y="300"/>
                    <a:pt x="218" y="301"/>
                  </a:cubicBezTo>
                  <a:cubicBezTo>
                    <a:pt x="220" y="300"/>
                    <a:pt x="219" y="301"/>
                    <a:pt x="219" y="301"/>
                  </a:cubicBezTo>
                  <a:cubicBezTo>
                    <a:pt x="217" y="302"/>
                    <a:pt x="220" y="301"/>
                    <a:pt x="218" y="302"/>
                  </a:cubicBezTo>
                  <a:cubicBezTo>
                    <a:pt x="221" y="300"/>
                    <a:pt x="221" y="300"/>
                    <a:pt x="221" y="300"/>
                  </a:cubicBezTo>
                  <a:cubicBezTo>
                    <a:pt x="219" y="301"/>
                    <a:pt x="224" y="299"/>
                    <a:pt x="222" y="300"/>
                  </a:cubicBezTo>
                  <a:cubicBezTo>
                    <a:pt x="221" y="301"/>
                    <a:pt x="220" y="301"/>
                    <a:pt x="220" y="301"/>
                  </a:cubicBezTo>
                  <a:cubicBezTo>
                    <a:pt x="217" y="303"/>
                    <a:pt x="222" y="301"/>
                    <a:pt x="219" y="302"/>
                  </a:cubicBezTo>
                  <a:cubicBezTo>
                    <a:pt x="223" y="301"/>
                    <a:pt x="223" y="301"/>
                    <a:pt x="223" y="301"/>
                  </a:cubicBezTo>
                  <a:cubicBezTo>
                    <a:pt x="222" y="302"/>
                    <a:pt x="221" y="302"/>
                    <a:pt x="220" y="303"/>
                  </a:cubicBezTo>
                  <a:cubicBezTo>
                    <a:pt x="221" y="302"/>
                    <a:pt x="221" y="302"/>
                    <a:pt x="221" y="303"/>
                  </a:cubicBezTo>
                  <a:cubicBezTo>
                    <a:pt x="220" y="303"/>
                    <a:pt x="220" y="303"/>
                    <a:pt x="220" y="303"/>
                  </a:cubicBezTo>
                  <a:cubicBezTo>
                    <a:pt x="219" y="303"/>
                    <a:pt x="220" y="303"/>
                    <a:pt x="221" y="303"/>
                  </a:cubicBezTo>
                  <a:cubicBezTo>
                    <a:pt x="219" y="303"/>
                    <a:pt x="221" y="304"/>
                    <a:pt x="219" y="304"/>
                  </a:cubicBezTo>
                  <a:cubicBezTo>
                    <a:pt x="222" y="304"/>
                    <a:pt x="218" y="304"/>
                    <a:pt x="222" y="304"/>
                  </a:cubicBezTo>
                  <a:cubicBezTo>
                    <a:pt x="221" y="304"/>
                    <a:pt x="221" y="304"/>
                    <a:pt x="221" y="304"/>
                  </a:cubicBezTo>
                  <a:cubicBezTo>
                    <a:pt x="222" y="304"/>
                    <a:pt x="223" y="304"/>
                    <a:pt x="224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5"/>
                    <a:pt x="221" y="304"/>
                    <a:pt x="221" y="304"/>
                  </a:cubicBezTo>
                  <a:cubicBezTo>
                    <a:pt x="221" y="304"/>
                    <a:pt x="221" y="305"/>
                    <a:pt x="221" y="305"/>
                  </a:cubicBezTo>
                  <a:cubicBezTo>
                    <a:pt x="219" y="305"/>
                    <a:pt x="221" y="305"/>
                    <a:pt x="220" y="305"/>
                  </a:cubicBezTo>
                  <a:cubicBezTo>
                    <a:pt x="222" y="305"/>
                    <a:pt x="220" y="305"/>
                    <a:pt x="221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1" y="305"/>
                    <a:pt x="221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3" y="306"/>
                    <a:pt x="223" y="306"/>
                    <a:pt x="223" y="306"/>
                  </a:cubicBezTo>
                  <a:cubicBezTo>
                    <a:pt x="223" y="306"/>
                    <a:pt x="222" y="306"/>
                    <a:pt x="222" y="306"/>
                  </a:cubicBezTo>
                  <a:cubicBezTo>
                    <a:pt x="222" y="306"/>
                    <a:pt x="221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0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7"/>
                    <a:pt x="221" y="307"/>
                    <a:pt x="222" y="307"/>
                  </a:cubicBezTo>
                  <a:cubicBezTo>
                    <a:pt x="222" y="307"/>
                    <a:pt x="221" y="307"/>
                    <a:pt x="221" y="307"/>
                  </a:cubicBezTo>
                  <a:cubicBezTo>
                    <a:pt x="221" y="307"/>
                    <a:pt x="221" y="307"/>
                    <a:pt x="221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10"/>
                    <a:pt x="222" y="309"/>
                    <a:pt x="222" y="309"/>
                  </a:cubicBezTo>
                  <a:cubicBezTo>
                    <a:pt x="222" y="310"/>
                    <a:pt x="222" y="312"/>
                    <a:pt x="222" y="311"/>
                  </a:cubicBezTo>
                  <a:cubicBezTo>
                    <a:pt x="222" y="311"/>
                    <a:pt x="222" y="311"/>
                    <a:pt x="222" y="311"/>
                  </a:cubicBezTo>
                  <a:cubicBezTo>
                    <a:pt x="222" y="311"/>
                    <a:pt x="222" y="312"/>
                    <a:pt x="221" y="312"/>
                  </a:cubicBezTo>
                  <a:cubicBezTo>
                    <a:pt x="221" y="311"/>
                    <a:pt x="221" y="311"/>
                    <a:pt x="221" y="310"/>
                  </a:cubicBezTo>
                  <a:cubicBezTo>
                    <a:pt x="221" y="308"/>
                    <a:pt x="221" y="309"/>
                    <a:pt x="220" y="309"/>
                  </a:cubicBezTo>
                  <a:cubicBezTo>
                    <a:pt x="220" y="310"/>
                    <a:pt x="220" y="310"/>
                    <a:pt x="220" y="310"/>
                  </a:cubicBezTo>
                  <a:cubicBezTo>
                    <a:pt x="220" y="311"/>
                    <a:pt x="220" y="309"/>
                    <a:pt x="220" y="309"/>
                  </a:cubicBezTo>
                  <a:cubicBezTo>
                    <a:pt x="219" y="314"/>
                    <a:pt x="219" y="314"/>
                    <a:pt x="219" y="314"/>
                  </a:cubicBezTo>
                  <a:cubicBezTo>
                    <a:pt x="219" y="313"/>
                    <a:pt x="219" y="311"/>
                    <a:pt x="219" y="310"/>
                  </a:cubicBezTo>
                  <a:cubicBezTo>
                    <a:pt x="219" y="311"/>
                    <a:pt x="218" y="314"/>
                    <a:pt x="217" y="315"/>
                  </a:cubicBezTo>
                  <a:cubicBezTo>
                    <a:pt x="217" y="315"/>
                    <a:pt x="216" y="316"/>
                    <a:pt x="216" y="316"/>
                  </a:cubicBezTo>
                  <a:cubicBezTo>
                    <a:pt x="216" y="314"/>
                    <a:pt x="216" y="316"/>
                    <a:pt x="216" y="315"/>
                  </a:cubicBezTo>
                  <a:cubicBezTo>
                    <a:pt x="216" y="313"/>
                    <a:pt x="216" y="313"/>
                    <a:pt x="216" y="313"/>
                  </a:cubicBezTo>
                  <a:cubicBezTo>
                    <a:pt x="217" y="313"/>
                    <a:pt x="217" y="311"/>
                    <a:pt x="217" y="310"/>
                  </a:cubicBezTo>
                  <a:cubicBezTo>
                    <a:pt x="217" y="311"/>
                    <a:pt x="216" y="309"/>
                    <a:pt x="216" y="309"/>
                  </a:cubicBezTo>
                  <a:cubicBezTo>
                    <a:pt x="215" y="312"/>
                    <a:pt x="215" y="310"/>
                    <a:pt x="214" y="313"/>
                  </a:cubicBezTo>
                  <a:cubicBezTo>
                    <a:pt x="214" y="313"/>
                    <a:pt x="214" y="311"/>
                    <a:pt x="214" y="310"/>
                  </a:cubicBezTo>
                  <a:cubicBezTo>
                    <a:pt x="213" y="311"/>
                    <a:pt x="213" y="310"/>
                    <a:pt x="212" y="310"/>
                  </a:cubicBezTo>
                  <a:cubicBezTo>
                    <a:pt x="213" y="310"/>
                    <a:pt x="213" y="310"/>
                    <a:pt x="213" y="310"/>
                  </a:cubicBezTo>
                  <a:cubicBezTo>
                    <a:pt x="212" y="310"/>
                    <a:pt x="211" y="309"/>
                    <a:pt x="210" y="312"/>
                  </a:cubicBezTo>
                  <a:cubicBezTo>
                    <a:pt x="211" y="310"/>
                    <a:pt x="211" y="310"/>
                    <a:pt x="211" y="310"/>
                  </a:cubicBezTo>
                  <a:cubicBezTo>
                    <a:pt x="210" y="309"/>
                    <a:pt x="210" y="313"/>
                    <a:pt x="209" y="312"/>
                  </a:cubicBezTo>
                  <a:cubicBezTo>
                    <a:pt x="210" y="310"/>
                    <a:pt x="210" y="310"/>
                    <a:pt x="210" y="310"/>
                  </a:cubicBezTo>
                  <a:cubicBezTo>
                    <a:pt x="209" y="312"/>
                    <a:pt x="209" y="309"/>
                    <a:pt x="208" y="311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8" y="310"/>
                    <a:pt x="208" y="310"/>
                    <a:pt x="207" y="311"/>
                  </a:cubicBezTo>
                  <a:cubicBezTo>
                    <a:pt x="208" y="309"/>
                    <a:pt x="208" y="309"/>
                    <a:pt x="208" y="309"/>
                  </a:cubicBezTo>
                  <a:cubicBezTo>
                    <a:pt x="208" y="308"/>
                    <a:pt x="207" y="311"/>
                    <a:pt x="207" y="311"/>
                  </a:cubicBezTo>
                  <a:cubicBezTo>
                    <a:pt x="207" y="310"/>
                    <a:pt x="207" y="309"/>
                    <a:pt x="207" y="309"/>
                  </a:cubicBezTo>
                  <a:cubicBezTo>
                    <a:pt x="206" y="310"/>
                    <a:pt x="206" y="310"/>
                    <a:pt x="205" y="311"/>
                  </a:cubicBezTo>
                  <a:cubicBezTo>
                    <a:pt x="206" y="309"/>
                    <a:pt x="206" y="309"/>
                    <a:pt x="206" y="309"/>
                  </a:cubicBezTo>
                  <a:cubicBezTo>
                    <a:pt x="203" y="308"/>
                    <a:pt x="201" y="307"/>
                    <a:pt x="199" y="309"/>
                  </a:cubicBezTo>
                  <a:cubicBezTo>
                    <a:pt x="199" y="306"/>
                    <a:pt x="199" y="308"/>
                    <a:pt x="199" y="306"/>
                  </a:cubicBezTo>
                  <a:cubicBezTo>
                    <a:pt x="199" y="308"/>
                    <a:pt x="199" y="306"/>
                    <a:pt x="198" y="307"/>
                  </a:cubicBezTo>
                  <a:close/>
                  <a:moveTo>
                    <a:pt x="221" y="306"/>
                  </a:move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22" y="306"/>
                    <a:pt x="221" y="306"/>
                    <a:pt x="221" y="306"/>
                  </a:cubicBezTo>
                  <a:close/>
                  <a:moveTo>
                    <a:pt x="222" y="306"/>
                  </a:moveTo>
                  <a:cubicBezTo>
                    <a:pt x="222" y="306"/>
                    <a:pt x="222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2" y="306"/>
                    <a:pt x="222" y="306"/>
                    <a:pt x="222" y="306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6"/>
                    <a:pt x="222" y="307"/>
                    <a:pt x="222" y="307"/>
                  </a:cubicBezTo>
                  <a:close/>
                  <a:moveTo>
                    <a:pt x="382" y="181"/>
                  </a:moveTo>
                  <a:cubicBezTo>
                    <a:pt x="383" y="179"/>
                    <a:pt x="383" y="179"/>
                    <a:pt x="383" y="179"/>
                  </a:cubicBezTo>
                  <a:cubicBezTo>
                    <a:pt x="384" y="180"/>
                    <a:pt x="384" y="181"/>
                    <a:pt x="384" y="182"/>
                  </a:cubicBezTo>
                  <a:cubicBezTo>
                    <a:pt x="385" y="180"/>
                    <a:pt x="387" y="181"/>
                    <a:pt x="387" y="180"/>
                  </a:cubicBezTo>
                  <a:cubicBezTo>
                    <a:pt x="388" y="180"/>
                    <a:pt x="387" y="181"/>
                    <a:pt x="387" y="181"/>
                  </a:cubicBezTo>
                  <a:cubicBezTo>
                    <a:pt x="388" y="181"/>
                    <a:pt x="391" y="180"/>
                    <a:pt x="392" y="181"/>
                  </a:cubicBezTo>
                  <a:cubicBezTo>
                    <a:pt x="391" y="182"/>
                    <a:pt x="391" y="182"/>
                    <a:pt x="391" y="182"/>
                  </a:cubicBezTo>
                  <a:cubicBezTo>
                    <a:pt x="393" y="184"/>
                    <a:pt x="393" y="186"/>
                    <a:pt x="393" y="188"/>
                  </a:cubicBezTo>
                  <a:cubicBezTo>
                    <a:pt x="389" y="186"/>
                    <a:pt x="384" y="185"/>
                    <a:pt x="380" y="183"/>
                  </a:cubicBezTo>
                  <a:cubicBezTo>
                    <a:pt x="381" y="183"/>
                    <a:pt x="382" y="183"/>
                    <a:pt x="382" y="181"/>
                  </a:cubicBezTo>
                  <a:close/>
                  <a:moveTo>
                    <a:pt x="262" y="151"/>
                  </a:moveTo>
                  <a:cubicBezTo>
                    <a:pt x="262" y="150"/>
                    <a:pt x="262" y="150"/>
                    <a:pt x="262" y="150"/>
                  </a:cubicBezTo>
                  <a:cubicBezTo>
                    <a:pt x="262" y="150"/>
                    <a:pt x="262" y="150"/>
                    <a:pt x="262" y="150"/>
                  </a:cubicBezTo>
                  <a:cubicBezTo>
                    <a:pt x="263" y="148"/>
                    <a:pt x="264" y="146"/>
                    <a:pt x="264" y="144"/>
                  </a:cubicBezTo>
                  <a:cubicBezTo>
                    <a:pt x="265" y="144"/>
                    <a:pt x="265" y="145"/>
                    <a:pt x="265" y="146"/>
                  </a:cubicBezTo>
                  <a:cubicBezTo>
                    <a:pt x="267" y="141"/>
                    <a:pt x="267" y="135"/>
                    <a:pt x="267" y="130"/>
                  </a:cubicBezTo>
                  <a:cubicBezTo>
                    <a:pt x="268" y="130"/>
                    <a:pt x="268" y="131"/>
                    <a:pt x="269" y="133"/>
                  </a:cubicBezTo>
                  <a:cubicBezTo>
                    <a:pt x="271" y="128"/>
                    <a:pt x="267" y="127"/>
                    <a:pt x="269" y="122"/>
                  </a:cubicBezTo>
                  <a:cubicBezTo>
                    <a:pt x="270" y="121"/>
                    <a:pt x="271" y="118"/>
                    <a:pt x="271" y="119"/>
                  </a:cubicBezTo>
                  <a:cubicBezTo>
                    <a:pt x="271" y="117"/>
                    <a:pt x="272" y="109"/>
                    <a:pt x="271" y="107"/>
                  </a:cubicBezTo>
                  <a:cubicBezTo>
                    <a:pt x="272" y="106"/>
                    <a:pt x="272" y="105"/>
                    <a:pt x="273" y="103"/>
                  </a:cubicBezTo>
                  <a:cubicBezTo>
                    <a:pt x="274" y="104"/>
                    <a:pt x="274" y="105"/>
                    <a:pt x="275" y="107"/>
                  </a:cubicBezTo>
                  <a:cubicBezTo>
                    <a:pt x="274" y="107"/>
                    <a:pt x="273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8"/>
                    <a:pt x="272" y="108"/>
                    <a:pt x="272" y="108"/>
                  </a:cubicBezTo>
                  <a:cubicBezTo>
                    <a:pt x="272" y="111"/>
                    <a:pt x="272" y="111"/>
                    <a:pt x="272" y="111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2" y="133"/>
                    <a:pt x="272" y="145"/>
                    <a:pt x="271" y="156"/>
                  </a:cubicBezTo>
                  <a:cubicBezTo>
                    <a:pt x="271" y="160"/>
                    <a:pt x="271" y="162"/>
                    <a:pt x="270" y="164"/>
                  </a:cubicBezTo>
                  <a:cubicBezTo>
                    <a:pt x="268" y="161"/>
                    <a:pt x="265" y="157"/>
                    <a:pt x="265" y="152"/>
                  </a:cubicBezTo>
                  <a:cubicBezTo>
                    <a:pt x="265" y="155"/>
                    <a:pt x="263" y="153"/>
                    <a:pt x="262" y="151"/>
                  </a:cubicBezTo>
                  <a:cubicBezTo>
                    <a:pt x="262" y="151"/>
                    <a:pt x="262" y="151"/>
                    <a:pt x="262" y="151"/>
                  </a:cubicBezTo>
                  <a:close/>
                  <a:moveTo>
                    <a:pt x="212" y="121"/>
                  </a:moveTo>
                  <a:cubicBezTo>
                    <a:pt x="212" y="118"/>
                    <a:pt x="212" y="116"/>
                    <a:pt x="213" y="114"/>
                  </a:cubicBezTo>
                  <a:cubicBezTo>
                    <a:pt x="215" y="119"/>
                    <a:pt x="215" y="127"/>
                    <a:pt x="213" y="134"/>
                  </a:cubicBezTo>
                  <a:cubicBezTo>
                    <a:pt x="212" y="129"/>
                    <a:pt x="211" y="125"/>
                    <a:pt x="212" y="121"/>
                  </a:cubicBezTo>
                  <a:close/>
                  <a:moveTo>
                    <a:pt x="191" y="185"/>
                  </a:moveTo>
                  <a:cubicBezTo>
                    <a:pt x="191" y="185"/>
                    <a:pt x="191" y="184"/>
                    <a:pt x="191" y="185"/>
                  </a:cubicBezTo>
                  <a:cubicBezTo>
                    <a:pt x="190" y="185"/>
                    <a:pt x="190" y="184"/>
                    <a:pt x="190" y="184"/>
                  </a:cubicBezTo>
                  <a:cubicBezTo>
                    <a:pt x="190" y="184"/>
                    <a:pt x="191" y="184"/>
                    <a:pt x="191" y="185"/>
                  </a:cubicBezTo>
                  <a:close/>
                  <a:moveTo>
                    <a:pt x="148" y="192"/>
                  </a:moveTo>
                  <a:cubicBezTo>
                    <a:pt x="148" y="191"/>
                    <a:pt x="148" y="192"/>
                    <a:pt x="148" y="192"/>
                  </a:cubicBezTo>
                  <a:cubicBezTo>
                    <a:pt x="148" y="192"/>
                    <a:pt x="148" y="192"/>
                    <a:pt x="148" y="191"/>
                  </a:cubicBezTo>
                  <a:cubicBezTo>
                    <a:pt x="148" y="191"/>
                    <a:pt x="148" y="192"/>
                    <a:pt x="148" y="192"/>
                  </a:cubicBezTo>
                  <a:close/>
                  <a:moveTo>
                    <a:pt x="134" y="148"/>
                  </a:moveTo>
                  <a:cubicBezTo>
                    <a:pt x="136" y="149"/>
                    <a:pt x="136" y="149"/>
                    <a:pt x="136" y="149"/>
                  </a:cubicBezTo>
                  <a:cubicBezTo>
                    <a:pt x="135" y="142"/>
                    <a:pt x="136" y="133"/>
                    <a:pt x="139" y="125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40" y="124"/>
                    <a:pt x="140" y="124"/>
                    <a:pt x="139" y="124"/>
                  </a:cubicBezTo>
                  <a:cubicBezTo>
                    <a:pt x="140" y="123"/>
                    <a:pt x="140" y="123"/>
                    <a:pt x="140" y="122"/>
                  </a:cubicBezTo>
                  <a:cubicBezTo>
                    <a:pt x="140" y="121"/>
                    <a:pt x="141" y="120"/>
                    <a:pt x="141" y="120"/>
                  </a:cubicBezTo>
                  <a:cubicBezTo>
                    <a:pt x="142" y="120"/>
                    <a:pt x="142" y="121"/>
                    <a:pt x="142" y="120"/>
                  </a:cubicBezTo>
                  <a:cubicBezTo>
                    <a:pt x="142" y="119"/>
                    <a:pt x="144" y="118"/>
                    <a:pt x="145" y="117"/>
                  </a:cubicBezTo>
                  <a:cubicBezTo>
                    <a:pt x="146" y="117"/>
                    <a:pt x="147" y="118"/>
                    <a:pt x="149" y="118"/>
                  </a:cubicBezTo>
                  <a:cubicBezTo>
                    <a:pt x="142" y="122"/>
                    <a:pt x="144" y="121"/>
                    <a:pt x="149" y="118"/>
                  </a:cubicBezTo>
                  <a:cubicBezTo>
                    <a:pt x="149" y="118"/>
                    <a:pt x="150" y="119"/>
                    <a:pt x="151" y="119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2" y="121"/>
                    <a:pt x="154" y="120"/>
                    <a:pt x="155" y="120"/>
                  </a:cubicBezTo>
                  <a:cubicBezTo>
                    <a:pt x="155" y="123"/>
                    <a:pt x="154" y="119"/>
                    <a:pt x="153" y="121"/>
                  </a:cubicBezTo>
                  <a:cubicBezTo>
                    <a:pt x="155" y="129"/>
                    <a:pt x="153" y="139"/>
                    <a:pt x="153" y="149"/>
                  </a:cubicBezTo>
                  <a:cubicBezTo>
                    <a:pt x="154" y="151"/>
                    <a:pt x="154" y="153"/>
                    <a:pt x="155" y="153"/>
                  </a:cubicBezTo>
                  <a:cubicBezTo>
                    <a:pt x="152" y="164"/>
                    <a:pt x="154" y="178"/>
                    <a:pt x="149" y="185"/>
                  </a:cubicBezTo>
                  <a:cubicBezTo>
                    <a:pt x="153" y="184"/>
                    <a:pt x="150" y="189"/>
                    <a:pt x="149" y="191"/>
                  </a:cubicBezTo>
                  <a:cubicBezTo>
                    <a:pt x="148" y="189"/>
                    <a:pt x="146" y="186"/>
                    <a:pt x="144" y="183"/>
                  </a:cubicBezTo>
                  <a:cubicBezTo>
                    <a:pt x="143" y="180"/>
                    <a:pt x="140" y="179"/>
                    <a:pt x="140" y="174"/>
                  </a:cubicBezTo>
                  <a:cubicBezTo>
                    <a:pt x="141" y="170"/>
                    <a:pt x="137" y="163"/>
                    <a:pt x="137" y="158"/>
                  </a:cubicBezTo>
                  <a:cubicBezTo>
                    <a:pt x="136" y="160"/>
                    <a:pt x="133" y="153"/>
                    <a:pt x="134" y="148"/>
                  </a:cubicBezTo>
                  <a:close/>
                  <a:moveTo>
                    <a:pt x="65" y="183"/>
                  </a:moveTo>
                  <a:cubicBezTo>
                    <a:pt x="65" y="185"/>
                    <a:pt x="63" y="186"/>
                    <a:pt x="63" y="187"/>
                  </a:cubicBezTo>
                  <a:cubicBezTo>
                    <a:pt x="63" y="187"/>
                    <a:pt x="63" y="187"/>
                    <a:pt x="63" y="187"/>
                  </a:cubicBezTo>
                  <a:cubicBezTo>
                    <a:pt x="64" y="186"/>
                    <a:pt x="64" y="186"/>
                    <a:pt x="63" y="186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4" y="183"/>
                    <a:pt x="65" y="183"/>
                    <a:pt x="65" y="183"/>
                  </a:cubicBezTo>
                  <a:close/>
                  <a:moveTo>
                    <a:pt x="63" y="185"/>
                  </a:moveTo>
                  <a:cubicBezTo>
                    <a:pt x="63" y="185"/>
                    <a:pt x="63" y="186"/>
                    <a:pt x="63" y="186"/>
                  </a:cubicBezTo>
                  <a:cubicBezTo>
                    <a:pt x="62" y="186"/>
                    <a:pt x="62" y="186"/>
                    <a:pt x="63" y="185"/>
                  </a:cubicBezTo>
                  <a:close/>
                  <a:moveTo>
                    <a:pt x="62" y="188"/>
                  </a:moveTo>
                  <a:cubicBezTo>
                    <a:pt x="62" y="188"/>
                    <a:pt x="62" y="188"/>
                    <a:pt x="63" y="187"/>
                  </a:cubicBezTo>
                  <a:cubicBezTo>
                    <a:pt x="63" y="190"/>
                    <a:pt x="64" y="192"/>
                    <a:pt x="64" y="196"/>
                  </a:cubicBezTo>
                  <a:cubicBezTo>
                    <a:pt x="62" y="197"/>
                    <a:pt x="62" y="192"/>
                    <a:pt x="62" y="188"/>
                  </a:cubicBezTo>
                  <a:close/>
                  <a:moveTo>
                    <a:pt x="16" y="210"/>
                  </a:move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lose/>
                  <a:moveTo>
                    <a:pt x="17" y="208"/>
                  </a:moveTo>
                  <a:cubicBezTo>
                    <a:pt x="17" y="208"/>
                    <a:pt x="17" y="208"/>
                    <a:pt x="17" y="207"/>
                  </a:cubicBezTo>
                  <a:cubicBezTo>
                    <a:pt x="17" y="207"/>
                    <a:pt x="17" y="206"/>
                    <a:pt x="18" y="206"/>
                  </a:cubicBezTo>
                  <a:cubicBezTo>
                    <a:pt x="18" y="207"/>
                    <a:pt x="18" y="207"/>
                    <a:pt x="18" y="208"/>
                  </a:cubicBezTo>
                  <a:cubicBezTo>
                    <a:pt x="18" y="208"/>
                    <a:pt x="18" y="208"/>
                    <a:pt x="17" y="208"/>
                  </a:cubicBezTo>
                  <a:close/>
                  <a:moveTo>
                    <a:pt x="18" y="212"/>
                  </a:move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lose/>
                  <a:moveTo>
                    <a:pt x="19" y="213"/>
                  </a:move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lose/>
                  <a:moveTo>
                    <a:pt x="20" y="214"/>
                  </a:move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lose/>
                  <a:moveTo>
                    <a:pt x="21" y="217"/>
                  </a:moveTo>
                  <a:cubicBezTo>
                    <a:pt x="21" y="216"/>
                    <a:pt x="21" y="216"/>
                    <a:pt x="21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22" y="216"/>
                    <a:pt x="21" y="216"/>
                    <a:pt x="21" y="217"/>
                  </a:cubicBezTo>
                  <a:close/>
                  <a:moveTo>
                    <a:pt x="21" y="214"/>
                  </a:move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2" y="214"/>
                    <a:pt x="22" y="214"/>
                    <a:pt x="22" y="214"/>
                  </a:cubicBezTo>
                  <a:lnTo>
                    <a:pt x="21" y="214"/>
                  </a:lnTo>
                  <a:close/>
                  <a:moveTo>
                    <a:pt x="122" y="297"/>
                  </a:moveTo>
                  <a:cubicBezTo>
                    <a:pt x="122" y="297"/>
                    <a:pt x="122" y="297"/>
                    <a:pt x="122" y="297"/>
                  </a:cubicBezTo>
                  <a:cubicBezTo>
                    <a:pt x="122" y="297"/>
                    <a:pt x="122" y="297"/>
                    <a:pt x="122" y="297"/>
                  </a:cubicBezTo>
                  <a:close/>
                  <a:moveTo>
                    <a:pt x="123" y="297"/>
                  </a:moveTo>
                  <a:cubicBezTo>
                    <a:pt x="122" y="298"/>
                    <a:pt x="122" y="297"/>
                    <a:pt x="122" y="297"/>
                  </a:cubicBezTo>
                  <a:cubicBezTo>
                    <a:pt x="122" y="297"/>
                    <a:pt x="122" y="297"/>
                    <a:pt x="123" y="297"/>
                  </a:cubicBezTo>
                  <a:cubicBezTo>
                    <a:pt x="123" y="297"/>
                    <a:pt x="123" y="297"/>
                    <a:pt x="123" y="297"/>
                  </a:cubicBezTo>
                  <a:close/>
                  <a:moveTo>
                    <a:pt x="213" y="429"/>
                  </a:move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1" name="Freeform 437"/>
            <p:cNvSpPr/>
            <p:nvPr/>
          </p:nvSpPr>
          <p:spPr bwMode="auto">
            <a:xfrm>
              <a:off x="3695" y="2760"/>
              <a:ext cx="4" cy="2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1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2" name="Freeform 438"/>
            <p:cNvSpPr/>
            <p:nvPr/>
          </p:nvSpPr>
          <p:spPr bwMode="auto">
            <a:xfrm>
              <a:off x="3699" y="2760"/>
              <a:ext cx="5" cy="4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0" y="0"/>
                    <a:pt x="2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3" name="Freeform 439"/>
            <p:cNvSpPr/>
            <p:nvPr/>
          </p:nvSpPr>
          <p:spPr bwMode="auto">
            <a:xfrm>
              <a:off x="3916" y="2586"/>
              <a:ext cx="4" cy="2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4" name="Freeform 440"/>
            <p:cNvSpPr/>
            <p:nvPr/>
          </p:nvSpPr>
          <p:spPr bwMode="auto">
            <a:xfrm>
              <a:off x="3941" y="2610"/>
              <a:ext cx="5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5" name="Freeform 441"/>
            <p:cNvSpPr/>
            <p:nvPr/>
          </p:nvSpPr>
          <p:spPr bwMode="auto">
            <a:xfrm>
              <a:off x="3729" y="2272"/>
              <a:ext cx="2" cy="5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1" y="0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6" name="Freeform 442"/>
            <p:cNvSpPr/>
            <p:nvPr/>
          </p:nvSpPr>
          <p:spPr bwMode="auto">
            <a:xfrm>
              <a:off x="3852" y="2714"/>
              <a:ext cx="2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7" name="Freeform 443"/>
            <p:cNvSpPr/>
            <p:nvPr/>
          </p:nvSpPr>
          <p:spPr bwMode="auto">
            <a:xfrm>
              <a:off x="3850" y="2692"/>
              <a:ext cx="4" cy="2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8" name="Freeform 444"/>
            <p:cNvSpPr/>
            <p:nvPr/>
          </p:nvSpPr>
          <p:spPr bwMode="auto">
            <a:xfrm>
              <a:off x="3848" y="2686"/>
              <a:ext cx="2" cy="2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9" name="Freeform 445"/>
            <p:cNvSpPr/>
            <p:nvPr/>
          </p:nvSpPr>
          <p:spPr bwMode="auto">
            <a:xfrm>
              <a:off x="3846" y="2711"/>
              <a:ext cx="4" cy="3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1" y="0"/>
                    <a:pt x="2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0" name="Freeform 446"/>
            <p:cNvSpPr/>
            <p:nvPr/>
          </p:nvSpPr>
          <p:spPr bwMode="auto">
            <a:xfrm>
              <a:off x="3822" y="2773"/>
              <a:ext cx="5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1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1" name="Freeform 447"/>
            <p:cNvSpPr/>
            <p:nvPr/>
          </p:nvSpPr>
          <p:spPr bwMode="auto">
            <a:xfrm>
              <a:off x="3765" y="2315"/>
              <a:ext cx="4" cy="0"/>
            </a:xfrm>
            <a:custGeom>
              <a:avLst/>
              <a:gdLst>
                <a:gd name="T0" fmla="*/ 0 w 4"/>
                <a:gd name="T1" fmla="*/ 0 w 4"/>
                <a:gd name="T2" fmla="*/ 4 w 4"/>
                <a:gd name="T3" fmla="*/ 0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2" name="Freeform 448"/>
            <p:cNvSpPr/>
            <p:nvPr/>
          </p:nvSpPr>
          <p:spPr bwMode="auto">
            <a:xfrm>
              <a:off x="3842" y="2733"/>
              <a:ext cx="4" cy="0"/>
            </a:xfrm>
            <a:custGeom>
              <a:avLst/>
              <a:gdLst>
                <a:gd name="T0" fmla="*/ 1 w 2"/>
                <a:gd name="T1" fmla="*/ 2 w 2"/>
                <a:gd name="T2" fmla="*/ 1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3" name="Freeform 449"/>
            <p:cNvSpPr/>
            <p:nvPr/>
          </p:nvSpPr>
          <p:spPr bwMode="auto">
            <a:xfrm>
              <a:off x="3822" y="2769"/>
              <a:ext cx="7" cy="2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4" name="Freeform 450"/>
            <p:cNvSpPr/>
            <p:nvPr/>
          </p:nvSpPr>
          <p:spPr bwMode="auto">
            <a:xfrm>
              <a:off x="3846" y="2731"/>
              <a:ext cx="2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5" name="Freeform 451"/>
            <p:cNvSpPr/>
            <p:nvPr/>
          </p:nvSpPr>
          <p:spPr bwMode="auto">
            <a:xfrm>
              <a:off x="3844" y="2724"/>
              <a:ext cx="4" cy="2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6" name="Freeform 452"/>
            <p:cNvSpPr/>
            <p:nvPr/>
          </p:nvSpPr>
          <p:spPr bwMode="auto">
            <a:xfrm>
              <a:off x="3844" y="2728"/>
              <a:ext cx="8" cy="3"/>
            </a:xfrm>
            <a:custGeom>
              <a:avLst/>
              <a:gdLst>
                <a:gd name="T0" fmla="*/ 0 w 4"/>
                <a:gd name="T1" fmla="*/ 1 h 1"/>
                <a:gd name="T2" fmla="*/ 1 w 4"/>
                <a:gd name="T3" fmla="*/ 1 h 1"/>
                <a:gd name="T4" fmla="*/ 2 w 4"/>
                <a:gd name="T5" fmla="*/ 0 h 1"/>
                <a:gd name="T6" fmla="*/ 4 w 4"/>
                <a:gd name="T7" fmla="*/ 0 h 1"/>
                <a:gd name="T8" fmla="*/ 0 w 4"/>
                <a:gd name="T9" fmla="*/ 1 h 1"/>
                <a:gd name="T10" fmla="*/ 0 w 4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</p:grpSp>
      <p:sp>
        <p:nvSpPr>
          <p:cNvPr id="467" name="文本框 1"/>
          <p:cNvSpPr txBox="1"/>
          <p:nvPr/>
        </p:nvSpPr>
        <p:spPr>
          <a:xfrm>
            <a:off x="3419344" y="2962604"/>
            <a:ext cx="230531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方正喵呜体" panose="02010600010101010101" pitchFamily="2" charset="-122"/>
                <a:ea typeface="方正喵呜体" panose="02010600010101010101" pitchFamily="2" charset="-122"/>
              </a:defRPr>
            </a:lvl1pPr>
          </a:lstStyle>
          <a:p>
            <a:r>
              <a:rPr lang="en-US" altLang="zh-CN" b="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GROUP</a:t>
            </a:r>
            <a:r>
              <a:rPr lang="zh-CN" altLang="en-US" b="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br>
              <a:rPr lang="en-US" altLang="zh-CN" b="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sz="1800" b="0" dirty="0" err="1">
                <a:solidFill>
                  <a:schemeClr val="accent2"/>
                </a:solidFill>
              </a:rPr>
              <a:t>Divya</a:t>
            </a:r>
            <a:r>
              <a:rPr lang="en-US" sz="1800" b="0" dirty="0">
                <a:solidFill>
                  <a:schemeClr val="accent2"/>
                </a:solidFill>
              </a:rPr>
              <a:t> </a:t>
            </a:r>
            <a:r>
              <a:rPr lang="zh-CN" altLang="en-US" sz="1800" b="0" dirty="0">
                <a:solidFill>
                  <a:schemeClr val="accent2"/>
                </a:solidFill>
              </a:rPr>
              <a:t>       </a:t>
            </a:r>
            <a:r>
              <a:rPr lang="en-US" sz="1800" b="0" dirty="0" err="1">
                <a:solidFill>
                  <a:schemeClr val="accent2"/>
                </a:solidFill>
              </a:rPr>
              <a:t>Kundala</a:t>
            </a:r>
            <a:endParaRPr lang="en-US" sz="1800" b="0" dirty="0">
              <a:solidFill>
                <a:schemeClr val="accent2"/>
              </a:solidFill>
            </a:endParaRPr>
          </a:p>
          <a:p>
            <a:r>
              <a:rPr lang="en-US" sz="1800" b="0" dirty="0" err="1">
                <a:solidFill>
                  <a:schemeClr val="accent2"/>
                </a:solidFill>
              </a:rPr>
              <a:t>Yangyang</a:t>
            </a:r>
            <a:r>
              <a:rPr lang="zh-CN" altLang="en-US" sz="1800" b="0" dirty="0">
                <a:solidFill>
                  <a:schemeClr val="accent2"/>
                </a:solidFill>
              </a:rPr>
              <a:t> </a:t>
            </a:r>
            <a:r>
              <a:rPr lang="en-US" sz="1800" b="0" dirty="0">
                <a:solidFill>
                  <a:schemeClr val="accent2"/>
                </a:solidFill>
              </a:rPr>
              <a:t>Liu</a:t>
            </a:r>
          </a:p>
          <a:p>
            <a:r>
              <a:rPr lang="en-US" sz="1800" b="0" dirty="0" err="1">
                <a:solidFill>
                  <a:schemeClr val="accent2"/>
                </a:solidFill>
              </a:rPr>
              <a:t>Yitong</a:t>
            </a:r>
            <a:r>
              <a:rPr lang="en-US" sz="1800" b="0" dirty="0">
                <a:solidFill>
                  <a:schemeClr val="accent2"/>
                </a:solidFill>
              </a:rPr>
              <a:t> </a:t>
            </a:r>
            <a:r>
              <a:rPr lang="zh-CN" altLang="en-US" sz="1800" b="0" dirty="0">
                <a:solidFill>
                  <a:schemeClr val="accent2"/>
                </a:solidFill>
              </a:rPr>
              <a:t>     </a:t>
            </a:r>
            <a:r>
              <a:rPr lang="en-US" sz="1800" b="0" dirty="0">
                <a:solidFill>
                  <a:schemeClr val="accent2"/>
                </a:solidFill>
              </a:rPr>
              <a:t>Liu</a:t>
            </a:r>
          </a:p>
          <a:p>
            <a:r>
              <a:rPr lang="en-US" sz="1800" b="0" dirty="0" err="1">
                <a:solidFill>
                  <a:schemeClr val="accent2"/>
                </a:solidFill>
              </a:rPr>
              <a:t>Ziye</a:t>
            </a:r>
            <a:r>
              <a:rPr lang="en-US" sz="1800" b="0" dirty="0">
                <a:solidFill>
                  <a:schemeClr val="accent2"/>
                </a:solidFill>
              </a:rPr>
              <a:t> </a:t>
            </a:r>
            <a:r>
              <a:rPr lang="zh-CN" altLang="en-US" sz="1800" b="0" dirty="0">
                <a:solidFill>
                  <a:schemeClr val="accent2"/>
                </a:solidFill>
              </a:rPr>
              <a:t>         </a:t>
            </a:r>
            <a:r>
              <a:rPr lang="en-US" sz="1800" b="0" dirty="0">
                <a:solidFill>
                  <a:schemeClr val="accent2"/>
                </a:solidFill>
              </a:rPr>
              <a:t>Lu</a:t>
            </a:r>
          </a:p>
          <a:p>
            <a:r>
              <a:rPr lang="en-US" sz="1800" b="0" dirty="0">
                <a:solidFill>
                  <a:schemeClr val="accent2"/>
                </a:solidFill>
              </a:rPr>
              <a:t>Yan </a:t>
            </a:r>
            <a:r>
              <a:rPr lang="zh-CN" altLang="en-US" sz="1800" b="0" dirty="0">
                <a:solidFill>
                  <a:schemeClr val="accent2"/>
                </a:solidFill>
              </a:rPr>
              <a:t>          </a:t>
            </a:r>
            <a:r>
              <a:rPr lang="en-US" sz="1800" b="0" dirty="0" err="1">
                <a:solidFill>
                  <a:schemeClr val="accent2"/>
                </a:solidFill>
              </a:rPr>
              <a:t>Lyu</a:t>
            </a:r>
            <a:endParaRPr lang="zh-CN" altLang="en-US" b="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70" name="PA_MakeIt Last.mp3">
            <a:hlinkClick r:id="" action="ppaction://media"/>
          </p:cNvPr>
          <p:cNvPicPr>
            <a:picLocks noChangeAspect="1"/>
          </p:cNvPicPr>
          <p:nvPr>
            <a:audi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65599" y="-167672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withGroup">
                            <p:stCondLst>
                              <p:cond delay="1100"/>
                            </p:stCondLst>
                            <p:childTnLst>
                              <p:par>
                                <p:cTn id="15" presetID="53" presetClass="entr" presetSubtype="0" fill="hold" nodeType="afterEffect"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withGroup">
                            <p:stCondLst>
                              <p:cond delay="1600"/>
                            </p:stCondLst>
                            <p:childTnLst>
                              <p:par>
                                <p:cTn id="21" presetID="26" presetClass="emph" presetSubtype="0" repeatCount="2000" fill="hold" nodeType="afterEffect"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12" presetClass="entr" presetSubtype="4" fill="hold" grpId="2" nodeType="withEffect"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6" dur="5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withGroup">
                            <p:stCondLst>
                              <p:cond delay="2650"/>
                            </p:stCondLst>
                            <p:childTnLst>
                              <p:par>
                                <p:cTn id="28" presetID="1" presetClass="mediacall" presetSubtype="0" fill="hold" nodeType="afterEffect">
                                  <p:childTnLst>
                                    <p:cmd type="call" cmd="playFrom(0.0)">
                                      <p:cBhvr>
                                        <p:cTn id="29" dur="1" fill="hold"/>
                                        <p:tgtEl>
                                          <p:spTgt spid="4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0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0"/>
                </p:tgtEl>
              </p:cMediaNode>
            </p:audio>
          </p:childTnLst>
        </p:cTn>
      </p:par>
    </p:tnLst>
    <p:bldLst>
      <p:bldP spid="16" grpId="0"/>
      <p:bldP spid="17" grpId="1" animBg="1"/>
      <p:bldP spid="467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3213E324-8D5C-E04D-BF16-53F56951E59D}"/>
              </a:ext>
            </a:extLst>
          </p:cNvPr>
          <p:cNvGrpSpPr/>
          <p:nvPr/>
        </p:nvGrpSpPr>
        <p:grpSpPr>
          <a:xfrm>
            <a:off x="3383868" y="3099044"/>
            <a:ext cx="5325809" cy="874278"/>
            <a:chOff x="928983" y="1315606"/>
            <a:chExt cx="5325809" cy="874278"/>
          </a:xfrm>
        </p:grpSpPr>
        <p:sp>
          <p:nvSpPr>
            <p:cNvPr id="3" name="chenying0907 148"/>
            <p:cNvSpPr/>
            <p:nvPr/>
          </p:nvSpPr>
          <p:spPr>
            <a:xfrm>
              <a:off x="1784139" y="1315606"/>
              <a:ext cx="4470653" cy="8742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xmlns:p15="http://schemas.microsoft.com/office/powerpoint/2012/main" xmlns:p14="http://schemas.microsoft.com/office/powerpoint/2010/main" val="1"/>
              </a:ext>
            </a:extLst>
          </p:spPr>
          <p:txBody>
            <a:bodyPr wrap="square" lIns="28575" tIns="28575" rIns="28575" bIns="28575" numCol="1" anchor="ctr">
              <a:spAutoFit/>
            </a:bodyPr>
            <a:lstStyle/>
            <a:p>
              <a:pPr>
                <a:lnSpc>
                  <a:spcPct val="130000"/>
                </a:lnSpc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At the end of each cycle, the program is evaluated against a set of success markers. The team may be paid a bonus depending on the results.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微软雅黑" pitchFamily="34" charset="-122"/>
              </a:endParaRPr>
            </a:p>
          </p:txBody>
        </p:sp>
        <p:grpSp>
          <p:nvGrpSpPr>
            <p:cNvPr id="2" name="Group 44"/>
            <p:cNvGrpSpPr/>
            <p:nvPr/>
          </p:nvGrpSpPr>
          <p:grpSpPr>
            <a:xfrm>
              <a:off x="928983" y="1362368"/>
              <a:ext cx="737665" cy="827516"/>
              <a:chOff x="0" y="0"/>
              <a:chExt cx="807366" cy="906807"/>
            </a:xfrm>
          </p:grpSpPr>
          <p:sp>
            <p:nvSpPr>
              <p:cNvPr id="9" name="chenying0907 42"/>
              <p:cNvSpPr/>
              <p:nvPr/>
            </p:nvSpPr>
            <p:spPr>
              <a:xfrm>
                <a:off x="-1" y="101600"/>
                <a:ext cx="792823" cy="805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846" h="19829" extrusionOk="0">
                    <a:moveTo>
                      <a:pt x="13770" y="824"/>
                    </a:moveTo>
                    <a:cubicBezTo>
                      <a:pt x="8089" y="-376"/>
                      <a:pt x="1804" y="-1265"/>
                      <a:pt x="353" y="5681"/>
                    </a:cubicBezTo>
                    <a:cubicBezTo>
                      <a:pt x="-441" y="9482"/>
                      <a:pt x="-115" y="16268"/>
                      <a:pt x="3660" y="18583"/>
                    </a:cubicBezTo>
                    <a:cubicBezTo>
                      <a:pt x="6516" y="20335"/>
                      <a:pt x="12966" y="20052"/>
                      <a:pt x="15977" y="18892"/>
                    </a:cubicBezTo>
                    <a:cubicBezTo>
                      <a:pt x="21159" y="16897"/>
                      <a:pt x="19879" y="11191"/>
                      <a:pt x="19174" y="6766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0" name="chenying0907 43"/>
              <p:cNvSpPr/>
              <p:nvPr/>
            </p:nvSpPr>
            <p:spPr>
              <a:xfrm>
                <a:off x="165100" y="-1"/>
                <a:ext cx="642267" cy="7189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21" h="21116" extrusionOk="0">
                    <a:moveTo>
                      <a:pt x="21521" y="13"/>
                    </a:moveTo>
                    <a:cubicBezTo>
                      <a:pt x="21600" y="-484"/>
                      <a:pt x="8558" y="13479"/>
                      <a:pt x="8933" y="13772"/>
                    </a:cubicBezTo>
                    <a:cubicBezTo>
                      <a:pt x="6785" y="12126"/>
                      <a:pt x="2898" y="10471"/>
                      <a:pt x="0" y="10120"/>
                    </a:cubicBezTo>
                    <a:cubicBezTo>
                      <a:pt x="1254" y="12620"/>
                      <a:pt x="2166" y="14279"/>
                      <a:pt x="4430" y="16128"/>
                    </a:cubicBezTo>
                    <a:cubicBezTo>
                      <a:pt x="4883" y="16498"/>
                      <a:pt x="10336" y="20581"/>
                      <a:pt x="9763" y="21116"/>
                    </a:cubicBezTo>
                    <a:cubicBezTo>
                      <a:pt x="14957" y="16270"/>
                      <a:pt x="20402" y="7017"/>
                      <a:pt x="21521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77BA8F0-C1AA-D64F-B770-4DBF98BE1905}"/>
              </a:ext>
            </a:extLst>
          </p:cNvPr>
          <p:cNvGrpSpPr/>
          <p:nvPr/>
        </p:nvGrpSpPr>
        <p:grpSpPr>
          <a:xfrm>
            <a:off x="637687" y="3601788"/>
            <a:ext cx="1743744" cy="1199052"/>
            <a:chOff x="4934763" y="1388716"/>
            <a:chExt cx="3248449" cy="2383422"/>
          </a:xfrm>
        </p:grpSpPr>
        <p:grpSp>
          <p:nvGrpSpPr>
            <p:cNvPr id="8" name="Group 55"/>
            <p:cNvGrpSpPr/>
            <p:nvPr/>
          </p:nvGrpSpPr>
          <p:grpSpPr>
            <a:xfrm rot="2273417">
              <a:off x="5764622" y="1388716"/>
              <a:ext cx="2418590" cy="2383422"/>
              <a:chOff x="0" y="0"/>
              <a:chExt cx="1149595" cy="1132530"/>
            </a:xfrm>
          </p:grpSpPr>
          <p:sp>
            <p:nvSpPr>
              <p:cNvPr id="22" name="chenying0907 50"/>
              <p:cNvSpPr/>
              <p:nvPr/>
            </p:nvSpPr>
            <p:spPr>
              <a:xfrm>
                <a:off x="495300" y="419100"/>
                <a:ext cx="288999" cy="341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7" h="20953" extrusionOk="0">
                    <a:moveTo>
                      <a:pt x="310" y="19339"/>
                    </a:moveTo>
                    <a:cubicBezTo>
                      <a:pt x="1970" y="21600"/>
                      <a:pt x="8627" y="20962"/>
                      <a:pt x="10626" y="20516"/>
                    </a:cubicBezTo>
                    <a:cubicBezTo>
                      <a:pt x="14392" y="19676"/>
                      <a:pt x="17603" y="17645"/>
                      <a:pt x="19255" y="14542"/>
                    </a:cubicBezTo>
                    <a:cubicBezTo>
                      <a:pt x="21291" y="10718"/>
                      <a:pt x="21600" y="1795"/>
                      <a:pt x="15756" y="0"/>
                    </a:cubicBezTo>
                    <a:cubicBezTo>
                      <a:pt x="14569" y="3871"/>
                      <a:pt x="15031" y="8421"/>
                      <a:pt x="12815" y="11999"/>
                    </a:cubicBezTo>
                    <a:cubicBezTo>
                      <a:pt x="10327" y="16013"/>
                      <a:pt x="4821" y="17658"/>
                      <a:pt x="0" y="18694"/>
                    </a:cubicBezTo>
                    <a:cubicBezTo>
                      <a:pt x="63" y="18932"/>
                      <a:pt x="168" y="19146"/>
                      <a:pt x="310" y="19339"/>
                    </a:cubicBezTo>
                    <a:close/>
                  </a:path>
                </a:pathLst>
              </a:custGeom>
              <a:solidFill>
                <a:srgbClr val="E7E4E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grpSp>
            <p:nvGrpSpPr>
              <p:cNvPr id="11" name="Group 54"/>
              <p:cNvGrpSpPr/>
              <p:nvPr/>
            </p:nvGrpSpPr>
            <p:grpSpPr>
              <a:xfrm>
                <a:off x="-1" y="0"/>
                <a:ext cx="1149597" cy="1132531"/>
                <a:chOff x="0" y="0"/>
                <a:chExt cx="1149595" cy="1132530"/>
              </a:xfrm>
            </p:grpSpPr>
            <p:sp>
              <p:nvSpPr>
                <p:cNvPr id="24" name="chenying0907 51"/>
                <p:cNvSpPr/>
                <p:nvPr/>
              </p:nvSpPr>
              <p:spPr>
                <a:xfrm>
                  <a:off x="0" y="0"/>
                  <a:ext cx="1149596" cy="113253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835" h="18188" extrusionOk="0">
                      <a:moveTo>
                        <a:pt x="5118" y="17138"/>
                      </a:moveTo>
                      <a:cubicBezTo>
                        <a:pt x="9702" y="19314"/>
                        <a:pt x="15760" y="18135"/>
                        <a:pt x="17999" y="13346"/>
                      </a:cubicBezTo>
                      <a:cubicBezTo>
                        <a:pt x="21410" y="6050"/>
                        <a:pt x="13777" y="-2286"/>
                        <a:pt x="5944" y="578"/>
                      </a:cubicBezTo>
                      <a:cubicBezTo>
                        <a:pt x="2990" y="1657"/>
                        <a:pt x="197" y="6129"/>
                        <a:pt x="12" y="9065"/>
                      </a:cubicBezTo>
                      <a:cubicBezTo>
                        <a:pt x="-190" y="12266"/>
                        <a:pt x="2170" y="15739"/>
                        <a:pt x="5118" y="17138"/>
                      </a:cubicBezTo>
                      <a:close/>
                    </a:path>
                  </a:pathLst>
                </a:custGeom>
                <a:noFill/>
                <a:ln w="38100" cap="flat">
                  <a:solidFill>
                    <a:srgbClr val="46537A"/>
                  </a:solidFill>
                  <a:prstDash val="solid"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34290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25" name="chenying0907 52"/>
                <p:cNvSpPr/>
                <p:nvPr/>
              </p:nvSpPr>
              <p:spPr>
                <a:xfrm>
                  <a:off x="190500" y="177800"/>
                  <a:ext cx="789686" cy="77796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835" h="18188" extrusionOk="0">
                      <a:moveTo>
                        <a:pt x="5118" y="17138"/>
                      </a:moveTo>
                      <a:cubicBezTo>
                        <a:pt x="9703" y="19314"/>
                        <a:pt x="15760" y="18135"/>
                        <a:pt x="18000" y="13346"/>
                      </a:cubicBezTo>
                      <a:cubicBezTo>
                        <a:pt x="21411" y="6050"/>
                        <a:pt x="13778" y="-2286"/>
                        <a:pt x="5945" y="577"/>
                      </a:cubicBezTo>
                      <a:cubicBezTo>
                        <a:pt x="2991" y="1657"/>
                        <a:pt x="198" y="6129"/>
                        <a:pt x="12" y="9065"/>
                      </a:cubicBezTo>
                      <a:cubicBezTo>
                        <a:pt x="-189" y="12266"/>
                        <a:pt x="2171" y="15739"/>
                        <a:pt x="5118" y="17138"/>
                      </a:cubicBezTo>
                      <a:close/>
                    </a:path>
                  </a:pathLst>
                </a:custGeom>
                <a:noFill/>
                <a:ln w="38100" cap="flat">
                  <a:solidFill>
                    <a:srgbClr val="46537A"/>
                  </a:solidFill>
                  <a:prstDash val="solid"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34290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26" name="chenying0907 53"/>
                <p:cNvSpPr/>
                <p:nvPr/>
              </p:nvSpPr>
              <p:spPr>
                <a:xfrm>
                  <a:off x="381000" y="368300"/>
                  <a:ext cx="396756" cy="3908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835" h="18188" extrusionOk="0">
                      <a:moveTo>
                        <a:pt x="5118" y="17138"/>
                      </a:moveTo>
                      <a:cubicBezTo>
                        <a:pt x="9702" y="19314"/>
                        <a:pt x="15760" y="18135"/>
                        <a:pt x="17999" y="13346"/>
                      </a:cubicBezTo>
                      <a:cubicBezTo>
                        <a:pt x="21410" y="6050"/>
                        <a:pt x="13777" y="-2286"/>
                        <a:pt x="5944" y="578"/>
                      </a:cubicBezTo>
                      <a:cubicBezTo>
                        <a:pt x="2991" y="1657"/>
                        <a:pt x="197" y="6129"/>
                        <a:pt x="12" y="9065"/>
                      </a:cubicBezTo>
                      <a:cubicBezTo>
                        <a:pt x="-190" y="12266"/>
                        <a:pt x="2170" y="15739"/>
                        <a:pt x="5118" y="17138"/>
                      </a:cubicBezTo>
                      <a:close/>
                    </a:path>
                  </a:pathLst>
                </a:custGeom>
                <a:noFill/>
                <a:ln w="38100" cap="flat">
                  <a:solidFill>
                    <a:srgbClr val="46537A"/>
                  </a:solidFill>
                  <a:prstDash val="solid"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34290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14" name="Group 58"/>
            <p:cNvGrpSpPr/>
            <p:nvPr/>
          </p:nvGrpSpPr>
          <p:grpSpPr>
            <a:xfrm rot="2273417">
              <a:off x="4934763" y="1864360"/>
              <a:ext cx="1689694" cy="1748586"/>
              <a:chOff x="0" y="0"/>
              <a:chExt cx="803139" cy="830875"/>
            </a:xfrm>
          </p:grpSpPr>
          <p:sp>
            <p:nvSpPr>
              <p:cNvPr id="20" name="chenying0907 56"/>
              <p:cNvSpPr/>
              <p:nvPr/>
            </p:nvSpPr>
            <p:spPr>
              <a:xfrm>
                <a:off x="0" y="431800"/>
                <a:ext cx="377118" cy="3990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127" y="12126"/>
                    </a:moveTo>
                    <a:lnTo>
                      <a:pt x="0" y="9668"/>
                    </a:lnTo>
                    <a:lnTo>
                      <a:pt x="12334" y="0"/>
                    </a:lnTo>
                    <a:lnTo>
                      <a:pt x="19930" y="2881"/>
                    </a:lnTo>
                    <a:lnTo>
                      <a:pt x="21600" y="12126"/>
                    </a:lnTo>
                    <a:lnTo>
                      <a:pt x="10800" y="21600"/>
                    </a:lnTo>
                    <a:cubicBezTo>
                      <a:pt x="10800" y="21600"/>
                      <a:pt x="9127" y="12126"/>
                      <a:pt x="9127" y="1212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21" name="chenying0907 57"/>
              <p:cNvSpPr/>
              <p:nvPr/>
            </p:nvSpPr>
            <p:spPr>
              <a:xfrm>
                <a:off x="165100" y="0"/>
                <a:ext cx="638040" cy="6619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600" y="0"/>
                      <a:pt x="4432" y="18069"/>
                      <a:pt x="0" y="2160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7EAFE00-979F-EA46-81A1-9E619783841D}"/>
              </a:ext>
            </a:extLst>
          </p:cNvPr>
          <p:cNvSpPr txBox="1"/>
          <p:nvPr/>
        </p:nvSpPr>
        <p:spPr>
          <a:xfrm>
            <a:off x="635346" y="210340"/>
            <a:ext cx="4067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ighlight>
                  <a:srgbClr val="C0C0C0"/>
                </a:highlight>
              </a:rPr>
              <a:t>Transformation Results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62E3A6E-A393-D94E-A0DA-7A5E43E2FCF9}"/>
              </a:ext>
            </a:extLst>
          </p:cNvPr>
          <p:cNvGrpSpPr/>
          <p:nvPr/>
        </p:nvGrpSpPr>
        <p:grpSpPr>
          <a:xfrm>
            <a:off x="3383868" y="1031115"/>
            <a:ext cx="5325809" cy="874278"/>
            <a:chOff x="928983" y="1315606"/>
            <a:chExt cx="5325809" cy="874278"/>
          </a:xfrm>
        </p:grpSpPr>
        <p:sp>
          <p:nvSpPr>
            <p:cNvPr id="32" name="chenying0907 148">
              <a:extLst>
                <a:ext uri="{FF2B5EF4-FFF2-40B4-BE49-F238E27FC236}">
                  <a16:creationId xmlns:a16="http://schemas.microsoft.com/office/drawing/2014/main" id="{4BC2AE04-0299-5644-A235-F28178062A3F}"/>
                </a:ext>
              </a:extLst>
            </p:cNvPr>
            <p:cNvSpPr/>
            <p:nvPr/>
          </p:nvSpPr>
          <p:spPr>
            <a:xfrm>
              <a:off x="1784139" y="1315606"/>
              <a:ext cx="4470653" cy="8742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xmlns:p15="http://schemas.microsoft.com/office/powerpoint/2012/main" xmlns:p14="http://schemas.microsoft.com/office/powerpoint/2010/main" val="1"/>
              </a:ext>
            </a:extLst>
          </p:spPr>
          <p:txBody>
            <a:bodyPr wrap="square" lIns="28575" tIns="28575" rIns="28575" bIns="28575" numCol="1" anchor="ctr">
              <a:spAutoFit/>
            </a:bodyPr>
            <a:lstStyle/>
            <a:p>
              <a:pPr>
                <a:lnSpc>
                  <a:spcPct val="130000"/>
                </a:lnSpc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 delivery cycle went from 12 months to 90 days. It now starts with a three-day company-wide meeting, at which shareholders are also present.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微软雅黑" pitchFamily="34" charset="-122"/>
              </a:endParaRPr>
            </a:p>
          </p:txBody>
        </p:sp>
        <p:grpSp>
          <p:nvGrpSpPr>
            <p:cNvPr id="33" name="Group 44">
              <a:extLst>
                <a:ext uri="{FF2B5EF4-FFF2-40B4-BE49-F238E27FC236}">
                  <a16:creationId xmlns:a16="http://schemas.microsoft.com/office/drawing/2014/main" id="{BFC1143B-806E-D24E-92B0-0A1BC43926D7}"/>
                </a:ext>
              </a:extLst>
            </p:cNvPr>
            <p:cNvGrpSpPr/>
            <p:nvPr/>
          </p:nvGrpSpPr>
          <p:grpSpPr>
            <a:xfrm>
              <a:off x="928983" y="1362368"/>
              <a:ext cx="737665" cy="827516"/>
              <a:chOff x="0" y="0"/>
              <a:chExt cx="807366" cy="906807"/>
            </a:xfrm>
          </p:grpSpPr>
          <p:sp>
            <p:nvSpPr>
              <p:cNvPr id="34" name="chenying0907 42">
                <a:extLst>
                  <a:ext uri="{FF2B5EF4-FFF2-40B4-BE49-F238E27FC236}">
                    <a16:creationId xmlns:a16="http://schemas.microsoft.com/office/drawing/2014/main" id="{37E62858-B0E6-4845-9C99-2846814F96CE}"/>
                  </a:ext>
                </a:extLst>
              </p:cNvPr>
              <p:cNvSpPr/>
              <p:nvPr/>
            </p:nvSpPr>
            <p:spPr>
              <a:xfrm>
                <a:off x="-1" y="101600"/>
                <a:ext cx="792823" cy="805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846" h="19829" extrusionOk="0">
                    <a:moveTo>
                      <a:pt x="13770" y="824"/>
                    </a:moveTo>
                    <a:cubicBezTo>
                      <a:pt x="8089" y="-376"/>
                      <a:pt x="1804" y="-1265"/>
                      <a:pt x="353" y="5681"/>
                    </a:cubicBezTo>
                    <a:cubicBezTo>
                      <a:pt x="-441" y="9482"/>
                      <a:pt x="-115" y="16268"/>
                      <a:pt x="3660" y="18583"/>
                    </a:cubicBezTo>
                    <a:cubicBezTo>
                      <a:pt x="6516" y="20335"/>
                      <a:pt x="12966" y="20052"/>
                      <a:pt x="15977" y="18892"/>
                    </a:cubicBezTo>
                    <a:cubicBezTo>
                      <a:pt x="21159" y="16897"/>
                      <a:pt x="19879" y="11191"/>
                      <a:pt x="19174" y="6766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" name="chenying0907 43">
                <a:extLst>
                  <a:ext uri="{FF2B5EF4-FFF2-40B4-BE49-F238E27FC236}">
                    <a16:creationId xmlns:a16="http://schemas.microsoft.com/office/drawing/2014/main" id="{35E921C2-83C6-C349-9DFE-92823FAA29AF}"/>
                  </a:ext>
                </a:extLst>
              </p:cNvPr>
              <p:cNvSpPr/>
              <p:nvPr/>
            </p:nvSpPr>
            <p:spPr>
              <a:xfrm>
                <a:off x="165100" y="-1"/>
                <a:ext cx="642267" cy="7189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21" h="21116" extrusionOk="0">
                    <a:moveTo>
                      <a:pt x="21521" y="13"/>
                    </a:moveTo>
                    <a:cubicBezTo>
                      <a:pt x="21600" y="-484"/>
                      <a:pt x="8558" y="13479"/>
                      <a:pt x="8933" y="13772"/>
                    </a:cubicBezTo>
                    <a:cubicBezTo>
                      <a:pt x="6785" y="12126"/>
                      <a:pt x="2898" y="10471"/>
                      <a:pt x="0" y="10120"/>
                    </a:cubicBezTo>
                    <a:cubicBezTo>
                      <a:pt x="1254" y="12620"/>
                      <a:pt x="2166" y="14279"/>
                      <a:pt x="4430" y="16128"/>
                    </a:cubicBezTo>
                    <a:cubicBezTo>
                      <a:pt x="4883" y="16498"/>
                      <a:pt x="10336" y="20581"/>
                      <a:pt x="9763" y="21116"/>
                    </a:cubicBezTo>
                    <a:cubicBezTo>
                      <a:pt x="14957" y="16270"/>
                      <a:pt x="20402" y="7017"/>
                      <a:pt x="21521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12ED0CE-B684-7C44-B1E0-D173511FD7DF}"/>
              </a:ext>
            </a:extLst>
          </p:cNvPr>
          <p:cNvGrpSpPr/>
          <p:nvPr/>
        </p:nvGrpSpPr>
        <p:grpSpPr>
          <a:xfrm>
            <a:off x="3383868" y="2091019"/>
            <a:ext cx="5325809" cy="827516"/>
            <a:chOff x="928983" y="1362368"/>
            <a:chExt cx="5325809" cy="827516"/>
          </a:xfrm>
        </p:grpSpPr>
        <p:sp>
          <p:nvSpPr>
            <p:cNvPr id="37" name="chenying0907 148">
              <a:extLst>
                <a:ext uri="{FF2B5EF4-FFF2-40B4-BE49-F238E27FC236}">
                  <a16:creationId xmlns:a16="http://schemas.microsoft.com/office/drawing/2014/main" id="{47CE976C-4774-1A48-9CCC-58076C374E6C}"/>
                </a:ext>
              </a:extLst>
            </p:cNvPr>
            <p:cNvSpPr/>
            <p:nvPr/>
          </p:nvSpPr>
          <p:spPr>
            <a:xfrm>
              <a:off x="1784139" y="1455643"/>
              <a:ext cx="4470653" cy="594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xmlns:p15="http://schemas.microsoft.com/office/powerpoint/2012/main" xmlns:p14="http://schemas.microsoft.com/office/powerpoint/2010/main" val="1"/>
              </a:ext>
            </a:extLst>
          </p:spPr>
          <p:txBody>
            <a:bodyPr wrap="square" lIns="28575" tIns="28575" rIns="28575" bIns="28575" numCol="1" anchor="ctr">
              <a:spAutoFit/>
            </a:bodyPr>
            <a:lstStyle/>
            <a:p>
              <a:pPr>
                <a:lnSpc>
                  <a:spcPct val="130000"/>
                </a:lnSpc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Everyone involved has agreed to set strict priorities and focus only on stories that drive business value.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微软雅黑" pitchFamily="34" charset="-122"/>
              </a:endParaRPr>
            </a:p>
          </p:txBody>
        </p:sp>
        <p:grpSp>
          <p:nvGrpSpPr>
            <p:cNvPr id="38" name="Group 44">
              <a:extLst>
                <a:ext uri="{FF2B5EF4-FFF2-40B4-BE49-F238E27FC236}">
                  <a16:creationId xmlns:a16="http://schemas.microsoft.com/office/drawing/2014/main" id="{0FEE0688-440C-1348-B94D-9B3C473A8D29}"/>
                </a:ext>
              </a:extLst>
            </p:cNvPr>
            <p:cNvGrpSpPr/>
            <p:nvPr/>
          </p:nvGrpSpPr>
          <p:grpSpPr>
            <a:xfrm>
              <a:off x="928983" y="1362368"/>
              <a:ext cx="737665" cy="827516"/>
              <a:chOff x="0" y="0"/>
              <a:chExt cx="807366" cy="906807"/>
            </a:xfrm>
          </p:grpSpPr>
          <p:sp>
            <p:nvSpPr>
              <p:cNvPr id="39" name="chenying0907 42">
                <a:extLst>
                  <a:ext uri="{FF2B5EF4-FFF2-40B4-BE49-F238E27FC236}">
                    <a16:creationId xmlns:a16="http://schemas.microsoft.com/office/drawing/2014/main" id="{C38BAAE9-4F6A-0347-9181-B4B74766B934}"/>
                  </a:ext>
                </a:extLst>
              </p:cNvPr>
              <p:cNvSpPr/>
              <p:nvPr/>
            </p:nvSpPr>
            <p:spPr>
              <a:xfrm>
                <a:off x="-1" y="101600"/>
                <a:ext cx="792823" cy="805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846" h="19829" extrusionOk="0">
                    <a:moveTo>
                      <a:pt x="13770" y="824"/>
                    </a:moveTo>
                    <a:cubicBezTo>
                      <a:pt x="8089" y="-376"/>
                      <a:pt x="1804" y="-1265"/>
                      <a:pt x="353" y="5681"/>
                    </a:cubicBezTo>
                    <a:cubicBezTo>
                      <a:pt x="-441" y="9482"/>
                      <a:pt x="-115" y="16268"/>
                      <a:pt x="3660" y="18583"/>
                    </a:cubicBezTo>
                    <a:cubicBezTo>
                      <a:pt x="6516" y="20335"/>
                      <a:pt x="12966" y="20052"/>
                      <a:pt x="15977" y="18892"/>
                    </a:cubicBezTo>
                    <a:cubicBezTo>
                      <a:pt x="21159" y="16897"/>
                      <a:pt x="19879" y="11191"/>
                      <a:pt x="19174" y="6766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0" name="chenying0907 43">
                <a:extLst>
                  <a:ext uri="{FF2B5EF4-FFF2-40B4-BE49-F238E27FC236}">
                    <a16:creationId xmlns:a16="http://schemas.microsoft.com/office/drawing/2014/main" id="{F6CAB4C4-195D-D340-B6F2-A6A80AABD2EE}"/>
                  </a:ext>
                </a:extLst>
              </p:cNvPr>
              <p:cNvSpPr/>
              <p:nvPr/>
            </p:nvSpPr>
            <p:spPr>
              <a:xfrm>
                <a:off x="165100" y="-1"/>
                <a:ext cx="642267" cy="7189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21" h="21116" extrusionOk="0">
                    <a:moveTo>
                      <a:pt x="21521" y="13"/>
                    </a:moveTo>
                    <a:cubicBezTo>
                      <a:pt x="21600" y="-484"/>
                      <a:pt x="8558" y="13479"/>
                      <a:pt x="8933" y="13772"/>
                    </a:cubicBezTo>
                    <a:cubicBezTo>
                      <a:pt x="6785" y="12126"/>
                      <a:pt x="2898" y="10471"/>
                      <a:pt x="0" y="10120"/>
                    </a:cubicBezTo>
                    <a:cubicBezTo>
                      <a:pt x="1254" y="12620"/>
                      <a:pt x="2166" y="14279"/>
                      <a:pt x="4430" y="16128"/>
                    </a:cubicBezTo>
                    <a:cubicBezTo>
                      <a:pt x="4883" y="16498"/>
                      <a:pt x="10336" y="20581"/>
                      <a:pt x="9763" y="21116"/>
                    </a:cubicBezTo>
                    <a:cubicBezTo>
                      <a:pt x="14957" y="16270"/>
                      <a:pt x="20402" y="7017"/>
                      <a:pt x="21521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82CFAA0-0B61-9C42-AEF8-A3FAE95D4C00}"/>
              </a:ext>
            </a:extLst>
          </p:cNvPr>
          <p:cNvGrpSpPr/>
          <p:nvPr/>
        </p:nvGrpSpPr>
        <p:grpSpPr>
          <a:xfrm>
            <a:off x="3383868" y="4121896"/>
            <a:ext cx="5325809" cy="827516"/>
            <a:chOff x="928983" y="1362368"/>
            <a:chExt cx="5325809" cy="827516"/>
          </a:xfrm>
        </p:grpSpPr>
        <p:sp>
          <p:nvSpPr>
            <p:cNvPr id="42" name="chenying0907 148">
              <a:extLst>
                <a:ext uri="{FF2B5EF4-FFF2-40B4-BE49-F238E27FC236}">
                  <a16:creationId xmlns:a16="http://schemas.microsoft.com/office/drawing/2014/main" id="{6C2D2332-6C24-BF4E-A38E-504530B1BF16}"/>
                </a:ext>
              </a:extLst>
            </p:cNvPr>
            <p:cNvSpPr/>
            <p:nvPr/>
          </p:nvSpPr>
          <p:spPr>
            <a:xfrm>
              <a:off x="1784139" y="1455644"/>
              <a:ext cx="4470653" cy="5942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xmlns:p15="http://schemas.microsoft.com/office/powerpoint/2012/main" xmlns:p14="http://schemas.microsoft.com/office/powerpoint/2010/main" val="1"/>
              </a:ext>
            </a:extLst>
          </p:spPr>
          <p:txBody>
            <a:bodyPr wrap="square" lIns="28575" tIns="28575" rIns="28575" bIns="28575" numCol="1" anchor="ctr">
              <a:spAutoFit/>
            </a:bodyPr>
            <a:lstStyle/>
            <a:p>
              <a:pPr>
                <a:lnSpc>
                  <a:spcPct val="130000"/>
                </a:lnSpc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Doing things the Agile way has improved developer morale and motivation.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微软雅黑" pitchFamily="34" charset="-122"/>
              </a:endParaRPr>
            </a:p>
          </p:txBody>
        </p:sp>
        <p:grpSp>
          <p:nvGrpSpPr>
            <p:cNvPr id="43" name="Group 44">
              <a:extLst>
                <a:ext uri="{FF2B5EF4-FFF2-40B4-BE49-F238E27FC236}">
                  <a16:creationId xmlns:a16="http://schemas.microsoft.com/office/drawing/2014/main" id="{AA58E67D-B122-0E44-A5AF-2929A148FAE3}"/>
                </a:ext>
              </a:extLst>
            </p:cNvPr>
            <p:cNvGrpSpPr/>
            <p:nvPr/>
          </p:nvGrpSpPr>
          <p:grpSpPr>
            <a:xfrm>
              <a:off x="928983" y="1362368"/>
              <a:ext cx="737665" cy="827516"/>
              <a:chOff x="0" y="0"/>
              <a:chExt cx="807366" cy="906807"/>
            </a:xfrm>
          </p:grpSpPr>
          <p:sp>
            <p:nvSpPr>
              <p:cNvPr id="44" name="chenying0907 42">
                <a:extLst>
                  <a:ext uri="{FF2B5EF4-FFF2-40B4-BE49-F238E27FC236}">
                    <a16:creationId xmlns:a16="http://schemas.microsoft.com/office/drawing/2014/main" id="{6FD117A6-DF92-7C49-88F9-2A12E03E61D4}"/>
                  </a:ext>
                </a:extLst>
              </p:cNvPr>
              <p:cNvSpPr/>
              <p:nvPr/>
            </p:nvSpPr>
            <p:spPr>
              <a:xfrm>
                <a:off x="-1" y="101600"/>
                <a:ext cx="792823" cy="805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846" h="19829" extrusionOk="0">
                    <a:moveTo>
                      <a:pt x="13770" y="824"/>
                    </a:moveTo>
                    <a:cubicBezTo>
                      <a:pt x="8089" y="-376"/>
                      <a:pt x="1804" y="-1265"/>
                      <a:pt x="353" y="5681"/>
                    </a:cubicBezTo>
                    <a:cubicBezTo>
                      <a:pt x="-441" y="9482"/>
                      <a:pt x="-115" y="16268"/>
                      <a:pt x="3660" y="18583"/>
                    </a:cubicBezTo>
                    <a:cubicBezTo>
                      <a:pt x="6516" y="20335"/>
                      <a:pt x="12966" y="20052"/>
                      <a:pt x="15977" y="18892"/>
                    </a:cubicBezTo>
                    <a:cubicBezTo>
                      <a:pt x="21159" y="16897"/>
                      <a:pt x="19879" y="11191"/>
                      <a:pt x="19174" y="6766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5" name="chenying0907 43">
                <a:extLst>
                  <a:ext uri="{FF2B5EF4-FFF2-40B4-BE49-F238E27FC236}">
                    <a16:creationId xmlns:a16="http://schemas.microsoft.com/office/drawing/2014/main" id="{63CC6053-CAE8-794E-8DEB-E47AD8FDD0A5}"/>
                  </a:ext>
                </a:extLst>
              </p:cNvPr>
              <p:cNvSpPr/>
              <p:nvPr/>
            </p:nvSpPr>
            <p:spPr>
              <a:xfrm>
                <a:off x="165100" y="-1"/>
                <a:ext cx="642267" cy="7189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21" h="21116" extrusionOk="0">
                    <a:moveTo>
                      <a:pt x="21521" y="13"/>
                    </a:moveTo>
                    <a:cubicBezTo>
                      <a:pt x="21600" y="-484"/>
                      <a:pt x="8558" y="13479"/>
                      <a:pt x="8933" y="13772"/>
                    </a:cubicBezTo>
                    <a:cubicBezTo>
                      <a:pt x="6785" y="12126"/>
                      <a:pt x="2898" y="10471"/>
                      <a:pt x="0" y="10120"/>
                    </a:cubicBezTo>
                    <a:cubicBezTo>
                      <a:pt x="1254" y="12620"/>
                      <a:pt x="2166" y="14279"/>
                      <a:pt x="4430" y="16128"/>
                    </a:cubicBezTo>
                    <a:cubicBezTo>
                      <a:pt x="4883" y="16498"/>
                      <a:pt x="10336" y="20581"/>
                      <a:pt x="9763" y="21116"/>
                    </a:cubicBezTo>
                    <a:cubicBezTo>
                      <a:pt x="14957" y="16270"/>
                      <a:pt x="20402" y="7017"/>
                      <a:pt x="21521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sp>
        <p:nvSpPr>
          <p:cNvPr id="46" name="chenying0907 148">
            <a:extLst>
              <a:ext uri="{FF2B5EF4-FFF2-40B4-BE49-F238E27FC236}">
                <a16:creationId xmlns:a16="http://schemas.microsoft.com/office/drawing/2014/main" id="{8F288968-1184-5A42-BAF0-51AC90323FFB}"/>
              </a:ext>
            </a:extLst>
          </p:cNvPr>
          <p:cNvSpPr/>
          <p:nvPr/>
        </p:nvSpPr>
        <p:spPr>
          <a:xfrm>
            <a:off x="412958" y="1032188"/>
            <a:ext cx="2789925" cy="21879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xmlns:p15="http://schemas.microsoft.com/office/powerpoint/2012/main" xmlns:p14="http://schemas.microsoft.com/office/powerpoint/2010/main" val="1"/>
            </a:ext>
          </a:extLst>
        </p:spPr>
        <p:txBody>
          <a:bodyPr wrap="square" lIns="28575" tIns="28575" rIns="28575" bIns="28575" numCol="1" anchor="ctr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When two years passed since the transformation, no one at British Telecom was willing to go back to the old Waterfall model. These were some of the achievements: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sym typeface="微软雅黑" pitchFamily="34" charset="-122"/>
            </a:endParaRPr>
          </a:p>
        </p:txBody>
      </p:sp>
      <p:pic>
        <p:nvPicPr>
          <p:cNvPr id="47" name="Picture 2">
            <a:extLst>
              <a:ext uri="{FF2B5EF4-FFF2-40B4-BE49-F238E27FC236}">
                <a16:creationId xmlns:a16="http://schemas.microsoft.com/office/drawing/2014/main" id="{58ABD360-B514-4A40-A995-AE62C33038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6196" y="0"/>
            <a:ext cx="1115616" cy="627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831381"/>
      </p:ext>
    </p:extLst>
  </p:cSld>
  <p:clrMapOvr>
    <a:masterClrMapping/>
  </p:clrMapOvr>
  <p:transition spd="slow" advTm="2000"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3106134" y="1217784"/>
            <a:ext cx="619400" cy="5616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altLang="zh-CN" sz="32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05</a:t>
            </a:r>
            <a:endParaRPr lang="zh-CN" altLang="en-US" sz="32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文本框 25"/>
          <p:cNvSpPr txBox="1"/>
          <p:nvPr/>
        </p:nvSpPr>
        <p:spPr>
          <a:xfrm>
            <a:off x="5308862" y="2874974"/>
            <a:ext cx="2376264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British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Telecom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Bradley Hand ITC" panose="03070402050302030203" pitchFamily="66" charset="0"/>
              <a:ea typeface="叶根友小京楷简体" panose="02010601030101010101" pitchFamily="2" charset="-122"/>
            </a:endParaRPr>
          </a:p>
        </p:txBody>
      </p:sp>
      <p:sp>
        <p:nvSpPr>
          <p:cNvPr id="31" name="文本框 25"/>
          <p:cNvSpPr txBox="1"/>
          <p:nvPr/>
        </p:nvSpPr>
        <p:spPr>
          <a:xfrm>
            <a:off x="3915504" y="2390636"/>
            <a:ext cx="3769622" cy="4385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4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The Reasons For Success</a:t>
            </a:r>
            <a:endParaRPr lang="zh-CN" altLang="en-US" sz="24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959932" y="1924472"/>
            <a:ext cx="1404156" cy="369332"/>
          </a:xfrm>
          <a:prstGeom prst="rect">
            <a:avLst/>
          </a:prstGeom>
          <a:solidFill>
            <a:schemeClr val="accent4"/>
          </a:solidFill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PART  Five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4061688-6EFC-BB4F-B1F0-9CF54D9A27D9}"/>
              </a:ext>
            </a:extLst>
          </p:cNvPr>
          <p:cNvGrpSpPr/>
          <p:nvPr/>
        </p:nvGrpSpPr>
        <p:grpSpPr>
          <a:xfrm>
            <a:off x="707248" y="1858054"/>
            <a:ext cx="2575560" cy="2664001"/>
            <a:chOff x="707248" y="1858054"/>
            <a:chExt cx="2575560" cy="2664001"/>
          </a:xfrm>
        </p:grpSpPr>
        <p:grpSp>
          <p:nvGrpSpPr>
            <p:cNvPr id="30" name="PA_组合 185">
              <a:extLst>
                <a:ext uri="{FF2B5EF4-FFF2-40B4-BE49-F238E27FC236}">
                  <a16:creationId xmlns:a16="http://schemas.microsoft.com/office/drawing/2014/main" id="{D9D2613B-F404-EF42-8A60-56DF990D5631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 flipH="1">
              <a:off x="1407547" y="1858054"/>
              <a:ext cx="1698587" cy="2281859"/>
              <a:chOff x="6078538" y="1790701"/>
              <a:chExt cx="2744788" cy="3686175"/>
            </a:xfrm>
            <a:solidFill>
              <a:schemeClr val="accent4"/>
            </a:solidFill>
          </p:grpSpPr>
          <p:sp>
            <p:nvSpPr>
              <p:cNvPr id="34" name="自由: 形状 186">
                <a:extLst>
                  <a:ext uri="{FF2B5EF4-FFF2-40B4-BE49-F238E27FC236}">
                    <a16:creationId xmlns:a16="http://schemas.microsoft.com/office/drawing/2014/main" id="{AC392840-1EC0-584F-8040-54C2EAF1E040}"/>
                  </a:ext>
                </a:extLst>
              </p:cNvPr>
              <p:cNvSpPr/>
              <p:nvPr/>
            </p:nvSpPr>
            <p:spPr bwMode="auto">
              <a:xfrm>
                <a:off x="6263781" y="1846247"/>
                <a:ext cx="333863" cy="166075"/>
              </a:xfrm>
              <a:custGeom>
                <a:avLst/>
                <a:gdLst>
                  <a:gd name="connsiteX0" fmla="*/ 44360 w 333863"/>
                  <a:gd name="connsiteY0" fmla="*/ 0 h 166075"/>
                  <a:gd name="connsiteX1" fmla="*/ 333863 w 333863"/>
                  <a:gd name="connsiteY1" fmla="*/ 159155 h 166075"/>
                  <a:gd name="connsiteX2" fmla="*/ 331529 w 333863"/>
                  <a:gd name="connsiteY2" fmla="*/ 166075 h 166075"/>
                  <a:gd name="connsiteX3" fmla="*/ 301177 w 333863"/>
                  <a:gd name="connsiteY3" fmla="*/ 156849 h 166075"/>
                  <a:gd name="connsiteX4" fmla="*/ 231136 w 333863"/>
                  <a:gd name="connsiteY4" fmla="*/ 122250 h 166075"/>
                  <a:gd name="connsiteX5" fmla="*/ 133079 w 333863"/>
                  <a:gd name="connsiteY5" fmla="*/ 161462 h 166075"/>
                  <a:gd name="connsiteX6" fmla="*/ 0 w 333863"/>
                  <a:gd name="connsiteY6" fmla="*/ 96877 h 166075"/>
                  <a:gd name="connsiteX7" fmla="*/ 44360 w 333863"/>
                  <a:gd name="connsiteY7" fmla="*/ 0 h 166075"/>
                  <a:gd name="connsiteX8" fmla="*/ 59855 w 333863"/>
                  <a:gd name="connsiteY8" fmla="*/ 49230 h 166075"/>
                  <a:gd name="connsiteX9" fmla="*/ 57646 w 333863"/>
                  <a:gd name="connsiteY9" fmla="*/ 53626 h 166075"/>
                  <a:gd name="connsiteX10" fmla="*/ 106238 w 333863"/>
                  <a:gd name="connsiteY10" fmla="*/ 77805 h 166075"/>
                  <a:gd name="connsiteX11" fmla="*/ 108446 w 333863"/>
                  <a:gd name="connsiteY11" fmla="*/ 71211 h 166075"/>
                  <a:gd name="connsiteX12" fmla="*/ 59855 w 333863"/>
                  <a:gd name="connsiteY12" fmla="*/ 49230 h 166075"/>
                  <a:gd name="connsiteX13" fmla="*/ 52312 w 333863"/>
                  <a:gd name="connsiteY13" fmla="*/ 90505 h 166075"/>
                  <a:gd name="connsiteX14" fmla="*/ 48121 w 333863"/>
                  <a:gd name="connsiteY14" fmla="*/ 94814 h 166075"/>
                  <a:gd name="connsiteX15" fmla="*/ 98414 w 333863"/>
                  <a:gd name="connsiteY15" fmla="*/ 120668 h 166075"/>
                  <a:gd name="connsiteX16" fmla="*/ 100509 w 333863"/>
                  <a:gd name="connsiteY16" fmla="*/ 114205 h 166075"/>
                  <a:gd name="connsiteX17" fmla="*/ 52312 w 333863"/>
                  <a:gd name="connsiteY17" fmla="*/ 90505 h 166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33863" h="166075">
                    <a:moveTo>
                      <a:pt x="44360" y="0"/>
                    </a:moveTo>
                    <a:cubicBezTo>
                      <a:pt x="142417" y="46132"/>
                      <a:pt x="240475" y="99184"/>
                      <a:pt x="333863" y="159155"/>
                    </a:cubicBezTo>
                    <a:cubicBezTo>
                      <a:pt x="333863" y="161462"/>
                      <a:pt x="333863" y="163768"/>
                      <a:pt x="331529" y="166075"/>
                    </a:cubicBezTo>
                    <a:cubicBezTo>
                      <a:pt x="322190" y="163768"/>
                      <a:pt x="310516" y="161462"/>
                      <a:pt x="301177" y="156849"/>
                    </a:cubicBezTo>
                    <a:cubicBezTo>
                      <a:pt x="277830" y="145316"/>
                      <a:pt x="252149" y="136089"/>
                      <a:pt x="231136" y="122250"/>
                    </a:cubicBezTo>
                    <a:cubicBezTo>
                      <a:pt x="196116" y="101490"/>
                      <a:pt x="149421" y="119943"/>
                      <a:pt x="133079" y="161462"/>
                    </a:cubicBezTo>
                    <a:cubicBezTo>
                      <a:pt x="88719" y="138396"/>
                      <a:pt x="42025" y="117637"/>
                      <a:pt x="0" y="96877"/>
                    </a:cubicBezTo>
                    <a:cubicBezTo>
                      <a:pt x="14008" y="62278"/>
                      <a:pt x="28017" y="32292"/>
                      <a:pt x="44360" y="0"/>
                    </a:cubicBezTo>
                    <a:close/>
                    <a:moveTo>
                      <a:pt x="59855" y="49230"/>
                    </a:moveTo>
                    <a:cubicBezTo>
                      <a:pt x="59855" y="49230"/>
                      <a:pt x="57646" y="51428"/>
                      <a:pt x="57646" y="53626"/>
                    </a:cubicBezTo>
                    <a:cubicBezTo>
                      <a:pt x="73107" y="62419"/>
                      <a:pt x="88568" y="71211"/>
                      <a:pt x="106238" y="77805"/>
                    </a:cubicBezTo>
                    <a:cubicBezTo>
                      <a:pt x="106238" y="75607"/>
                      <a:pt x="108446" y="73409"/>
                      <a:pt x="108446" y="71211"/>
                    </a:cubicBezTo>
                    <a:cubicBezTo>
                      <a:pt x="92985" y="64617"/>
                      <a:pt x="77525" y="55824"/>
                      <a:pt x="59855" y="49230"/>
                    </a:cubicBezTo>
                    <a:close/>
                    <a:moveTo>
                      <a:pt x="52312" y="90505"/>
                    </a:moveTo>
                    <a:cubicBezTo>
                      <a:pt x="50217" y="92660"/>
                      <a:pt x="50217" y="92660"/>
                      <a:pt x="48121" y="94814"/>
                    </a:cubicBezTo>
                    <a:cubicBezTo>
                      <a:pt x="64885" y="103432"/>
                      <a:pt x="81650" y="112050"/>
                      <a:pt x="98414" y="120668"/>
                    </a:cubicBezTo>
                    <a:cubicBezTo>
                      <a:pt x="98414" y="118514"/>
                      <a:pt x="100509" y="116359"/>
                      <a:pt x="100509" y="114205"/>
                    </a:cubicBezTo>
                    <a:cubicBezTo>
                      <a:pt x="83745" y="107741"/>
                      <a:pt x="69076" y="99123"/>
                      <a:pt x="52312" y="9050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35" name="自由: 形状 187">
                <a:extLst>
                  <a:ext uri="{FF2B5EF4-FFF2-40B4-BE49-F238E27FC236}">
                    <a16:creationId xmlns:a16="http://schemas.microsoft.com/office/drawing/2014/main" id="{F82EA5BA-73E2-5647-B394-629007B6BB8D}"/>
                  </a:ext>
                </a:extLst>
              </p:cNvPr>
              <p:cNvSpPr/>
              <p:nvPr/>
            </p:nvSpPr>
            <p:spPr bwMode="auto">
              <a:xfrm>
                <a:off x="6078538" y="1790701"/>
                <a:ext cx="1081718" cy="674688"/>
              </a:xfrm>
              <a:custGeom>
                <a:avLst/>
                <a:gdLst>
                  <a:gd name="connsiteX0" fmla="*/ 4307 w 1081718"/>
                  <a:gd name="connsiteY0" fmla="*/ 0 h 674688"/>
                  <a:gd name="connsiteX1" fmla="*/ 34454 w 1081718"/>
                  <a:gd name="connsiteY1" fmla="*/ 4297 h 674688"/>
                  <a:gd name="connsiteX2" fmla="*/ 185188 w 1081718"/>
                  <a:gd name="connsiteY2" fmla="*/ 34379 h 674688"/>
                  <a:gd name="connsiteX3" fmla="*/ 320848 w 1081718"/>
                  <a:gd name="connsiteY3" fmla="*/ 90245 h 674688"/>
                  <a:gd name="connsiteX4" fmla="*/ 534029 w 1081718"/>
                  <a:gd name="connsiteY4" fmla="*/ 212720 h 674688"/>
                  <a:gd name="connsiteX5" fmla="*/ 555563 w 1081718"/>
                  <a:gd name="connsiteY5" fmla="*/ 219166 h 674688"/>
                  <a:gd name="connsiteX6" fmla="*/ 678303 w 1081718"/>
                  <a:gd name="connsiteY6" fmla="*/ 298668 h 674688"/>
                  <a:gd name="connsiteX7" fmla="*/ 704143 w 1081718"/>
                  <a:gd name="connsiteY7" fmla="*/ 322303 h 674688"/>
                  <a:gd name="connsiteX8" fmla="*/ 990538 w 1081718"/>
                  <a:gd name="connsiteY8" fmla="*/ 502793 h 674688"/>
                  <a:gd name="connsiteX9" fmla="*/ 1057291 w 1081718"/>
                  <a:gd name="connsiteY9" fmla="*/ 550064 h 674688"/>
                  <a:gd name="connsiteX10" fmla="*/ 1076671 w 1081718"/>
                  <a:gd name="connsiteY10" fmla="*/ 620971 h 674688"/>
                  <a:gd name="connsiteX11" fmla="*/ 1007765 w 1081718"/>
                  <a:gd name="connsiteY11" fmla="*/ 674688 h 674688"/>
                  <a:gd name="connsiteX12" fmla="*/ 988384 w 1081718"/>
                  <a:gd name="connsiteY12" fmla="*/ 668242 h 674688"/>
                  <a:gd name="connsiteX13" fmla="*/ 751517 w 1081718"/>
                  <a:gd name="connsiteY13" fmla="*/ 515685 h 674688"/>
                  <a:gd name="connsiteX14" fmla="*/ 669690 w 1081718"/>
                  <a:gd name="connsiteY14" fmla="*/ 461968 h 674688"/>
                  <a:gd name="connsiteX15" fmla="*/ 639543 w 1081718"/>
                  <a:gd name="connsiteY15" fmla="*/ 466265 h 674688"/>
                  <a:gd name="connsiteX16" fmla="*/ 562023 w 1081718"/>
                  <a:gd name="connsiteY16" fmla="*/ 517834 h 674688"/>
                  <a:gd name="connsiteX17" fmla="*/ 415595 w 1081718"/>
                  <a:gd name="connsiteY17" fmla="*/ 434035 h 674688"/>
                  <a:gd name="connsiteX18" fmla="*/ 441435 w 1081718"/>
                  <a:gd name="connsiteY18" fmla="*/ 339493 h 674688"/>
                  <a:gd name="connsiteX19" fmla="*/ 378989 w 1081718"/>
                  <a:gd name="connsiteY19" fmla="*/ 300816 h 674688"/>
                  <a:gd name="connsiteX20" fmla="*/ 312235 w 1081718"/>
                  <a:gd name="connsiteY20" fmla="*/ 242802 h 674688"/>
                  <a:gd name="connsiteX21" fmla="*/ 251941 w 1081718"/>
                  <a:gd name="connsiteY21" fmla="*/ 206274 h 674688"/>
                  <a:gd name="connsiteX22" fmla="*/ 165808 w 1081718"/>
                  <a:gd name="connsiteY22" fmla="*/ 165449 h 674688"/>
                  <a:gd name="connsiteX23" fmla="*/ 146428 w 1081718"/>
                  <a:gd name="connsiteY23" fmla="*/ 146111 h 674688"/>
                  <a:gd name="connsiteX24" fmla="*/ 45220 w 1081718"/>
                  <a:gd name="connsiteY24" fmla="*/ 49420 h 674688"/>
                  <a:gd name="connsiteX25" fmla="*/ 0 w 1081718"/>
                  <a:gd name="connsiteY25" fmla="*/ 6446 h 674688"/>
                  <a:gd name="connsiteX26" fmla="*/ 4307 w 1081718"/>
                  <a:gd name="connsiteY26" fmla="*/ 0 h 674688"/>
                  <a:gd name="connsiteX27" fmla="*/ 95501 w 1081718"/>
                  <a:gd name="connsiteY27" fmla="*/ 33921 h 674688"/>
                  <a:gd name="connsiteX28" fmla="*/ 78345 w 1081718"/>
                  <a:gd name="connsiteY28" fmla="*/ 40433 h 674688"/>
                  <a:gd name="connsiteX29" fmla="*/ 84778 w 1081718"/>
                  <a:gd name="connsiteY29" fmla="*/ 57798 h 674688"/>
                  <a:gd name="connsiteX30" fmla="*/ 151259 w 1081718"/>
                  <a:gd name="connsiteY30" fmla="*/ 125089 h 674688"/>
                  <a:gd name="connsiteX31" fmla="*/ 170559 w 1081718"/>
                  <a:gd name="connsiteY31" fmla="*/ 125089 h 674688"/>
                  <a:gd name="connsiteX32" fmla="*/ 198438 w 1081718"/>
                  <a:gd name="connsiteY32" fmla="*/ 66481 h 674688"/>
                  <a:gd name="connsiteX33" fmla="*/ 183427 w 1081718"/>
                  <a:gd name="connsiteY33" fmla="*/ 49115 h 674688"/>
                  <a:gd name="connsiteX34" fmla="*/ 95501 w 1081718"/>
                  <a:gd name="connsiteY34" fmla="*/ 33921 h 674688"/>
                  <a:gd name="connsiteX35" fmla="*/ 229602 w 1081718"/>
                  <a:gd name="connsiteY35" fmla="*/ 55545 h 674688"/>
                  <a:gd name="connsiteX36" fmla="*/ 185242 w 1081718"/>
                  <a:gd name="connsiteY36" fmla="*/ 152422 h 674688"/>
                  <a:gd name="connsiteX37" fmla="*/ 318321 w 1081718"/>
                  <a:gd name="connsiteY37" fmla="*/ 217007 h 674688"/>
                  <a:gd name="connsiteX38" fmla="*/ 416378 w 1081718"/>
                  <a:gd name="connsiteY38" fmla="*/ 177795 h 674688"/>
                  <a:gd name="connsiteX39" fmla="*/ 486419 w 1081718"/>
                  <a:gd name="connsiteY39" fmla="*/ 212394 h 674688"/>
                  <a:gd name="connsiteX40" fmla="*/ 516771 w 1081718"/>
                  <a:gd name="connsiteY40" fmla="*/ 221620 h 674688"/>
                  <a:gd name="connsiteX41" fmla="*/ 519105 w 1081718"/>
                  <a:gd name="connsiteY41" fmla="*/ 214700 h 674688"/>
                  <a:gd name="connsiteX42" fmla="*/ 229602 w 1081718"/>
                  <a:gd name="connsiteY42" fmla="*/ 55545 h 674688"/>
                  <a:gd name="connsiteX43" fmla="*/ 420688 w 1081718"/>
                  <a:gd name="connsiteY43" fmla="*/ 255587 h 674688"/>
                  <a:gd name="connsiteX44" fmla="*/ 478829 w 1081718"/>
                  <a:gd name="connsiteY44" fmla="*/ 292213 h 674688"/>
                  <a:gd name="connsiteX45" fmla="*/ 487442 w 1081718"/>
                  <a:gd name="connsiteY45" fmla="*/ 382701 h 674688"/>
                  <a:gd name="connsiteX46" fmla="*/ 480982 w 1081718"/>
                  <a:gd name="connsiteY46" fmla="*/ 438717 h 674688"/>
                  <a:gd name="connsiteX47" fmla="*/ 547736 w 1081718"/>
                  <a:gd name="connsiteY47" fmla="*/ 458107 h 674688"/>
                  <a:gd name="connsiteX48" fmla="*/ 636023 w 1081718"/>
                  <a:gd name="connsiteY48" fmla="*/ 376237 h 674688"/>
                  <a:gd name="connsiteX49" fmla="*/ 638176 w 1081718"/>
                  <a:gd name="connsiteY49" fmla="*/ 361156 h 674688"/>
                  <a:gd name="connsiteX50" fmla="*/ 552042 w 1081718"/>
                  <a:gd name="connsiteY50" fmla="*/ 277132 h 674688"/>
                  <a:gd name="connsiteX51" fmla="*/ 420688 w 1081718"/>
                  <a:gd name="connsiteY51" fmla="*/ 255587 h 67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1081718" h="674688">
                    <a:moveTo>
                      <a:pt x="4307" y="0"/>
                    </a:moveTo>
                    <a:cubicBezTo>
                      <a:pt x="12920" y="0"/>
                      <a:pt x="23687" y="2149"/>
                      <a:pt x="34454" y="4297"/>
                    </a:cubicBezTo>
                    <a:cubicBezTo>
                      <a:pt x="83981" y="15041"/>
                      <a:pt x="135661" y="30082"/>
                      <a:pt x="185188" y="34379"/>
                    </a:cubicBezTo>
                    <a:cubicBezTo>
                      <a:pt x="236868" y="40825"/>
                      <a:pt x="279935" y="64461"/>
                      <a:pt x="320848" y="90245"/>
                    </a:cubicBezTo>
                    <a:cubicBezTo>
                      <a:pt x="391909" y="128921"/>
                      <a:pt x="462969" y="171895"/>
                      <a:pt x="534029" y="212720"/>
                    </a:cubicBezTo>
                    <a:cubicBezTo>
                      <a:pt x="540489" y="217018"/>
                      <a:pt x="549103" y="219166"/>
                      <a:pt x="555563" y="219166"/>
                    </a:cubicBezTo>
                    <a:cubicBezTo>
                      <a:pt x="611550" y="225612"/>
                      <a:pt x="650310" y="253545"/>
                      <a:pt x="678303" y="298668"/>
                    </a:cubicBezTo>
                    <a:cubicBezTo>
                      <a:pt x="684763" y="309411"/>
                      <a:pt x="693377" y="318006"/>
                      <a:pt x="704143" y="322303"/>
                    </a:cubicBezTo>
                    <a:cubicBezTo>
                      <a:pt x="798890" y="384615"/>
                      <a:pt x="895791" y="442630"/>
                      <a:pt x="990538" y="502793"/>
                    </a:cubicBezTo>
                    <a:cubicBezTo>
                      <a:pt x="1014225" y="517834"/>
                      <a:pt x="1035758" y="532875"/>
                      <a:pt x="1057291" y="550064"/>
                    </a:cubicBezTo>
                    <a:cubicBezTo>
                      <a:pt x="1080978" y="569402"/>
                      <a:pt x="1087438" y="595187"/>
                      <a:pt x="1076671" y="620971"/>
                    </a:cubicBezTo>
                    <a:cubicBezTo>
                      <a:pt x="1063751" y="651053"/>
                      <a:pt x="1035758" y="674688"/>
                      <a:pt x="1007765" y="674688"/>
                    </a:cubicBezTo>
                    <a:cubicBezTo>
                      <a:pt x="1001305" y="674688"/>
                      <a:pt x="994844" y="672539"/>
                      <a:pt x="988384" y="668242"/>
                    </a:cubicBezTo>
                    <a:cubicBezTo>
                      <a:pt x="908711" y="616674"/>
                      <a:pt x="831190" y="567254"/>
                      <a:pt x="751517" y="515685"/>
                    </a:cubicBezTo>
                    <a:cubicBezTo>
                      <a:pt x="725677" y="498496"/>
                      <a:pt x="697683" y="481306"/>
                      <a:pt x="669690" y="461968"/>
                    </a:cubicBezTo>
                    <a:cubicBezTo>
                      <a:pt x="656770" y="453373"/>
                      <a:pt x="650310" y="457671"/>
                      <a:pt x="639543" y="466265"/>
                    </a:cubicBezTo>
                    <a:cubicBezTo>
                      <a:pt x="615856" y="485604"/>
                      <a:pt x="590016" y="507090"/>
                      <a:pt x="562023" y="517834"/>
                    </a:cubicBezTo>
                    <a:cubicBezTo>
                      <a:pt x="495269" y="541470"/>
                      <a:pt x="426362" y="504942"/>
                      <a:pt x="415595" y="434035"/>
                    </a:cubicBezTo>
                    <a:cubicBezTo>
                      <a:pt x="409135" y="403953"/>
                      <a:pt x="402675" y="365277"/>
                      <a:pt x="441435" y="339493"/>
                    </a:cubicBezTo>
                    <a:cubicBezTo>
                      <a:pt x="417749" y="324452"/>
                      <a:pt x="398369" y="313709"/>
                      <a:pt x="378989" y="300816"/>
                    </a:cubicBezTo>
                    <a:cubicBezTo>
                      <a:pt x="353148" y="285776"/>
                      <a:pt x="331615" y="266437"/>
                      <a:pt x="312235" y="242802"/>
                    </a:cubicBezTo>
                    <a:cubicBezTo>
                      <a:pt x="299315" y="225612"/>
                      <a:pt x="273475" y="217018"/>
                      <a:pt x="251941" y="206274"/>
                    </a:cubicBezTo>
                    <a:cubicBezTo>
                      <a:pt x="223948" y="191233"/>
                      <a:pt x="193801" y="178341"/>
                      <a:pt x="165808" y="165449"/>
                    </a:cubicBezTo>
                    <a:cubicBezTo>
                      <a:pt x="159348" y="161152"/>
                      <a:pt x="152888" y="152557"/>
                      <a:pt x="146428" y="146111"/>
                    </a:cubicBezTo>
                    <a:cubicBezTo>
                      <a:pt x="118434" y="107434"/>
                      <a:pt x="86134" y="75204"/>
                      <a:pt x="45220" y="49420"/>
                    </a:cubicBezTo>
                    <a:cubicBezTo>
                      <a:pt x="27994" y="36528"/>
                      <a:pt x="15074" y="21487"/>
                      <a:pt x="0" y="6446"/>
                    </a:cubicBezTo>
                    <a:cubicBezTo>
                      <a:pt x="2154" y="4297"/>
                      <a:pt x="2154" y="2149"/>
                      <a:pt x="4307" y="0"/>
                    </a:cubicBezTo>
                    <a:close/>
                    <a:moveTo>
                      <a:pt x="95501" y="33921"/>
                    </a:moveTo>
                    <a:cubicBezTo>
                      <a:pt x="91212" y="31750"/>
                      <a:pt x="82634" y="36091"/>
                      <a:pt x="78345" y="40433"/>
                    </a:cubicBezTo>
                    <a:cubicBezTo>
                      <a:pt x="76200" y="42603"/>
                      <a:pt x="80489" y="53457"/>
                      <a:pt x="84778" y="57798"/>
                    </a:cubicBezTo>
                    <a:cubicBezTo>
                      <a:pt x="106224" y="79505"/>
                      <a:pt x="129813" y="103382"/>
                      <a:pt x="151259" y="125089"/>
                    </a:cubicBezTo>
                    <a:cubicBezTo>
                      <a:pt x="157692" y="133772"/>
                      <a:pt x="166270" y="138113"/>
                      <a:pt x="170559" y="125089"/>
                    </a:cubicBezTo>
                    <a:cubicBezTo>
                      <a:pt x="181282" y="107724"/>
                      <a:pt x="187716" y="88188"/>
                      <a:pt x="198438" y="66481"/>
                    </a:cubicBezTo>
                    <a:cubicBezTo>
                      <a:pt x="192005" y="59969"/>
                      <a:pt x="189860" y="51286"/>
                      <a:pt x="183427" y="49115"/>
                    </a:cubicBezTo>
                    <a:cubicBezTo>
                      <a:pt x="155548" y="42603"/>
                      <a:pt x="125524" y="38262"/>
                      <a:pt x="95501" y="33921"/>
                    </a:cubicBezTo>
                    <a:close/>
                    <a:moveTo>
                      <a:pt x="229602" y="55545"/>
                    </a:moveTo>
                    <a:cubicBezTo>
                      <a:pt x="213259" y="87837"/>
                      <a:pt x="199250" y="117823"/>
                      <a:pt x="185242" y="152422"/>
                    </a:cubicBezTo>
                    <a:cubicBezTo>
                      <a:pt x="227267" y="173182"/>
                      <a:pt x="273961" y="193941"/>
                      <a:pt x="318321" y="217007"/>
                    </a:cubicBezTo>
                    <a:cubicBezTo>
                      <a:pt x="334663" y="175488"/>
                      <a:pt x="381358" y="157035"/>
                      <a:pt x="416378" y="177795"/>
                    </a:cubicBezTo>
                    <a:cubicBezTo>
                      <a:pt x="437391" y="191634"/>
                      <a:pt x="463072" y="200861"/>
                      <a:pt x="486419" y="212394"/>
                    </a:cubicBezTo>
                    <a:cubicBezTo>
                      <a:pt x="495758" y="217007"/>
                      <a:pt x="507432" y="219313"/>
                      <a:pt x="516771" y="221620"/>
                    </a:cubicBezTo>
                    <a:cubicBezTo>
                      <a:pt x="519105" y="219313"/>
                      <a:pt x="519105" y="217007"/>
                      <a:pt x="519105" y="214700"/>
                    </a:cubicBezTo>
                    <a:cubicBezTo>
                      <a:pt x="425717" y="154729"/>
                      <a:pt x="327659" y="101677"/>
                      <a:pt x="229602" y="55545"/>
                    </a:cubicBezTo>
                    <a:close/>
                    <a:moveTo>
                      <a:pt x="420688" y="255587"/>
                    </a:moveTo>
                    <a:cubicBezTo>
                      <a:pt x="440068" y="268514"/>
                      <a:pt x="459448" y="279286"/>
                      <a:pt x="478829" y="292213"/>
                    </a:cubicBezTo>
                    <a:cubicBezTo>
                      <a:pt x="513282" y="315912"/>
                      <a:pt x="515435" y="352538"/>
                      <a:pt x="487442" y="382701"/>
                    </a:cubicBezTo>
                    <a:cubicBezTo>
                      <a:pt x="476675" y="393473"/>
                      <a:pt x="474522" y="427945"/>
                      <a:pt x="480982" y="438717"/>
                    </a:cubicBezTo>
                    <a:cubicBezTo>
                      <a:pt x="493902" y="460262"/>
                      <a:pt x="519742" y="466725"/>
                      <a:pt x="547736" y="458107"/>
                    </a:cubicBezTo>
                    <a:cubicBezTo>
                      <a:pt x="590803" y="443026"/>
                      <a:pt x="612336" y="408554"/>
                      <a:pt x="636023" y="376237"/>
                    </a:cubicBezTo>
                    <a:cubicBezTo>
                      <a:pt x="638176" y="371928"/>
                      <a:pt x="638176" y="367620"/>
                      <a:pt x="638176" y="361156"/>
                    </a:cubicBezTo>
                    <a:cubicBezTo>
                      <a:pt x="636023" y="322376"/>
                      <a:pt x="590803" y="277132"/>
                      <a:pt x="552042" y="277132"/>
                    </a:cubicBezTo>
                    <a:cubicBezTo>
                      <a:pt x="506822" y="279286"/>
                      <a:pt x="463755" y="274977"/>
                      <a:pt x="420688" y="25558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grpSp>
            <p:nvGrpSpPr>
              <p:cNvPr id="36" name="组合 188">
                <a:extLst>
                  <a:ext uri="{FF2B5EF4-FFF2-40B4-BE49-F238E27FC236}">
                    <a16:creationId xmlns:a16="http://schemas.microsoft.com/office/drawing/2014/main" id="{09730FA9-F8D7-F74C-96E1-FE87B0105CB6}"/>
                  </a:ext>
                </a:extLst>
              </p:cNvPr>
              <p:cNvGrpSpPr/>
              <p:nvPr/>
            </p:nvGrpSpPr>
            <p:grpSpPr>
              <a:xfrm>
                <a:off x="6670676" y="1868488"/>
                <a:ext cx="2152650" cy="3608388"/>
                <a:chOff x="6670676" y="1868488"/>
                <a:chExt cx="2152650" cy="3608388"/>
              </a:xfrm>
              <a:grpFill/>
            </p:grpSpPr>
            <p:sp>
              <p:nvSpPr>
                <p:cNvPr id="38" name="chenying0907 5">
                  <a:extLst>
                    <a:ext uri="{FF2B5EF4-FFF2-40B4-BE49-F238E27FC236}">
                      <a16:creationId xmlns:a16="http://schemas.microsoft.com/office/drawing/2014/main" id="{CA6CABC4-835B-804E-8832-87F880AC62F7}"/>
                    </a:ext>
                  </a:extLst>
                </p:cNvPr>
                <p:cNvSpPr/>
                <p:nvPr/>
              </p:nvSpPr>
              <p:spPr bwMode="auto">
                <a:xfrm>
                  <a:off x="8281988" y="4449763"/>
                  <a:ext cx="314325" cy="1027113"/>
                </a:xfrm>
                <a:custGeom>
                  <a:avLst/>
                  <a:gdLst>
                    <a:gd name="T0" fmla="*/ 36 w 146"/>
                    <a:gd name="T1" fmla="*/ 124 h 478"/>
                    <a:gd name="T2" fmla="*/ 60 w 146"/>
                    <a:gd name="T3" fmla="*/ 218 h 478"/>
                    <a:gd name="T4" fmla="*/ 78 w 146"/>
                    <a:gd name="T5" fmla="*/ 328 h 478"/>
                    <a:gd name="T6" fmla="*/ 91 w 146"/>
                    <a:gd name="T7" fmla="*/ 474 h 478"/>
                    <a:gd name="T8" fmla="*/ 91 w 146"/>
                    <a:gd name="T9" fmla="*/ 477 h 478"/>
                    <a:gd name="T10" fmla="*/ 146 w 146"/>
                    <a:gd name="T11" fmla="*/ 478 h 478"/>
                    <a:gd name="T12" fmla="*/ 145 w 146"/>
                    <a:gd name="T13" fmla="*/ 472 h 478"/>
                    <a:gd name="T14" fmla="*/ 141 w 146"/>
                    <a:gd name="T15" fmla="*/ 395 h 478"/>
                    <a:gd name="T16" fmla="*/ 128 w 146"/>
                    <a:gd name="T17" fmla="*/ 284 h 478"/>
                    <a:gd name="T18" fmla="*/ 107 w 146"/>
                    <a:gd name="T19" fmla="*/ 174 h 478"/>
                    <a:gd name="T20" fmla="*/ 89 w 146"/>
                    <a:gd name="T21" fmla="*/ 106 h 478"/>
                    <a:gd name="T22" fmla="*/ 55 w 146"/>
                    <a:gd name="T23" fmla="*/ 12 h 478"/>
                    <a:gd name="T24" fmla="*/ 42 w 146"/>
                    <a:gd name="T25" fmla="*/ 2 h 478"/>
                    <a:gd name="T26" fmla="*/ 7 w 146"/>
                    <a:gd name="T27" fmla="*/ 12 h 478"/>
                    <a:gd name="T28" fmla="*/ 2 w 146"/>
                    <a:gd name="T29" fmla="*/ 27 h 478"/>
                    <a:gd name="T30" fmla="*/ 36 w 146"/>
                    <a:gd name="T31" fmla="*/ 124 h 4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46" h="478">
                      <a:moveTo>
                        <a:pt x="36" y="124"/>
                      </a:moveTo>
                      <a:cubicBezTo>
                        <a:pt x="46" y="155"/>
                        <a:pt x="54" y="186"/>
                        <a:pt x="60" y="218"/>
                      </a:cubicBezTo>
                      <a:cubicBezTo>
                        <a:pt x="68" y="254"/>
                        <a:pt x="74" y="291"/>
                        <a:pt x="78" y="328"/>
                      </a:cubicBezTo>
                      <a:cubicBezTo>
                        <a:pt x="84" y="377"/>
                        <a:pt x="87" y="425"/>
                        <a:pt x="91" y="474"/>
                      </a:cubicBezTo>
                      <a:cubicBezTo>
                        <a:pt x="91" y="475"/>
                        <a:pt x="91" y="476"/>
                        <a:pt x="91" y="477"/>
                      </a:cubicBezTo>
                      <a:cubicBezTo>
                        <a:pt x="110" y="477"/>
                        <a:pt x="128" y="477"/>
                        <a:pt x="146" y="478"/>
                      </a:cubicBezTo>
                      <a:cubicBezTo>
                        <a:pt x="146" y="476"/>
                        <a:pt x="146" y="474"/>
                        <a:pt x="145" y="472"/>
                      </a:cubicBezTo>
                      <a:cubicBezTo>
                        <a:pt x="144" y="446"/>
                        <a:pt x="144" y="421"/>
                        <a:pt x="141" y="395"/>
                      </a:cubicBezTo>
                      <a:cubicBezTo>
                        <a:pt x="138" y="358"/>
                        <a:pt x="134" y="321"/>
                        <a:pt x="128" y="284"/>
                      </a:cubicBezTo>
                      <a:cubicBezTo>
                        <a:pt x="123" y="247"/>
                        <a:pt x="115" y="211"/>
                        <a:pt x="107" y="174"/>
                      </a:cubicBezTo>
                      <a:cubicBezTo>
                        <a:pt x="102" y="151"/>
                        <a:pt x="96" y="128"/>
                        <a:pt x="89" y="106"/>
                      </a:cubicBezTo>
                      <a:cubicBezTo>
                        <a:pt x="79" y="74"/>
                        <a:pt x="67" y="43"/>
                        <a:pt x="55" y="12"/>
                      </a:cubicBezTo>
                      <a:cubicBezTo>
                        <a:pt x="54" y="7"/>
                        <a:pt x="47" y="3"/>
                        <a:pt x="42" y="2"/>
                      </a:cubicBezTo>
                      <a:cubicBezTo>
                        <a:pt x="29" y="0"/>
                        <a:pt x="17" y="4"/>
                        <a:pt x="7" y="12"/>
                      </a:cubicBezTo>
                      <a:cubicBezTo>
                        <a:pt x="2" y="15"/>
                        <a:pt x="0" y="20"/>
                        <a:pt x="2" y="27"/>
                      </a:cubicBezTo>
                      <a:cubicBezTo>
                        <a:pt x="14" y="59"/>
                        <a:pt x="26" y="91"/>
                        <a:pt x="36" y="12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9" name="chenying0907 6">
                  <a:extLst>
                    <a:ext uri="{FF2B5EF4-FFF2-40B4-BE49-F238E27FC236}">
                      <a16:creationId xmlns:a16="http://schemas.microsoft.com/office/drawing/2014/main" id="{050D8158-BFF5-B24E-8508-98C4D381D7E1}"/>
                    </a:ext>
                  </a:extLst>
                </p:cNvPr>
                <p:cNvSpPr/>
                <p:nvPr/>
              </p:nvSpPr>
              <p:spPr bwMode="auto">
                <a:xfrm>
                  <a:off x="7874001" y="4373563"/>
                  <a:ext cx="317500" cy="1095375"/>
                </a:xfrm>
                <a:custGeom>
                  <a:avLst/>
                  <a:gdLst>
                    <a:gd name="T0" fmla="*/ 54 w 147"/>
                    <a:gd name="T1" fmla="*/ 510 h 510"/>
                    <a:gd name="T2" fmla="*/ 54 w 147"/>
                    <a:gd name="T3" fmla="*/ 508 h 510"/>
                    <a:gd name="T4" fmla="*/ 69 w 147"/>
                    <a:gd name="T5" fmla="*/ 312 h 510"/>
                    <a:gd name="T6" fmla="*/ 92 w 147"/>
                    <a:gd name="T7" fmla="*/ 183 h 510"/>
                    <a:gd name="T8" fmla="*/ 121 w 147"/>
                    <a:gd name="T9" fmla="*/ 80 h 510"/>
                    <a:gd name="T10" fmla="*/ 143 w 147"/>
                    <a:gd name="T11" fmla="*/ 21 h 510"/>
                    <a:gd name="T12" fmla="*/ 137 w 147"/>
                    <a:gd name="T13" fmla="*/ 5 h 510"/>
                    <a:gd name="T14" fmla="*/ 89 w 147"/>
                    <a:gd name="T15" fmla="*/ 29 h 510"/>
                    <a:gd name="T16" fmla="*/ 49 w 147"/>
                    <a:gd name="T17" fmla="*/ 153 h 510"/>
                    <a:gd name="T18" fmla="*/ 18 w 147"/>
                    <a:gd name="T19" fmla="*/ 300 h 510"/>
                    <a:gd name="T20" fmla="*/ 2 w 147"/>
                    <a:gd name="T21" fmla="*/ 457 h 510"/>
                    <a:gd name="T22" fmla="*/ 0 w 147"/>
                    <a:gd name="T23" fmla="*/ 509 h 510"/>
                    <a:gd name="T24" fmla="*/ 54 w 147"/>
                    <a:gd name="T25" fmla="*/ 510 h 5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7" h="510">
                      <a:moveTo>
                        <a:pt x="54" y="510"/>
                      </a:moveTo>
                      <a:cubicBezTo>
                        <a:pt x="54" y="509"/>
                        <a:pt x="54" y="509"/>
                        <a:pt x="54" y="508"/>
                      </a:cubicBezTo>
                      <a:cubicBezTo>
                        <a:pt x="55" y="443"/>
                        <a:pt x="59" y="377"/>
                        <a:pt x="69" y="312"/>
                      </a:cubicBezTo>
                      <a:cubicBezTo>
                        <a:pt x="76" y="269"/>
                        <a:pt x="83" y="226"/>
                        <a:pt x="92" y="183"/>
                      </a:cubicBezTo>
                      <a:cubicBezTo>
                        <a:pt x="100" y="148"/>
                        <a:pt x="111" y="114"/>
                        <a:pt x="121" y="80"/>
                      </a:cubicBezTo>
                      <a:cubicBezTo>
                        <a:pt x="127" y="60"/>
                        <a:pt x="135" y="41"/>
                        <a:pt x="143" y="21"/>
                      </a:cubicBezTo>
                      <a:cubicBezTo>
                        <a:pt x="147" y="11"/>
                        <a:pt x="146" y="7"/>
                        <a:pt x="137" y="5"/>
                      </a:cubicBezTo>
                      <a:cubicBezTo>
                        <a:pt x="120" y="0"/>
                        <a:pt x="94" y="12"/>
                        <a:pt x="89" y="29"/>
                      </a:cubicBezTo>
                      <a:cubicBezTo>
                        <a:pt x="75" y="70"/>
                        <a:pt x="59" y="111"/>
                        <a:pt x="49" y="153"/>
                      </a:cubicBezTo>
                      <a:cubicBezTo>
                        <a:pt x="36" y="202"/>
                        <a:pt x="26" y="251"/>
                        <a:pt x="18" y="300"/>
                      </a:cubicBezTo>
                      <a:cubicBezTo>
                        <a:pt x="10" y="352"/>
                        <a:pt x="7" y="405"/>
                        <a:pt x="2" y="457"/>
                      </a:cubicBezTo>
                      <a:cubicBezTo>
                        <a:pt x="1" y="475"/>
                        <a:pt x="1" y="492"/>
                        <a:pt x="0" y="509"/>
                      </a:cubicBezTo>
                      <a:cubicBezTo>
                        <a:pt x="18" y="509"/>
                        <a:pt x="36" y="509"/>
                        <a:pt x="54" y="5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0" name="自由: 形状 192">
                  <a:extLst>
                    <a:ext uri="{FF2B5EF4-FFF2-40B4-BE49-F238E27FC236}">
                      <a16:creationId xmlns:a16="http://schemas.microsoft.com/office/drawing/2014/main" id="{E0C96012-D67B-F54C-BE23-6CD34F0E1CBB}"/>
                    </a:ext>
                  </a:extLst>
                </p:cNvPr>
                <p:cNvSpPr/>
                <p:nvPr/>
              </p:nvSpPr>
              <p:spPr bwMode="auto">
                <a:xfrm>
                  <a:off x="7306450" y="1868488"/>
                  <a:ext cx="1314779" cy="1057273"/>
                </a:xfrm>
                <a:custGeom>
                  <a:avLst/>
                  <a:gdLst>
                    <a:gd name="connsiteX0" fmla="*/ 627997 w 1314779"/>
                    <a:gd name="connsiteY0" fmla="*/ 366713 h 1057273"/>
                    <a:gd name="connsiteX1" fmla="*/ 615073 w 1314779"/>
                    <a:gd name="connsiteY1" fmla="*/ 383913 h 1057273"/>
                    <a:gd name="connsiteX2" fmla="*/ 606457 w 1314779"/>
                    <a:gd name="connsiteY2" fmla="*/ 418312 h 1057273"/>
                    <a:gd name="connsiteX3" fmla="*/ 550452 w 1314779"/>
                    <a:gd name="connsiteY3" fmla="*/ 527960 h 1057273"/>
                    <a:gd name="connsiteX4" fmla="*/ 427672 w 1314779"/>
                    <a:gd name="connsiteY4" fmla="*/ 629008 h 1057273"/>
                    <a:gd name="connsiteX5" fmla="*/ 207961 w 1314779"/>
                    <a:gd name="connsiteY5" fmla="*/ 624708 h 1057273"/>
                    <a:gd name="connsiteX6" fmla="*/ 126108 w 1314779"/>
                    <a:gd name="connsiteY6" fmla="*/ 568809 h 1057273"/>
                    <a:gd name="connsiteX7" fmla="*/ 104567 w 1314779"/>
                    <a:gd name="connsiteY7" fmla="*/ 519360 h 1057273"/>
                    <a:gd name="connsiteX8" fmla="*/ 104567 w 1314779"/>
                    <a:gd name="connsiteY8" fmla="*/ 536560 h 1057273"/>
                    <a:gd name="connsiteX9" fmla="*/ 111029 w 1314779"/>
                    <a:gd name="connsiteY9" fmla="*/ 575259 h 1057273"/>
                    <a:gd name="connsiteX10" fmla="*/ 261812 w 1314779"/>
                    <a:gd name="connsiteY10" fmla="*/ 820355 h 1057273"/>
                    <a:gd name="connsiteX11" fmla="*/ 509525 w 1314779"/>
                    <a:gd name="connsiteY11" fmla="*/ 966552 h 1057273"/>
                    <a:gd name="connsiteX12" fmla="*/ 701234 w 1314779"/>
                    <a:gd name="connsiteY12" fmla="*/ 1009551 h 1057273"/>
                    <a:gd name="connsiteX13" fmla="*/ 989875 w 1314779"/>
                    <a:gd name="connsiteY13" fmla="*/ 964402 h 1057273"/>
                    <a:gd name="connsiteX14" fmla="*/ 1067420 w 1314779"/>
                    <a:gd name="connsiteY14" fmla="*/ 930003 h 1057273"/>
                    <a:gd name="connsiteX15" fmla="*/ 1205278 w 1314779"/>
                    <a:gd name="connsiteY15" fmla="*/ 568809 h 1057273"/>
                    <a:gd name="connsiteX16" fmla="*/ 1175121 w 1314779"/>
                    <a:gd name="connsiteY16" fmla="*/ 457011 h 1057273"/>
                    <a:gd name="connsiteX17" fmla="*/ 1168659 w 1314779"/>
                    <a:gd name="connsiteY17" fmla="*/ 459161 h 1057273"/>
                    <a:gd name="connsiteX18" fmla="*/ 1142811 w 1314779"/>
                    <a:gd name="connsiteY18" fmla="*/ 538710 h 1057273"/>
                    <a:gd name="connsiteX19" fmla="*/ 1048033 w 1314779"/>
                    <a:gd name="connsiteY19" fmla="*/ 629008 h 1057273"/>
                    <a:gd name="connsiteX20" fmla="*/ 864941 w 1314779"/>
                    <a:gd name="connsiteY20" fmla="*/ 641908 h 1057273"/>
                    <a:gd name="connsiteX21" fmla="*/ 742161 w 1314779"/>
                    <a:gd name="connsiteY21" fmla="*/ 581709 h 1057273"/>
                    <a:gd name="connsiteX22" fmla="*/ 638767 w 1314779"/>
                    <a:gd name="connsiteY22" fmla="*/ 383913 h 1057273"/>
                    <a:gd name="connsiteX23" fmla="*/ 627997 w 1314779"/>
                    <a:gd name="connsiteY23" fmla="*/ 366713 h 1057273"/>
                    <a:gd name="connsiteX24" fmla="*/ 298470 w 1314779"/>
                    <a:gd name="connsiteY24" fmla="*/ 293012 h 1057273"/>
                    <a:gd name="connsiteX25" fmla="*/ 201519 w 1314779"/>
                    <a:gd name="connsiteY25" fmla="*/ 307267 h 1057273"/>
                    <a:gd name="connsiteX26" fmla="*/ 169202 w 1314779"/>
                    <a:gd name="connsiteY26" fmla="*/ 356755 h 1057273"/>
                    <a:gd name="connsiteX27" fmla="*/ 207982 w 1314779"/>
                    <a:gd name="connsiteY27" fmla="*/ 503067 h 1057273"/>
                    <a:gd name="connsiteX28" fmla="*/ 229527 w 1314779"/>
                    <a:gd name="connsiteY28" fmla="*/ 524584 h 1057273"/>
                    <a:gd name="connsiteX29" fmla="*/ 328632 w 1314779"/>
                    <a:gd name="connsiteY29" fmla="*/ 546100 h 1057273"/>
                    <a:gd name="connsiteX30" fmla="*/ 328632 w 1314779"/>
                    <a:gd name="connsiteY30" fmla="*/ 541797 h 1057273"/>
                    <a:gd name="connsiteX31" fmla="*/ 341559 w 1314779"/>
                    <a:gd name="connsiteY31" fmla="*/ 541797 h 1057273"/>
                    <a:gd name="connsiteX32" fmla="*/ 444973 w 1314779"/>
                    <a:gd name="connsiteY32" fmla="*/ 500915 h 1057273"/>
                    <a:gd name="connsiteX33" fmla="*/ 511761 w 1314779"/>
                    <a:gd name="connsiteY33" fmla="*/ 378271 h 1057273"/>
                    <a:gd name="connsiteX34" fmla="*/ 481599 w 1314779"/>
                    <a:gd name="connsiteY34" fmla="*/ 315873 h 1057273"/>
                    <a:gd name="connsiteX35" fmla="*/ 395420 w 1314779"/>
                    <a:gd name="connsiteY35" fmla="*/ 296508 h 1057273"/>
                    <a:gd name="connsiteX36" fmla="*/ 298470 w 1314779"/>
                    <a:gd name="connsiteY36" fmla="*/ 293012 h 1057273"/>
                    <a:gd name="connsiteX37" fmla="*/ 924856 w 1314779"/>
                    <a:gd name="connsiteY37" fmla="*/ 290513 h 1057273"/>
                    <a:gd name="connsiteX38" fmla="*/ 771789 w 1314779"/>
                    <a:gd name="connsiteY38" fmla="*/ 318425 h 1057273"/>
                    <a:gd name="connsiteX39" fmla="*/ 743763 w 1314779"/>
                    <a:gd name="connsiteY39" fmla="*/ 346336 h 1057273"/>
                    <a:gd name="connsiteX40" fmla="*/ 750231 w 1314779"/>
                    <a:gd name="connsiteY40" fmla="*/ 400012 h 1057273"/>
                    <a:gd name="connsiteX41" fmla="*/ 782569 w 1314779"/>
                    <a:gd name="connsiteY41" fmla="*/ 464423 h 1057273"/>
                    <a:gd name="connsiteX42" fmla="*/ 853712 w 1314779"/>
                    <a:gd name="connsiteY42" fmla="*/ 535275 h 1057273"/>
                    <a:gd name="connsiteX43" fmla="*/ 1021870 w 1314779"/>
                    <a:gd name="connsiteY43" fmla="*/ 530981 h 1057273"/>
                    <a:gd name="connsiteX44" fmla="*/ 1045584 w 1314779"/>
                    <a:gd name="connsiteY44" fmla="*/ 509510 h 1057273"/>
                    <a:gd name="connsiteX45" fmla="*/ 1086545 w 1314779"/>
                    <a:gd name="connsiteY45" fmla="*/ 359218 h 1057273"/>
                    <a:gd name="connsiteX46" fmla="*/ 1064987 w 1314779"/>
                    <a:gd name="connsiteY46" fmla="*/ 318425 h 1057273"/>
                    <a:gd name="connsiteX47" fmla="*/ 924856 w 1314779"/>
                    <a:gd name="connsiteY47" fmla="*/ 290513 h 1057273"/>
                    <a:gd name="connsiteX48" fmla="*/ 619606 w 1314779"/>
                    <a:gd name="connsiteY48" fmla="*/ 51359 h 1057273"/>
                    <a:gd name="connsiteX49" fmla="*/ 509656 w 1314779"/>
                    <a:gd name="connsiteY49" fmla="*/ 57796 h 1057273"/>
                    <a:gd name="connsiteX50" fmla="*/ 309161 w 1314779"/>
                    <a:gd name="connsiteY50" fmla="*/ 152209 h 1057273"/>
                    <a:gd name="connsiteX51" fmla="*/ 259576 w 1314779"/>
                    <a:gd name="connsiteY51" fmla="*/ 190832 h 1057273"/>
                    <a:gd name="connsiteX52" fmla="*/ 270356 w 1314779"/>
                    <a:gd name="connsiteY52" fmla="*/ 192978 h 1057273"/>
                    <a:gd name="connsiteX53" fmla="*/ 283291 w 1314779"/>
                    <a:gd name="connsiteY53" fmla="*/ 192978 h 1057273"/>
                    <a:gd name="connsiteX54" fmla="*/ 526903 w 1314779"/>
                    <a:gd name="connsiteY54" fmla="*/ 225164 h 1057273"/>
                    <a:gd name="connsiteX55" fmla="*/ 654099 w 1314779"/>
                    <a:gd name="connsiteY55" fmla="*/ 244476 h 1057273"/>
                    <a:gd name="connsiteX56" fmla="*/ 679970 w 1314779"/>
                    <a:gd name="connsiteY56" fmla="*/ 244476 h 1057273"/>
                    <a:gd name="connsiteX57" fmla="*/ 695061 w 1314779"/>
                    <a:gd name="connsiteY57" fmla="*/ 240185 h 1057273"/>
                    <a:gd name="connsiteX58" fmla="*/ 867530 w 1314779"/>
                    <a:gd name="connsiteY58" fmla="*/ 197270 h 1057273"/>
                    <a:gd name="connsiteX59" fmla="*/ 958076 w 1314779"/>
                    <a:gd name="connsiteY59" fmla="*/ 192978 h 1057273"/>
                    <a:gd name="connsiteX60" fmla="*/ 958076 w 1314779"/>
                    <a:gd name="connsiteY60" fmla="*/ 188687 h 1057273"/>
                    <a:gd name="connsiteX61" fmla="*/ 953764 w 1314779"/>
                    <a:gd name="connsiteY61" fmla="*/ 184395 h 1057273"/>
                    <a:gd name="connsiteX62" fmla="*/ 619606 w 1314779"/>
                    <a:gd name="connsiteY62" fmla="*/ 51359 h 1057273"/>
                    <a:gd name="connsiteX63" fmla="*/ 636855 w 1314779"/>
                    <a:gd name="connsiteY63" fmla="*/ 0 h 1057273"/>
                    <a:gd name="connsiteX64" fmla="*/ 1082295 w 1314779"/>
                    <a:gd name="connsiteY64" fmla="*/ 176119 h 1057273"/>
                    <a:gd name="connsiteX65" fmla="*/ 1099510 w 1314779"/>
                    <a:gd name="connsiteY65" fmla="*/ 191154 h 1057273"/>
                    <a:gd name="connsiteX66" fmla="*/ 1185586 w 1314779"/>
                    <a:gd name="connsiteY66" fmla="*/ 240553 h 1057273"/>
                    <a:gd name="connsiteX67" fmla="*/ 1228624 w 1314779"/>
                    <a:gd name="connsiteY67" fmla="*/ 307135 h 1057273"/>
                    <a:gd name="connsiteX68" fmla="*/ 1237231 w 1314779"/>
                    <a:gd name="connsiteY68" fmla="*/ 356534 h 1057273"/>
                    <a:gd name="connsiteX69" fmla="*/ 1314699 w 1314779"/>
                    <a:gd name="connsiteY69" fmla="*/ 605678 h 1057273"/>
                    <a:gd name="connsiteX70" fmla="*/ 1198497 w 1314779"/>
                    <a:gd name="connsiteY70" fmla="*/ 893483 h 1057273"/>
                    <a:gd name="connsiteX71" fmla="*/ 1065080 w 1314779"/>
                    <a:gd name="connsiteY71" fmla="*/ 992282 h 1057273"/>
                    <a:gd name="connsiteX72" fmla="*/ 1037106 w 1314779"/>
                    <a:gd name="connsiteY72" fmla="*/ 1000873 h 1057273"/>
                    <a:gd name="connsiteX73" fmla="*/ 918752 w 1314779"/>
                    <a:gd name="connsiteY73" fmla="*/ 1028794 h 1057273"/>
                    <a:gd name="connsiteX74" fmla="*/ 813309 w 1314779"/>
                    <a:gd name="connsiteY74" fmla="*/ 1048124 h 1057273"/>
                    <a:gd name="connsiteX75" fmla="*/ 664829 w 1314779"/>
                    <a:gd name="connsiteY75" fmla="*/ 1056715 h 1057273"/>
                    <a:gd name="connsiteX76" fmla="*/ 150528 w 1314779"/>
                    <a:gd name="connsiteY76" fmla="*/ 839788 h 1057273"/>
                    <a:gd name="connsiteX77" fmla="*/ 17111 w 1314779"/>
                    <a:gd name="connsiteY77" fmla="*/ 625009 h 1057273"/>
                    <a:gd name="connsiteX78" fmla="*/ 32174 w 1314779"/>
                    <a:gd name="connsiteY78" fmla="*/ 365125 h 1057273"/>
                    <a:gd name="connsiteX79" fmla="*/ 34326 w 1314779"/>
                    <a:gd name="connsiteY79" fmla="*/ 330761 h 1057273"/>
                    <a:gd name="connsiteX80" fmla="*/ 25718 w 1314779"/>
                    <a:gd name="connsiteY80" fmla="*/ 298544 h 1057273"/>
                    <a:gd name="connsiteX81" fmla="*/ 70908 w 1314779"/>
                    <a:gd name="connsiteY81" fmla="*/ 231962 h 1057273"/>
                    <a:gd name="connsiteX82" fmla="*/ 126857 w 1314779"/>
                    <a:gd name="connsiteY82" fmla="*/ 221223 h 1057273"/>
                    <a:gd name="connsiteX83" fmla="*/ 148376 w 1314779"/>
                    <a:gd name="connsiteY83" fmla="*/ 210484 h 1057273"/>
                    <a:gd name="connsiteX84" fmla="*/ 449640 w 1314779"/>
                    <a:gd name="connsiteY84" fmla="*/ 32217 h 1057273"/>
                    <a:gd name="connsiteX85" fmla="*/ 501286 w 1314779"/>
                    <a:gd name="connsiteY85" fmla="*/ 19330 h 1057273"/>
                    <a:gd name="connsiteX86" fmla="*/ 636855 w 1314779"/>
                    <a:gd name="connsiteY86" fmla="*/ 0 h 10572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</a:cxnLst>
                  <a:rect l="l" t="t" r="r" b="b"/>
                  <a:pathLst>
                    <a:path w="1314779" h="1057273">
                      <a:moveTo>
                        <a:pt x="627997" y="366713"/>
                      </a:moveTo>
                      <a:cubicBezTo>
                        <a:pt x="623689" y="373163"/>
                        <a:pt x="617227" y="377463"/>
                        <a:pt x="615073" y="383913"/>
                      </a:cubicBezTo>
                      <a:cubicBezTo>
                        <a:pt x="610765" y="394663"/>
                        <a:pt x="610765" y="407562"/>
                        <a:pt x="606457" y="418312"/>
                      </a:cubicBezTo>
                      <a:cubicBezTo>
                        <a:pt x="589225" y="454861"/>
                        <a:pt x="569838" y="491411"/>
                        <a:pt x="550452" y="527960"/>
                      </a:cubicBezTo>
                      <a:cubicBezTo>
                        <a:pt x="522450" y="577409"/>
                        <a:pt x="483677" y="613959"/>
                        <a:pt x="427672" y="629008"/>
                      </a:cubicBezTo>
                      <a:cubicBezTo>
                        <a:pt x="354435" y="648358"/>
                        <a:pt x="281198" y="646208"/>
                        <a:pt x="207961" y="624708"/>
                      </a:cubicBezTo>
                      <a:cubicBezTo>
                        <a:pt x="175650" y="616109"/>
                        <a:pt x="143340" y="601059"/>
                        <a:pt x="126108" y="568809"/>
                      </a:cubicBezTo>
                      <a:cubicBezTo>
                        <a:pt x="117491" y="553760"/>
                        <a:pt x="111029" y="536560"/>
                        <a:pt x="104567" y="519360"/>
                      </a:cubicBezTo>
                      <a:cubicBezTo>
                        <a:pt x="104567" y="527960"/>
                        <a:pt x="102413" y="532260"/>
                        <a:pt x="104567" y="536560"/>
                      </a:cubicBezTo>
                      <a:cubicBezTo>
                        <a:pt x="106721" y="549460"/>
                        <a:pt x="106721" y="562360"/>
                        <a:pt x="111029" y="575259"/>
                      </a:cubicBezTo>
                      <a:cubicBezTo>
                        <a:pt x="136878" y="672007"/>
                        <a:pt x="188575" y="753706"/>
                        <a:pt x="261812" y="820355"/>
                      </a:cubicBezTo>
                      <a:cubicBezTo>
                        <a:pt x="335049" y="887004"/>
                        <a:pt x="416902" y="934303"/>
                        <a:pt x="509525" y="966552"/>
                      </a:cubicBezTo>
                      <a:cubicBezTo>
                        <a:pt x="571992" y="990202"/>
                        <a:pt x="636613" y="1005251"/>
                        <a:pt x="701234" y="1009551"/>
                      </a:cubicBezTo>
                      <a:cubicBezTo>
                        <a:pt x="800320" y="1016001"/>
                        <a:pt x="897251" y="1003101"/>
                        <a:pt x="989875" y="964402"/>
                      </a:cubicBezTo>
                      <a:cubicBezTo>
                        <a:pt x="1015723" y="953652"/>
                        <a:pt x="1045879" y="947202"/>
                        <a:pt x="1067420" y="930003"/>
                      </a:cubicBezTo>
                      <a:cubicBezTo>
                        <a:pt x="1183737" y="837554"/>
                        <a:pt x="1231126" y="717157"/>
                        <a:pt x="1205278" y="568809"/>
                      </a:cubicBezTo>
                      <a:cubicBezTo>
                        <a:pt x="1198816" y="532260"/>
                        <a:pt x="1185891" y="495711"/>
                        <a:pt x="1175121" y="457011"/>
                      </a:cubicBezTo>
                      <a:cubicBezTo>
                        <a:pt x="1172967" y="459161"/>
                        <a:pt x="1170813" y="459161"/>
                        <a:pt x="1168659" y="459161"/>
                      </a:cubicBezTo>
                      <a:cubicBezTo>
                        <a:pt x="1160043" y="484961"/>
                        <a:pt x="1151427" y="512910"/>
                        <a:pt x="1142811" y="538710"/>
                      </a:cubicBezTo>
                      <a:cubicBezTo>
                        <a:pt x="1129886" y="588159"/>
                        <a:pt x="1095422" y="616109"/>
                        <a:pt x="1048033" y="629008"/>
                      </a:cubicBezTo>
                      <a:cubicBezTo>
                        <a:pt x="987721" y="646208"/>
                        <a:pt x="927408" y="650508"/>
                        <a:pt x="864941" y="641908"/>
                      </a:cubicBezTo>
                      <a:cubicBezTo>
                        <a:pt x="817552" y="635458"/>
                        <a:pt x="772317" y="618258"/>
                        <a:pt x="742161" y="581709"/>
                      </a:cubicBezTo>
                      <a:cubicBezTo>
                        <a:pt x="692618" y="523660"/>
                        <a:pt x="656000" y="457011"/>
                        <a:pt x="638767" y="383913"/>
                      </a:cubicBezTo>
                      <a:cubicBezTo>
                        <a:pt x="636613" y="377463"/>
                        <a:pt x="632305" y="373163"/>
                        <a:pt x="627997" y="366713"/>
                      </a:cubicBezTo>
                      <a:close/>
                      <a:moveTo>
                        <a:pt x="298470" y="293012"/>
                      </a:moveTo>
                      <a:cubicBezTo>
                        <a:pt x="266153" y="295433"/>
                        <a:pt x="233836" y="300812"/>
                        <a:pt x="201519" y="307267"/>
                      </a:cubicBezTo>
                      <a:cubicBezTo>
                        <a:pt x="175665" y="313722"/>
                        <a:pt x="162738" y="330935"/>
                        <a:pt x="169202" y="356755"/>
                      </a:cubicBezTo>
                      <a:cubicBezTo>
                        <a:pt x="179974" y="404091"/>
                        <a:pt x="192901" y="453579"/>
                        <a:pt x="207982" y="503067"/>
                      </a:cubicBezTo>
                      <a:cubicBezTo>
                        <a:pt x="210136" y="511674"/>
                        <a:pt x="220909" y="522432"/>
                        <a:pt x="229527" y="524584"/>
                      </a:cubicBezTo>
                      <a:cubicBezTo>
                        <a:pt x="261844" y="533190"/>
                        <a:pt x="296315" y="539645"/>
                        <a:pt x="328632" y="546100"/>
                      </a:cubicBezTo>
                      <a:cubicBezTo>
                        <a:pt x="328632" y="543948"/>
                        <a:pt x="328632" y="543948"/>
                        <a:pt x="328632" y="541797"/>
                      </a:cubicBezTo>
                      <a:cubicBezTo>
                        <a:pt x="332941" y="541797"/>
                        <a:pt x="337250" y="541797"/>
                        <a:pt x="341559" y="541797"/>
                      </a:cubicBezTo>
                      <a:cubicBezTo>
                        <a:pt x="380339" y="537494"/>
                        <a:pt x="421274" y="535342"/>
                        <a:pt x="444973" y="500915"/>
                      </a:cubicBezTo>
                      <a:cubicBezTo>
                        <a:pt x="470827" y="462186"/>
                        <a:pt x="492371" y="419153"/>
                        <a:pt x="511761" y="378271"/>
                      </a:cubicBezTo>
                      <a:cubicBezTo>
                        <a:pt x="524688" y="354603"/>
                        <a:pt x="507453" y="322328"/>
                        <a:pt x="481599" y="315873"/>
                      </a:cubicBezTo>
                      <a:cubicBezTo>
                        <a:pt x="453591" y="307267"/>
                        <a:pt x="423428" y="300812"/>
                        <a:pt x="395420" y="296508"/>
                      </a:cubicBezTo>
                      <a:cubicBezTo>
                        <a:pt x="363103" y="291129"/>
                        <a:pt x="330786" y="290591"/>
                        <a:pt x="298470" y="293012"/>
                      </a:cubicBezTo>
                      <a:close/>
                      <a:moveTo>
                        <a:pt x="924856" y="290513"/>
                      </a:moveTo>
                      <a:cubicBezTo>
                        <a:pt x="870959" y="301248"/>
                        <a:pt x="821374" y="309836"/>
                        <a:pt x="771789" y="318425"/>
                      </a:cubicBezTo>
                      <a:cubicBezTo>
                        <a:pt x="756698" y="320572"/>
                        <a:pt x="743763" y="331307"/>
                        <a:pt x="743763" y="346336"/>
                      </a:cubicBezTo>
                      <a:cubicBezTo>
                        <a:pt x="743763" y="363512"/>
                        <a:pt x="743763" y="382836"/>
                        <a:pt x="750231" y="400012"/>
                      </a:cubicBezTo>
                      <a:cubicBezTo>
                        <a:pt x="756698" y="423629"/>
                        <a:pt x="769634" y="445099"/>
                        <a:pt x="782569" y="464423"/>
                      </a:cubicBezTo>
                      <a:cubicBezTo>
                        <a:pt x="799816" y="494481"/>
                        <a:pt x="817063" y="524540"/>
                        <a:pt x="853712" y="535275"/>
                      </a:cubicBezTo>
                      <a:cubicBezTo>
                        <a:pt x="911921" y="552451"/>
                        <a:pt x="965817" y="546010"/>
                        <a:pt x="1021870" y="530981"/>
                      </a:cubicBezTo>
                      <a:cubicBezTo>
                        <a:pt x="1030493" y="528834"/>
                        <a:pt x="1041272" y="518099"/>
                        <a:pt x="1045584" y="509510"/>
                      </a:cubicBezTo>
                      <a:cubicBezTo>
                        <a:pt x="1060675" y="460129"/>
                        <a:pt x="1073610" y="410747"/>
                        <a:pt x="1086545" y="359218"/>
                      </a:cubicBezTo>
                      <a:cubicBezTo>
                        <a:pt x="1093013" y="339895"/>
                        <a:pt x="1084390" y="322719"/>
                        <a:pt x="1064987" y="318425"/>
                      </a:cubicBezTo>
                      <a:cubicBezTo>
                        <a:pt x="1017558" y="309836"/>
                        <a:pt x="970129" y="301248"/>
                        <a:pt x="924856" y="290513"/>
                      </a:cubicBezTo>
                      <a:close/>
                      <a:moveTo>
                        <a:pt x="619606" y="51359"/>
                      </a:moveTo>
                      <a:cubicBezTo>
                        <a:pt x="582956" y="49213"/>
                        <a:pt x="546306" y="51359"/>
                        <a:pt x="509656" y="57796"/>
                      </a:cubicBezTo>
                      <a:cubicBezTo>
                        <a:pt x="436357" y="72816"/>
                        <a:pt x="371681" y="111440"/>
                        <a:pt x="309161" y="152209"/>
                      </a:cubicBezTo>
                      <a:cubicBezTo>
                        <a:pt x="291914" y="162938"/>
                        <a:pt x="276823" y="175812"/>
                        <a:pt x="259576" y="190832"/>
                      </a:cubicBezTo>
                      <a:cubicBezTo>
                        <a:pt x="266044" y="192978"/>
                        <a:pt x="268200" y="192978"/>
                        <a:pt x="270356" y="192978"/>
                      </a:cubicBezTo>
                      <a:cubicBezTo>
                        <a:pt x="274667" y="192978"/>
                        <a:pt x="278979" y="192978"/>
                        <a:pt x="283291" y="192978"/>
                      </a:cubicBezTo>
                      <a:cubicBezTo>
                        <a:pt x="367369" y="184395"/>
                        <a:pt x="451448" y="192978"/>
                        <a:pt x="526903" y="225164"/>
                      </a:cubicBezTo>
                      <a:cubicBezTo>
                        <a:pt x="570021" y="242330"/>
                        <a:pt x="610982" y="244476"/>
                        <a:pt x="654099" y="244476"/>
                      </a:cubicBezTo>
                      <a:cubicBezTo>
                        <a:pt x="662723" y="244476"/>
                        <a:pt x="671346" y="244476"/>
                        <a:pt x="679970" y="244476"/>
                      </a:cubicBezTo>
                      <a:cubicBezTo>
                        <a:pt x="684281" y="244476"/>
                        <a:pt x="690749" y="244476"/>
                        <a:pt x="695061" y="240185"/>
                      </a:cubicBezTo>
                      <a:cubicBezTo>
                        <a:pt x="748957" y="210144"/>
                        <a:pt x="807166" y="203707"/>
                        <a:pt x="867530" y="197270"/>
                      </a:cubicBezTo>
                      <a:cubicBezTo>
                        <a:pt x="897712" y="195124"/>
                        <a:pt x="927894" y="195124"/>
                        <a:pt x="958076" y="192978"/>
                      </a:cubicBezTo>
                      <a:cubicBezTo>
                        <a:pt x="958076" y="190832"/>
                        <a:pt x="958076" y="188687"/>
                        <a:pt x="958076" y="188687"/>
                      </a:cubicBezTo>
                      <a:cubicBezTo>
                        <a:pt x="955920" y="186541"/>
                        <a:pt x="955920" y="186541"/>
                        <a:pt x="953764" y="184395"/>
                      </a:cubicBezTo>
                      <a:cubicBezTo>
                        <a:pt x="854595" y="109294"/>
                        <a:pt x="744646" y="62088"/>
                        <a:pt x="619606" y="51359"/>
                      </a:cubicBezTo>
                      <a:close/>
                      <a:moveTo>
                        <a:pt x="636855" y="0"/>
                      </a:moveTo>
                      <a:cubicBezTo>
                        <a:pt x="806854" y="6443"/>
                        <a:pt x="955334" y="68730"/>
                        <a:pt x="1082295" y="176119"/>
                      </a:cubicBezTo>
                      <a:cubicBezTo>
                        <a:pt x="1088751" y="182563"/>
                        <a:pt x="1095206" y="186858"/>
                        <a:pt x="1099510" y="191154"/>
                      </a:cubicBezTo>
                      <a:cubicBezTo>
                        <a:pt x="1123181" y="216927"/>
                        <a:pt x="1149004" y="234110"/>
                        <a:pt x="1185586" y="240553"/>
                      </a:cubicBezTo>
                      <a:cubicBezTo>
                        <a:pt x="1224320" y="246997"/>
                        <a:pt x="1235079" y="268475"/>
                        <a:pt x="1228624" y="307135"/>
                      </a:cubicBezTo>
                      <a:cubicBezTo>
                        <a:pt x="1224320" y="324317"/>
                        <a:pt x="1226472" y="339352"/>
                        <a:pt x="1237231" y="356534"/>
                      </a:cubicBezTo>
                      <a:cubicBezTo>
                        <a:pt x="1282421" y="433855"/>
                        <a:pt x="1312547" y="515471"/>
                        <a:pt x="1314699" y="605678"/>
                      </a:cubicBezTo>
                      <a:cubicBezTo>
                        <a:pt x="1316851" y="719512"/>
                        <a:pt x="1275965" y="814015"/>
                        <a:pt x="1198497" y="893483"/>
                      </a:cubicBezTo>
                      <a:cubicBezTo>
                        <a:pt x="1157611" y="934291"/>
                        <a:pt x="1114574" y="968656"/>
                        <a:pt x="1065080" y="992282"/>
                      </a:cubicBezTo>
                      <a:cubicBezTo>
                        <a:pt x="1056473" y="996577"/>
                        <a:pt x="1045713" y="1000873"/>
                        <a:pt x="1037106" y="1000873"/>
                      </a:cubicBezTo>
                      <a:cubicBezTo>
                        <a:pt x="994068" y="998725"/>
                        <a:pt x="957486" y="1022351"/>
                        <a:pt x="918752" y="1028794"/>
                      </a:cubicBezTo>
                      <a:cubicBezTo>
                        <a:pt x="882170" y="1035237"/>
                        <a:pt x="847740" y="1045976"/>
                        <a:pt x="813309" y="1048124"/>
                      </a:cubicBezTo>
                      <a:cubicBezTo>
                        <a:pt x="763816" y="1054568"/>
                        <a:pt x="714323" y="1058863"/>
                        <a:pt x="664829" y="1056715"/>
                      </a:cubicBezTo>
                      <a:cubicBezTo>
                        <a:pt x="469007" y="1045976"/>
                        <a:pt x="292553" y="979395"/>
                        <a:pt x="150528" y="839788"/>
                      </a:cubicBezTo>
                      <a:cubicBezTo>
                        <a:pt x="88123" y="779650"/>
                        <a:pt x="42934" y="708773"/>
                        <a:pt x="17111" y="625009"/>
                      </a:cubicBezTo>
                      <a:cubicBezTo>
                        <a:pt x="-8712" y="536949"/>
                        <a:pt x="-6560" y="448889"/>
                        <a:pt x="32174" y="365125"/>
                      </a:cubicBezTo>
                      <a:cubicBezTo>
                        <a:pt x="36478" y="354386"/>
                        <a:pt x="36478" y="341500"/>
                        <a:pt x="34326" y="330761"/>
                      </a:cubicBezTo>
                      <a:cubicBezTo>
                        <a:pt x="34326" y="320022"/>
                        <a:pt x="27870" y="309283"/>
                        <a:pt x="25718" y="298544"/>
                      </a:cubicBezTo>
                      <a:cubicBezTo>
                        <a:pt x="19263" y="264179"/>
                        <a:pt x="34326" y="240553"/>
                        <a:pt x="70908" y="231962"/>
                      </a:cubicBezTo>
                      <a:cubicBezTo>
                        <a:pt x="90275" y="229814"/>
                        <a:pt x="107490" y="225519"/>
                        <a:pt x="126857" y="221223"/>
                      </a:cubicBezTo>
                      <a:cubicBezTo>
                        <a:pt x="133313" y="219075"/>
                        <a:pt x="141920" y="214780"/>
                        <a:pt x="148376" y="210484"/>
                      </a:cubicBezTo>
                      <a:cubicBezTo>
                        <a:pt x="236603" y="131016"/>
                        <a:pt x="337742" y="73025"/>
                        <a:pt x="449640" y="32217"/>
                      </a:cubicBezTo>
                      <a:cubicBezTo>
                        <a:pt x="466855" y="27921"/>
                        <a:pt x="484071" y="21478"/>
                        <a:pt x="501286" y="19330"/>
                      </a:cubicBezTo>
                      <a:cubicBezTo>
                        <a:pt x="546475" y="12887"/>
                        <a:pt x="591665" y="6443"/>
                        <a:pt x="636855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" name="chenying0907 12">
                  <a:extLst>
                    <a:ext uri="{FF2B5EF4-FFF2-40B4-BE49-F238E27FC236}">
                      <a16:creationId xmlns:a16="http://schemas.microsoft.com/office/drawing/2014/main" id="{381CBDB6-A96D-2C4C-841C-FB93BA68CEE4}"/>
                    </a:ext>
                  </a:extLst>
                </p:cNvPr>
                <p:cNvSpPr/>
                <p:nvPr/>
              </p:nvSpPr>
              <p:spPr bwMode="auto">
                <a:xfrm>
                  <a:off x="7443788" y="2952751"/>
                  <a:ext cx="1379538" cy="1371600"/>
                </a:xfrm>
                <a:custGeom>
                  <a:avLst/>
                  <a:gdLst>
                    <a:gd name="T0" fmla="*/ 423 w 641"/>
                    <a:gd name="T1" fmla="*/ 557 h 638"/>
                    <a:gd name="T2" fmla="*/ 448 w 641"/>
                    <a:gd name="T3" fmla="*/ 559 h 638"/>
                    <a:gd name="T4" fmla="*/ 532 w 641"/>
                    <a:gd name="T5" fmla="*/ 557 h 638"/>
                    <a:gd name="T6" fmla="*/ 558 w 641"/>
                    <a:gd name="T7" fmla="*/ 550 h 638"/>
                    <a:gd name="T8" fmla="*/ 583 w 641"/>
                    <a:gd name="T9" fmla="*/ 507 h 638"/>
                    <a:gd name="T10" fmla="*/ 579 w 641"/>
                    <a:gd name="T11" fmla="*/ 405 h 638"/>
                    <a:gd name="T12" fmla="*/ 539 w 641"/>
                    <a:gd name="T13" fmla="*/ 250 h 638"/>
                    <a:gd name="T14" fmla="*/ 500 w 641"/>
                    <a:gd name="T15" fmla="*/ 174 h 638"/>
                    <a:gd name="T16" fmla="*/ 470 w 641"/>
                    <a:gd name="T17" fmla="*/ 152 h 638"/>
                    <a:gd name="T18" fmla="*/ 463 w 641"/>
                    <a:gd name="T19" fmla="*/ 122 h 638"/>
                    <a:gd name="T20" fmla="*/ 501 w 641"/>
                    <a:gd name="T21" fmla="*/ 114 h 638"/>
                    <a:gd name="T22" fmla="*/ 562 w 641"/>
                    <a:gd name="T23" fmla="*/ 170 h 638"/>
                    <a:gd name="T24" fmla="*/ 619 w 641"/>
                    <a:gd name="T25" fmla="*/ 318 h 638"/>
                    <a:gd name="T26" fmla="*/ 640 w 641"/>
                    <a:gd name="T27" fmla="*/ 482 h 638"/>
                    <a:gd name="T28" fmla="*/ 627 w 641"/>
                    <a:gd name="T29" fmla="*/ 543 h 638"/>
                    <a:gd name="T30" fmla="*/ 565 w 641"/>
                    <a:gd name="T31" fmla="*/ 591 h 638"/>
                    <a:gd name="T32" fmla="*/ 435 w 641"/>
                    <a:gd name="T33" fmla="*/ 600 h 638"/>
                    <a:gd name="T34" fmla="*/ 426 w 641"/>
                    <a:gd name="T35" fmla="*/ 599 h 638"/>
                    <a:gd name="T36" fmla="*/ 416 w 641"/>
                    <a:gd name="T37" fmla="*/ 607 h 638"/>
                    <a:gd name="T38" fmla="*/ 405 w 641"/>
                    <a:gd name="T39" fmla="*/ 629 h 638"/>
                    <a:gd name="T40" fmla="*/ 367 w 641"/>
                    <a:gd name="T41" fmla="*/ 636 h 638"/>
                    <a:gd name="T42" fmla="*/ 360 w 641"/>
                    <a:gd name="T43" fmla="*/ 627 h 638"/>
                    <a:gd name="T44" fmla="*/ 364 w 641"/>
                    <a:gd name="T45" fmla="*/ 604 h 638"/>
                    <a:gd name="T46" fmla="*/ 355 w 641"/>
                    <a:gd name="T47" fmla="*/ 593 h 638"/>
                    <a:gd name="T48" fmla="*/ 281 w 641"/>
                    <a:gd name="T49" fmla="*/ 584 h 638"/>
                    <a:gd name="T50" fmla="*/ 207 w 641"/>
                    <a:gd name="T51" fmla="*/ 576 h 638"/>
                    <a:gd name="T52" fmla="*/ 183 w 641"/>
                    <a:gd name="T53" fmla="*/ 583 h 638"/>
                    <a:gd name="T54" fmla="*/ 7 w 641"/>
                    <a:gd name="T55" fmla="*/ 561 h 638"/>
                    <a:gd name="T56" fmla="*/ 10 w 641"/>
                    <a:gd name="T57" fmla="*/ 544 h 638"/>
                    <a:gd name="T58" fmla="*/ 53 w 641"/>
                    <a:gd name="T59" fmla="*/ 531 h 638"/>
                    <a:gd name="T60" fmla="*/ 66 w 641"/>
                    <a:gd name="T61" fmla="*/ 538 h 638"/>
                    <a:gd name="T62" fmla="*/ 122 w 641"/>
                    <a:gd name="T63" fmla="*/ 579 h 638"/>
                    <a:gd name="T64" fmla="*/ 141 w 641"/>
                    <a:gd name="T65" fmla="*/ 574 h 638"/>
                    <a:gd name="T66" fmla="*/ 169 w 641"/>
                    <a:gd name="T67" fmla="*/ 544 h 638"/>
                    <a:gd name="T68" fmla="*/ 193 w 641"/>
                    <a:gd name="T69" fmla="*/ 535 h 638"/>
                    <a:gd name="T70" fmla="*/ 285 w 641"/>
                    <a:gd name="T71" fmla="*/ 541 h 638"/>
                    <a:gd name="T72" fmla="*/ 359 w 641"/>
                    <a:gd name="T73" fmla="*/ 551 h 638"/>
                    <a:gd name="T74" fmla="*/ 372 w 641"/>
                    <a:gd name="T75" fmla="*/ 540 h 638"/>
                    <a:gd name="T76" fmla="*/ 376 w 641"/>
                    <a:gd name="T77" fmla="*/ 456 h 638"/>
                    <a:gd name="T78" fmla="*/ 365 w 641"/>
                    <a:gd name="T79" fmla="*/ 320 h 638"/>
                    <a:gd name="T80" fmla="*/ 323 w 641"/>
                    <a:gd name="T81" fmla="*/ 165 h 638"/>
                    <a:gd name="T82" fmla="*/ 263 w 641"/>
                    <a:gd name="T83" fmla="*/ 25 h 638"/>
                    <a:gd name="T84" fmla="*/ 266 w 641"/>
                    <a:gd name="T85" fmla="*/ 12 h 638"/>
                    <a:gd name="T86" fmla="*/ 302 w 641"/>
                    <a:gd name="T87" fmla="*/ 1 h 638"/>
                    <a:gd name="T88" fmla="*/ 315 w 641"/>
                    <a:gd name="T89" fmla="*/ 9 h 638"/>
                    <a:gd name="T90" fmla="*/ 372 w 641"/>
                    <a:gd name="T91" fmla="*/ 136 h 638"/>
                    <a:gd name="T92" fmla="*/ 402 w 641"/>
                    <a:gd name="T93" fmla="*/ 228 h 638"/>
                    <a:gd name="T94" fmla="*/ 422 w 641"/>
                    <a:gd name="T95" fmla="*/ 335 h 638"/>
                    <a:gd name="T96" fmla="*/ 429 w 641"/>
                    <a:gd name="T97" fmla="*/ 456 h 638"/>
                    <a:gd name="T98" fmla="*/ 423 w 641"/>
                    <a:gd name="T99" fmla="*/ 550 h 638"/>
                    <a:gd name="T100" fmla="*/ 423 w 641"/>
                    <a:gd name="T101" fmla="*/ 557 h 6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641" h="638">
                      <a:moveTo>
                        <a:pt x="423" y="557"/>
                      </a:moveTo>
                      <a:cubicBezTo>
                        <a:pt x="432" y="557"/>
                        <a:pt x="440" y="559"/>
                        <a:pt x="448" y="559"/>
                      </a:cubicBezTo>
                      <a:cubicBezTo>
                        <a:pt x="476" y="558"/>
                        <a:pt x="504" y="558"/>
                        <a:pt x="532" y="557"/>
                      </a:cubicBezTo>
                      <a:cubicBezTo>
                        <a:pt x="541" y="556"/>
                        <a:pt x="550" y="553"/>
                        <a:pt x="558" y="550"/>
                      </a:cubicBezTo>
                      <a:cubicBezTo>
                        <a:pt x="579" y="543"/>
                        <a:pt x="582" y="524"/>
                        <a:pt x="583" y="507"/>
                      </a:cubicBezTo>
                      <a:cubicBezTo>
                        <a:pt x="586" y="473"/>
                        <a:pt x="585" y="439"/>
                        <a:pt x="579" y="405"/>
                      </a:cubicBezTo>
                      <a:cubicBezTo>
                        <a:pt x="571" y="352"/>
                        <a:pt x="558" y="300"/>
                        <a:pt x="539" y="250"/>
                      </a:cubicBezTo>
                      <a:cubicBezTo>
                        <a:pt x="529" y="223"/>
                        <a:pt x="517" y="197"/>
                        <a:pt x="500" y="174"/>
                      </a:cubicBezTo>
                      <a:cubicBezTo>
                        <a:pt x="492" y="164"/>
                        <a:pt x="483" y="155"/>
                        <a:pt x="470" y="152"/>
                      </a:cubicBezTo>
                      <a:cubicBezTo>
                        <a:pt x="455" y="147"/>
                        <a:pt x="451" y="133"/>
                        <a:pt x="463" y="122"/>
                      </a:cubicBezTo>
                      <a:cubicBezTo>
                        <a:pt x="474" y="112"/>
                        <a:pt x="487" y="110"/>
                        <a:pt x="501" y="114"/>
                      </a:cubicBezTo>
                      <a:cubicBezTo>
                        <a:pt x="530" y="123"/>
                        <a:pt x="548" y="145"/>
                        <a:pt x="562" y="170"/>
                      </a:cubicBezTo>
                      <a:cubicBezTo>
                        <a:pt x="589" y="216"/>
                        <a:pt x="606" y="266"/>
                        <a:pt x="619" y="318"/>
                      </a:cubicBezTo>
                      <a:cubicBezTo>
                        <a:pt x="632" y="372"/>
                        <a:pt x="641" y="427"/>
                        <a:pt x="640" y="482"/>
                      </a:cubicBezTo>
                      <a:cubicBezTo>
                        <a:pt x="639" y="503"/>
                        <a:pt x="636" y="524"/>
                        <a:pt x="627" y="543"/>
                      </a:cubicBezTo>
                      <a:cubicBezTo>
                        <a:pt x="615" y="569"/>
                        <a:pt x="592" y="583"/>
                        <a:pt x="565" y="591"/>
                      </a:cubicBezTo>
                      <a:cubicBezTo>
                        <a:pt x="523" y="603"/>
                        <a:pt x="479" y="604"/>
                        <a:pt x="435" y="600"/>
                      </a:cubicBezTo>
                      <a:cubicBezTo>
                        <a:pt x="432" y="599"/>
                        <a:pt x="429" y="599"/>
                        <a:pt x="426" y="599"/>
                      </a:cubicBezTo>
                      <a:cubicBezTo>
                        <a:pt x="419" y="598"/>
                        <a:pt x="417" y="600"/>
                        <a:pt x="416" y="607"/>
                      </a:cubicBezTo>
                      <a:cubicBezTo>
                        <a:pt x="414" y="615"/>
                        <a:pt x="414" y="625"/>
                        <a:pt x="405" y="629"/>
                      </a:cubicBezTo>
                      <a:cubicBezTo>
                        <a:pt x="393" y="635"/>
                        <a:pt x="381" y="638"/>
                        <a:pt x="367" y="636"/>
                      </a:cubicBezTo>
                      <a:cubicBezTo>
                        <a:pt x="362" y="636"/>
                        <a:pt x="360" y="633"/>
                        <a:pt x="360" y="627"/>
                      </a:cubicBezTo>
                      <a:cubicBezTo>
                        <a:pt x="361" y="619"/>
                        <a:pt x="362" y="611"/>
                        <a:pt x="364" y="604"/>
                      </a:cubicBezTo>
                      <a:cubicBezTo>
                        <a:pt x="367" y="595"/>
                        <a:pt x="363" y="593"/>
                        <a:pt x="355" y="593"/>
                      </a:cubicBezTo>
                      <a:cubicBezTo>
                        <a:pt x="331" y="590"/>
                        <a:pt x="306" y="587"/>
                        <a:pt x="281" y="584"/>
                      </a:cubicBezTo>
                      <a:cubicBezTo>
                        <a:pt x="257" y="582"/>
                        <a:pt x="232" y="579"/>
                        <a:pt x="207" y="576"/>
                      </a:cubicBezTo>
                      <a:cubicBezTo>
                        <a:pt x="197" y="575"/>
                        <a:pt x="191" y="578"/>
                        <a:pt x="183" y="583"/>
                      </a:cubicBezTo>
                      <a:cubicBezTo>
                        <a:pt x="130" y="625"/>
                        <a:pt x="47" y="613"/>
                        <a:pt x="7" y="561"/>
                      </a:cubicBezTo>
                      <a:cubicBezTo>
                        <a:pt x="0" y="552"/>
                        <a:pt x="1" y="549"/>
                        <a:pt x="10" y="544"/>
                      </a:cubicBezTo>
                      <a:cubicBezTo>
                        <a:pt x="23" y="536"/>
                        <a:pt x="37" y="530"/>
                        <a:pt x="53" y="531"/>
                      </a:cubicBezTo>
                      <a:cubicBezTo>
                        <a:pt x="57" y="531"/>
                        <a:pt x="63" y="534"/>
                        <a:pt x="66" y="538"/>
                      </a:cubicBezTo>
                      <a:cubicBezTo>
                        <a:pt x="80" y="558"/>
                        <a:pt x="100" y="570"/>
                        <a:pt x="122" y="579"/>
                      </a:cubicBezTo>
                      <a:cubicBezTo>
                        <a:pt x="129" y="582"/>
                        <a:pt x="134" y="580"/>
                        <a:pt x="141" y="574"/>
                      </a:cubicBezTo>
                      <a:cubicBezTo>
                        <a:pt x="150" y="564"/>
                        <a:pt x="161" y="556"/>
                        <a:pt x="169" y="544"/>
                      </a:cubicBezTo>
                      <a:cubicBezTo>
                        <a:pt x="173" y="538"/>
                        <a:pt x="185" y="535"/>
                        <a:pt x="193" y="535"/>
                      </a:cubicBezTo>
                      <a:cubicBezTo>
                        <a:pt x="224" y="536"/>
                        <a:pt x="254" y="538"/>
                        <a:pt x="285" y="541"/>
                      </a:cubicBezTo>
                      <a:cubicBezTo>
                        <a:pt x="310" y="544"/>
                        <a:pt x="334" y="548"/>
                        <a:pt x="359" y="551"/>
                      </a:cubicBezTo>
                      <a:cubicBezTo>
                        <a:pt x="371" y="552"/>
                        <a:pt x="371" y="552"/>
                        <a:pt x="372" y="540"/>
                      </a:cubicBezTo>
                      <a:cubicBezTo>
                        <a:pt x="373" y="512"/>
                        <a:pt x="377" y="484"/>
                        <a:pt x="376" y="456"/>
                      </a:cubicBezTo>
                      <a:cubicBezTo>
                        <a:pt x="374" y="411"/>
                        <a:pt x="372" y="365"/>
                        <a:pt x="365" y="320"/>
                      </a:cubicBezTo>
                      <a:cubicBezTo>
                        <a:pt x="357" y="267"/>
                        <a:pt x="343" y="215"/>
                        <a:pt x="323" y="165"/>
                      </a:cubicBezTo>
                      <a:cubicBezTo>
                        <a:pt x="304" y="118"/>
                        <a:pt x="283" y="72"/>
                        <a:pt x="263" y="25"/>
                      </a:cubicBezTo>
                      <a:cubicBezTo>
                        <a:pt x="260" y="19"/>
                        <a:pt x="262" y="14"/>
                        <a:pt x="266" y="12"/>
                      </a:cubicBezTo>
                      <a:cubicBezTo>
                        <a:pt x="278" y="8"/>
                        <a:pt x="290" y="4"/>
                        <a:pt x="302" y="1"/>
                      </a:cubicBezTo>
                      <a:cubicBezTo>
                        <a:pt x="306" y="0"/>
                        <a:pt x="314" y="5"/>
                        <a:pt x="315" y="9"/>
                      </a:cubicBezTo>
                      <a:cubicBezTo>
                        <a:pt x="335" y="51"/>
                        <a:pt x="355" y="93"/>
                        <a:pt x="372" y="136"/>
                      </a:cubicBezTo>
                      <a:cubicBezTo>
                        <a:pt x="384" y="166"/>
                        <a:pt x="394" y="197"/>
                        <a:pt x="402" y="228"/>
                      </a:cubicBezTo>
                      <a:cubicBezTo>
                        <a:pt x="411" y="263"/>
                        <a:pt x="418" y="299"/>
                        <a:pt x="422" y="335"/>
                      </a:cubicBezTo>
                      <a:cubicBezTo>
                        <a:pt x="427" y="375"/>
                        <a:pt x="429" y="416"/>
                        <a:pt x="429" y="456"/>
                      </a:cubicBezTo>
                      <a:cubicBezTo>
                        <a:pt x="430" y="487"/>
                        <a:pt x="425" y="519"/>
                        <a:pt x="423" y="550"/>
                      </a:cubicBezTo>
                      <a:cubicBezTo>
                        <a:pt x="423" y="552"/>
                        <a:pt x="423" y="553"/>
                        <a:pt x="423" y="55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" name="chenying0907 19">
                  <a:extLst>
                    <a:ext uri="{FF2B5EF4-FFF2-40B4-BE49-F238E27FC236}">
                      <a16:creationId xmlns:a16="http://schemas.microsoft.com/office/drawing/2014/main" id="{13CD52AF-A5E8-2344-B964-76F0D5C2ACC3}"/>
                    </a:ext>
                  </a:extLst>
                </p:cNvPr>
                <p:cNvSpPr/>
                <p:nvPr/>
              </p:nvSpPr>
              <p:spPr bwMode="auto">
                <a:xfrm>
                  <a:off x="6670676" y="2278063"/>
                  <a:ext cx="1325563" cy="1062038"/>
                </a:xfrm>
                <a:custGeom>
                  <a:avLst/>
                  <a:gdLst>
                    <a:gd name="T0" fmla="*/ 473 w 616"/>
                    <a:gd name="T1" fmla="*/ 492 h 494"/>
                    <a:gd name="T2" fmla="*/ 370 w 616"/>
                    <a:gd name="T3" fmla="*/ 480 h 494"/>
                    <a:gd name="T4" fmla="*/ 196 w 616"/>
                    <a:gd name="T5" fmla="*/ 361 h 494"/>
                    <a:gd name="T6" fmla="*/ 83 w 616"/>
                    <a:gd name="T7" fmla="*/ 179 h 494"/>
                    <a:gd name="T8" fmla="*/ 7 w 616"/>
                    <a:gd name="T9" fmla="*/ 32 h 494"/>
                    <a:gd name="T10" fmla="*/ 14 w 616"/>
                    <a:gd name="T11" fmla="*/ 11 h 494"/>
                    <a:gd name="T12" fmla="*/ 19 w 616"/>
                    <a:gd name="T13" fmla="*/ 9 h 494"/>
                    <a:gd name="T14" fmla="*/ 64 w 616"/>
                    <a:gd name="T15" fmla="*/ 24 h 494"/>
                    <a:gd name="T16" fmla="*/ 122 w 616"/>
                    <a:gd name="T17" fmla="*/ 133 h 494"/>
                    <a:gd name="T18" fmla="*/ 199 w 616"/>
                    <a:gd name="T19" fmla="*/ 276 h 494"/>
                    <a:gd name="T20" fmla="*/ 296 w 616"/>
                    <a:gd name="T21" fmla="*/ 394 h 494"/>
                    <a:gd name="T22" fmla="*/ 405 w 616"/>
                    <a:gd name="T23" fmla="*/ 455 h 494"/>
                    <a:gd name="T24" fmla="*/ 526 w 616"/>
                    <a:gd name="T25" fmla="*/ 468 h 494"/>
                    <a:gd name="T26" fmla="*/ 595 w 616"/>
                    <a:gd name="T27" fmla="*/ 459 h 494"/>
                    <a:gd name="T28" fmla="*/ 603 w 616"/>
                    <a:gd name="T29" fmla="*/ 458 h 494"/>
                    <a:gd name="T30" fmla="*/ 616 w 616"/>
                    <a:gd name="T31" fmla="*/ 462 h 494"/>
                    <a:gd name="T32" fmla="*/ 608 w 616"/>
                    <a:gd name="T33" fmla="*/ 473 h 494"/>
                    <a:gd name="T34" fmla="*/ 589 w 616"/>
                    <a:gd name="T35" fmla="*/ 480 h 494"/>
                    <a:gd name="T36" fmla="*/ 473 w 616"/>
                    <a:gd name="T37" fmla="*/ 492 h 4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16" h="493">
                      <a:moveTo>
                        <a:pt x="473" y="492"/>
                      </a:moveTo>
                      <a:cubicBezTo>
                        <a:pt x="439" y="494"/>
                        <a:pt x="404" y="489"/>
                        <a:pt x="370" y="480"/>
                      </a:cubicBezTo>
                      <a:cubicBezTo>
                        <a:pt x="299" y="460"/>
                        <a:pt x="242" y="418"/>
                        <a:pt x="196" y="361"/>
                      </a:cubicBezTo>
                      <a:cubicBezTo>
                        <a:pt x="150" y="305"/>
                        <a:pt x="116" y="242"/>
                        <a:pt x="83" y="179"/>
                      </a:cubicBezTo>
                      <a:cubicBezTo>
                        <a:pt x="58" y="130"/>
                        <a:pt x="32" y="81"/>
                        <a:pt x="7" y="32"/>
                      </a:cubicBezTo>
                      <a:cubicBezTo>
                        <a:pt x="0" y="20"/>
                        <a:pt x="1" y="16"/>
                        <a:pt x="14" y="11"/>
                      </a:cubicBezTo>
                      <a:cubicBezTo>
                        <a:pt x="16" y="11"/>
                        <a:pt x="17" y="10"/>
                        <a:pt x="19" y="9"/>
                      </a:cubicBezTo>
                      <a:cubicBezTo>
                        <a:pt x="43" y="0"/>
                        <a:pt x="52" y="2"/>
                        <a:pt x="64" y="24"/>
                      </a:cubicBezTo>
                      <a:cubicBezTo>
                        <a:pt x="84" y="60"/>
                        <a:pt x="103" y="97"/>
                        <a:pt x="122" y="133"/>
                      </a:cubicBezTo>
                      <a:cubicBezTo>
                        <a:pt x="147" y="181"/>
                        <a:pt x="173" y="228"/>
                        <a:pt x="199" y="276"/>
                      </a:cubicBezTo>
                      <a:cubicBezTo>
                        <a:pt x="224" y="321"/>
                        <a:pt x="258" y="360"/>
                        <a:pt x="296" y="394"/>
                      </a:cubicBezTo>
                      <a:cubicBezTo>
                        <a:pt x="328" y="422"/>
                        <a:pt x="364" y="442"/>
                        <a:pt x="405" y="455"/>
                      </a:cubicBezTo>
                      <a:cubicBezTo>
                        <a:pt x="445" y="466"/>
                        <a:pt x="485" y="471"/>
                        <a:pt x="526" y="468"/>
                      </a:cubicBezTo>
                      <a:cubicBezTo>
                        <a:pt x="549" y="467"/>
                        <a:pt x="572" y="462"/>
                        <a:pt x="595" y="459"/>
                      </a:cubicBezTo>
                      <a:cubicBezTo>
                        <a:pt x="598" y="458"/>
                        <a:pt x="601" y="458"/>
                        <a:pt x="603" y="458"/>
                      </a:cubicBezTo>
                      <a:cubicBezTo>
                        <a:pt x="608" y="459"/>
                        <a:pt x="612" y="460"/>
                        <a:pt x="616" y="462"/>
                      </a:cubicBezTo>
                      <a:cubicBezTo>
                        <a:pt x="613" y="466"/>
                        <a:pt x="612" y="471"/>
                        <a:pt x="608" y="473"/>
                      </a:cubicBezTo>
                      <a:cubicBezTo>
                        <a:pt x="602" y="476"/>
                        <a:pt x="596" y="479"/>
                        <a:pt x="589" y="480"/>
                      </a:cubicBezTo>
                      <a:cubicBezTo>
                        <a:pt x="551" y="487"/>
                        <a:pt x="513" y="493"/>
                        <a:pt x="473" y="49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" name="chenying0907 127">
                  <a:extLst>
                    <a:ext uri="{FF2B5EF4-FFF2-40B4-BE49-F238E27FC236}">
                      <a16:creationId xmlns:a16="http://schemas.microsoft.com/office/drawing/2014/main" id="{5FCA0334-E844-D04A-8AFC-892AA72D2D04}"/>
                    </a:ext>
                  </a:extLst>
                </p:cNvPr>
                <p:cNvSpPr/>
                <p:nvPr/>
              </p:nvSpPr>
              <p:spPr bwMode="auto">
                <a:xfrm>
                  <a:off x="7675563" y="2573338"/>
                  <a:ext cx="515938" cy="258763"/>
                </a:xfrm>
                <a:custGeom>
                  <a:avLst/>
                  <a:gdLst>
                    <a:gd name="T0" fmla="*/ 198 w 239"/>
                    <a:gd name="T1" fmla="*/ 56 h 121"/>
                    <a:gd name="T2" fmla="*/ 192 w 239"/>
                    <a:gd name="T3" fmla="*/ 80 h 121"/>
                    <a:gd name="T4" fmla="*/ 168 w 239"/>
                    <a:gd name="T5" fmla="*/ 90 h 121"/>
                    <a:gd name="T6" fmla="*/ 137 w 239"/>
                    <a:gd name="T7" fmla="*/ 93 h 121"/>
                    <a:gd name="T8" fmla="*/ 137 w 239"/>
                    <a:gd name="T9" fmla="*/ 108 h 121"/>
                    <a:gd name="T10" fmla="*/ 197 w 239"/>
                    <a:gd name="T11" fmla="*/ 113 h 121"/>
                    <a:gd name="T12" fmla="*/ 235 w 239"/>
                    <a:gd name="T13" fmla="*/ 30 h 121"/>
                    <a:gd name="T14" fmla="*/ 223 w 239"/>
                    <a:gd name="T15" fmla="*/ 23 h 121"/>
                    <a:gd name="T16" fmla="*/ 211 w 239"/>
                    <a:gd name="T17" fmla="*/ 28 h 121"/>
                    <a:gd name="T18" fmla="*/ 137 w 239"/>
                    <a:gd name="T19" fmla="*/ 56 h 121"/>
                    <a:gd name="T20" fmla="*/ 56 w 239"/>
                    <a:gd name="T21" fmla="*/ 38 h 121"/>
                    <a:gd name="T22" fmla="*/ 25 w 239"/>
                    <a:gd name="T23" fmla="*/ 7 h 121"/>
                    <a:gd name="T24" fmla="*/ 6 w 239"/>
                    <a:gd name="T25" fmla="*/ 5 h 121"/>
                    <a:gd name="T26" fmla="*/ 5 w 239"/>
                    <a:gd name="T27" fmla="*/ 20 h 121"/>
                    <a:gd name="T28" fmla="*/ 113 w 239"/>
                    <a:gd name="T29" fmla="*/ 75 h 121"/>
                    <a:gd name="T30" fmla="*/ 151 w 239"/>
                    <a:gd name="T31" fmla="*/ 70 h 121"/>
                    <a:gd name="T32" fmla="*/ 198 w 239"/>
                    <a:gd name="T33" fmla="*/ 56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39" h="120">
                      <a:moveTo>
                        <a:pt x="198" y="56"/>
                      </a:moveTo>
                      <a:cubicBezTo>
                        <a:pt x="196" y="65"/>
                        <a:pt x="194" y="73"/>
                        <a:pt x="192" y="80"/>
                      </a:cubicBezTo>
                      <a:cubicBezTo>
                        <a:pt x="187" y="95"/>
                        <a:pt x="182" y="97"/>
                        <a:pt x="168" y="90"/>
                      </a:cubicBezTo>
                      <a:cubicBezTo>
                        <a:pt x="158" y="84"/>
                        <a:pt x="145" y="86"/>
                        <a:pt x="137" y="93"/>
                      </a:cubicBezTo>
                      <a:cubicBezTo>
                        <a:pt x="132" y="99"/>
                        <a:pt x="131" y="105"/>
                        <a:pt x="137" y="108"/>
                      </a:cubicBezTo>
                      <a:cubicBezTo>
                        <a:pt x="156" y="119"/>
                        <a:pt x="177" y="121"/>
                        <a:pt x="197" y="113"/>
                      </a:cubicBezTo>
                      <a:cubicBezTo>
                        <a:pt x="231" y="100"/>
                        <a:pt x="239" y="54"/>
                        <a:pt x="235" y="30"/>
                      </a:cubicBezTo>
                      <a:cubicBezTo>
                        <a:pt x="234" y="27"/>
                        <a:pt x="227" y="23"/>
                        <a:pt x="223" y="23"/>
                      </a:cubicBezTo>
                      <a:cubicBezTo>
                        <a:pt x="219" y="23"/>
                        <a:pt x="215" y="26"/>
                        <a:pt x="211" y="28"/>
                      </a:cubicBezTo>
                      <a:cubicBezTo>
                        <a:pt x="188" y="41"/>
                        <a:pt x="164" y="51"/>
                        <a:pt x="137" y="56"/>
                      </a:cubicBezTo>
                      <a:cubicBezTo>
                        <a:pt x="107" y="61"/>
                        <a:pt x="80" y="56"/>
                        <a:pt x="56" y="38"/>
                      </a:cubicBezTo>
                      <a:cubicBezTo>
                        <a:pt x="45" y="29"/>
                        <a:pt x="35" y="17"/>
                        <a:pt x="25" y="7"/>
                      </a:cubicBezTo>
                      <a:cubicBezTo>
                        <a:pt x="20" y="2"/>
                        <a:pt x="11" y="0"/>
                        <a:pt x="6" y="5"/>
                      </a:cubicBezTo>
                      <a:cubicBezTo>
                        <a:pt x="0" y="9"/>
                        <a:pt x="0" y="15"/>
                        <a:pt x="5" y="20"/>
                      </a:cubicBezTo>
                      <a:cubicBezTo>
                        <a:pt x="32" y="55"/>
                        <a:pt x="67" y="76"/>
                        <a:pt x="113" y="75"/>
                      </a:cubicBezTo>
                      <a:cubicBezTo>
                        <a:pt x="126" y="75"/>
                        <a:pt x="139" y="73"/>
                        <a:pt x="151" y="70"/>
                      </a:cubicBezTo>
                      <a:cubicBezTo>
                        <a:pt x="166" y="67"/>
                        <a:pt x="181" y="61"/>
                        <a:pt x="198" y="5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4" name="chenying0907 130">
                  <a:extLst>
                    <a:ext uri="{FF2B5EF4-FFF2-40B4-BE49-F238E27FC236}">
                      <a16:creationId xmlns:a16="http://schemas.microsoft.com/office/drawing/2014/main" id="{122F491C-B875-7344-BE45-D857E7FB5462}"/>
                    </a:ext>
                  </a:extLst>
                </p:cNvPr>
                <p:cNvSpPr/>
                <p:nvPr/>
              </p:nvSpPr>
              <p:spPr bwMode="auto">
                <a:xfrm>
                  <a:off x="7648576" y="2216151"/>
                  <a:ext cx="87313" cy="88900"/>
                </a:xfrm>
                <a:custGeom>
                  <a:avLst/>
                  <a:gdLst>
                    <a:gd name="T0" fmla="*/ 0 w 41"/>
                    <a:gd name="T1" fmla="*/ 19 h 41"/>
                    <a:gd name="T2" fmla="*/ 19 w 41"/>
                    <a:gd name="T3" fmla="*/ 40 h 41"/>
                    <a:gd name="T4" fmla="*/ 40 w 41"/>
                    <a:gd name="T5" fmla="*/ 21 h 41"/>
                    <a:gd name="T6" fmla="*/ 22 w 41"/>
                    <a:gd name="T7" fmla="*/ 1 h 41"/>
                    <a:gd name="T8" fmla="*/ 0 w 41"/>
                    <a:gd name="T9" fmla="*/ 1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41">
                      <a:moveTo>
                        <a:pt x="0" y="19"/>
                      </a:moveTo>
                      <a:cubicBezTo>
                        <a:pt x="0" y="30"/>
                        <a:pt x="9" y="40"/>
                        <a:pt x="19" y="40"/>
                      </a:cubicBezTo>
                      <a:cubicBezTo>
                        <a:pt x="29" y="41"/>
                        <a:pt x="39" y="32"/>
                        <a:pt x="40" y="21"/>
                      </a:cubicBezTo>
                      <a:cubicBezTo>
                        <a:pt x="41" y="11"/>
                        <a:pt x="32" y="2"/>
                        <a:pt x="22" y="1"/>
                      </a:cubicBezTo>
                      <a:cubicBezTo>
                        <a:pt x="11" y="0"/>
                        <a:pt x="1" y="8"/>
                        <a:pt x="0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5" name="Oval 132">
                  <a:extLst>
                    <a:ext uri="{FF2B5EF4-FFF2-40B4-BE49-F238E27FC236}">
                      <a16:creationId xmlns:a16="http://schemas.microsoft.com/office/drawing/2014/main" id="{6D2AC84A-0C03-1D4C-A03C-6EBC928A4D6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180388" y="2222501"/>
                  <a:ext cx="93663" cy="95250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6" name="chenying0907 181">
                  <a:extLst>
                    <a:ext uri="{FF2B5EF4-FFF2-40B4-BE49-F238E27FC236}">
                      <a16:creationId xmlns:a16="http://schemas.microsoft.com/office/drawing/2014/main" id="{31376D1F-D75E-F444-B1D9-9066A90BFDA8}"/>
                    </a:ext>
                  </a:extLst>
                </p:cNvPr>
                <p:cNvSpPr/>
                <p:nvPr/>
              </p:nvSpPr>
              <p:spPr bwMode="auto">
                <a:xfrm>
                  <a:off x="7675563" y="2573338"/>
                  <a:ext cx="515938" cy="258763"/>
                </a:xfrm>
                <a:custGeom>
                  <a:avLst/>
                  <a:gdLst>
                    <a:gd name="T0" fmla="*/ 198 w 239"/>
                    <a:gd name="T1" fmla="*/ 56 h 121"/>
                    <a:gd name="T2" fmla="*/ 151 w 239"/>
                    <a:gd name="T3" fmla="*/ 70 h 121"/>
                    <a:gd name="T4" fmla="*/ 113 w 239"/>
                    <a:gd name="T5" fmla="*/ 75 h 121"/>
                    <a:gd name="T6" fmla="*/ 5 w 239"/>
                    <a:gd name="T7" fmla="*/ 20 h 121"/>
                    <a:gd name="T8" fmla="*/ 6 w 239"/>
                    <a:gd name="T9" fmla="*/ 5 h 121"/>
                    <a:gd name="T10" fmla="*/ 25 w 239"/>
                    <a:gd name="T11" fmla="*/ 7 h 121"/>
                    <a:gd name="T12" fmla="*/ 56 w 239"/>
                    <a:gd name="T13" fmla="*/ 38 h 121"/>
                    <a:gd name="T14" fmla="*/ 137 w 239"/>
                    <a:gd name="T15" fmla="*/ 56 h 121"/>
                    <a:gd name="T16" fmla="*/ 211 w 239"/>
                    <a:gd name="T17" fmla="*/ 28 h 121"/>
                    <a:gd name="T18" fmla="*/ 223 w 239"/>
                    <a:gd name="T19" fmla="*/ 23 h 121"/>
                    <a:gd name="T20" fmla="*/ 235 w 239"/>
                    <a:gd name="T21" fmla="*/ 30 h 121"/>
                    <a:gd name="T22" fmla="*/ 197 w 239"/>
                    <a:gd name="T23" fmla="*/ 113 h 121"/>
                    <a:gd name="T24" fmla="*/ 137 w 239"/>
                    <a:gd name="T25" fmla="*/ 108 h 121"/>
                    <a:gd name="T26" fmla="*/ 137 w 239"/>
                    <a:gd name="T27" fmla="*/ 93 h 121"/>
                    <a:gd name="T28" fmla="*/ 168 w 239"/>
                    <a:gd name="T29" fmla="*/ 90 h 121"/>
                    <a:gd name="T30" fmla="*/ 192 w 239"/>
                    <a:gd name="T31" fmla="*/ 80 h 121"/>
                    <a:gd name="T32" fmla="*/ 198 w 239"/>
                    <a:gd name="T33" fmla="*/ 56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39" h="120">
                      <a:moveTo>
                        <a:pt x="198" y="56"/>
                      </a:moveTo>
                      <a:cubicBezTo>
                        <a:pt x="181" y="61"/>
                        <a:pt x="166" y="67"/>
                        <a:pt x="151" y="70"/>
                      </a:cubicBezTo>
                      <a:cubicBezTo>
                        <a:pt x="139" y="73"/>
                        <a:pt x="126" y="75"/>
                        <a:pt x="113" y="75"/>
                      </a:cubicBezTo>
                      <a:cubicBezTo>
                        <a:pt x="67" y="76"/>
                        <a:pt x="32" y="55"/>
                        <a:pt x="5" y="20"/>
                      </a:cubicBezTo>
                      <a:cubicBezTo>
                        <a:pt x="0" y="15"/>
                        <a:pt x="0" y="9"/>
                        <a:pt x="6" y="5"/>
                      </a:cubicBezTo>
                      <a:cubicBezTo>
                        <a:pt x="11" y="0"/>
                        <a:pt x="20" y="2"/>
                        <a:pt x="25" y="7"/>
                      </a:cubicBezTo>
                      <a:cubicBezTo>
                        <a:pt x="35" y="17"/>
                        <a:pt x="45" y="29"/>
                        <a:pt x="56" y="38"/>
                      </a:cubicBezTo>
                      <a:cubicBezTo>
                        <a:pt x="80" y="56"/>
                        <a:pt x="107" y="61"/>
                        <a:pt x="137" y="56"/>
                      </a:cubicBezTo>
                      <a:cubicBezTo>
                        <a:pt x="164" y="51"/>
                        <a:pt x="188" y="41"/>
                        <a:pt x="211" y="28"/>
                      </a:cubicBezTo>
                      <a:cubicBezTo>
                        <a:pt x="215" y="26"/>
                        <a:pt x="219" y="23"/>
                        <a:pt x="223" y="23"/>
                      </a:cubicBezTo>
                      <a:cubicBezTo>
                        <a:pt x="227" y="23"/>
                        <a:pt x="234" y="27"/>
                        <a:pt x="235" y="30"/>
                      </a:cubicBezTo>
                      <a:cubicBezTo>
                        <a:pt x="239" y="54"/>
                        <a:pt x="231" y="100"/>
                        <a:pt x="197" y="113"/>
                      </a:cubicBezTo>
                      <a:cubicBezTo>
                        <a:pt x="177" y="121"/>
                        <a:pt x="156" y="119"/>
                        <a:pt x="137" y="108"/>
                      </a:cubicBezTo>
                      <a:cubicBezTo>
                        <a:pt x="131" y="105"/>
                        <a:pt x="132" y="99"/>
                        <a:pt x="137" y="93"/>
                      </a:cubicBezTo>
                      <a:cubicBezTo>
                        <a:pt x="145" y="86"/>
                        <a:pt x="158" y="84"/>
                        <a:pt x="168" y="90"/>
                      </a:cubicBezTo>
                      <a:cubicBezTo>
                        <a:pt x="182" y="97"/>
                        <a:pt x="187" y="95"/>
                        <a:pt x="192" y="80"/>
                      </a:cubicBezTo>
                      <a:cubicBezTo>
                        <a:pt x="194" y="73"/>
                        <a:pt x="196" y="65"/>
                        <a:pt x="198" y="5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7" name="chenying0907 182">
                  <a:extLst>
                    <a:ext uri="{FF2B5EF4-FFF2-40B4-BE49-F238E27FC236}">
                      <a16:creationId xmlns:a16="http://schemas.microsoft.com/office/drawing/2014/main" id="{50E41A5E-851C-FA49-8167-B5C650F8FF1B}"/>
                    </a:ext>
                  </a:extLst>
                </p:cNvPr>
                <p:cNvSpPr/>
                <p:nvPr/>
              </p:nvSpPr>
              <p:spPr bwMode="auto">
                <a:xfrm>
                  <a:off x="7648576" y="2216151"/>
                  <a:ext cx="87313" cy="88900"/>
                </a:xfrm>
                <a:custGeom>
                  <a:avLst/>
                  <a:gdLst>
                    <a:gd name="T0" fmla="*/ 0 w 41"/>
                    <a:gd name="T1" fmla="*/ 19 h 41"/>
                    <a:gd name="T2" fmla="*/ 22 w 41"/>
                    <a:gd name="T3" fmla="*/ 1 h 41"/>
                    <a:gd name="T4" fmla="*/ 40 w 41"/>
                    <a:gd name="T5" fmla="*/ 21 h 41"/>
                    <a:gd name="T6" fmla="*/ 19 w 41"/>
                    <a:gd name="T7" fmla="*/ 40 h 41"/>
                    <a:gd name="T8" fmla="*/ 0 w 41"/>
                    <a:gd name="T9" fmla="*/ 1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41">
                      <a:moveTo>
                        <a:pt x="0" y="19"/>
                      </a:moveTo>
                      <a:cubicBezTo>
                        <a:pt x="1" y="8"/>
                        <a:pt x="11" y="0"/>
                        <a:pt x="22" y="1"/>
                      </a:cubicBezTo>
                      <a:cubicBezTo>
                        <a:pt x="32" y="2"/>
                        <a:pt x="41" y="11"/>
                        <a:pt x="40" y="21"/>
                      </a:cubicBezTo>
                      <a:cubicBezTo>
                        <a:pt x="39" y="32"/>
                        <a:pt x="29" y="41"/>
                        <a:pt x="19" y="40"/>
                      </a:cubicBezTo>
                      <a:cubicBezTo>
                        <a:pt x="9" y="40"/>
                        <a:pt x="0" y="30"/>
                        <a:pt x="0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8" name="Oval 183">
                  <a:extLst>
                    <a:ext uri="{FF2B5EF4-FFF2-40B4-BE49-F238E27FC236}">
                      <a16:creationId xmlns:a16="http://schemas.microsoft.com/office/drawing/2014/main" id="{0687EADA-E200-0245-B283-CB6A7C52DA4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180388" y="2222501"/>
                  <a:ext cx="93663" cy="95250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37" name="chenying0907 57">
                <a:extLst>
                  <a:ext uri="{FF2B5EF4-FFF2-40B4-BE49-F238E27FC236}">
                    <a16:creationId xmlns:a16="http://schemas.microsoft.com/office/drawing/2014/main" id="{70B234D3-98C2-FF4A-8895-D99EB5CE7821}"/>
                  </a:ext>
                </a:extLst>
              </p:cNvPr>
              <p:cNvSpPr/>
              <p:nvPr/>
            </p:nvSpPr>
            <p:spPr bwMode="auto">
              <a:xfrm>
                <a:off x="6750019" y="2121897"/>
                <a:ext cx="402347" cy="323589"/>
              </a:xfrm>
              <a:custGeom>
                <a:avLst/>
                <a:gdLst>
                  <a:gd name="T0" fmla="*/ 10 w 173"/>
                  <a:gd name="T1" fmla="*/ 0 h 140"/>
                  <a:gd name="T2" fmla="*/ 1 w 173"/>
                  <a:gd name="T3" fmla="*/ 42 h 140"/>
                  <a:gd name="T4" fmla="*/ 4 w 173"/>
                  <a:gd name="T5" fmla="*/ 48 h 140"/>
                  <a:gd name="T6" fmla="*/ 32 w 173"/>
                  <a:gd name="T7" fmla="*/ 67 h 140"/>
                  <a:gd name="T8" fmla="*/ 142 w 173"/>
                  <a:gd name="T9" fmla="*/ 138 h 140"/>
                  <a:gd name="T10" fmla="*/ 153 w 173"/>
                  <a:gd name="T11" fmla="*/ 138 h 140"/>
                  <a:gd name="T12" fmla="*/ 159 w 173"/>
                  <a:gd name="T13" fmla="*/ 95 h 140"/>
                  <a:gd name="T14" fmla="*/ 150 w 173"/>
                  <a:gd name="T15" fmla="*/ 88 h 140"/>
                  <a:gd name="T16" fmla="*/ 61 w 173"/>
                  <a:gd name="T17" fmla="*/ 32 h 140"/>
                  <a:gd name="T18" fmla="*/ 10 w 173"/>
                  <a:gd name="T19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3" h="140">
                    <a:moveTo>
                      <a:pt x="10" y="0"/>
                    </a:moveTo>
                    <a:cubicBezTo>
                      <a:pt x="13" y="16"/>
                      <a:pt x="11" y="30"/>
                      <a:pt x="1" y="42"/>
                    </a:cubicBezTo>
                    <a:cubicBezTo>
                      <a:pt x="0" y="43"/>
                      <a:pt x="2" y="47"/>
                      <a:pt x="4" y="48"/>
                    </a:cubicBezTo>
                    <a:cubicBezTo>
                      <a:pt x="13" y="55"/>
                      <a:pt x="23" y="61"/>
                      <a:pt x="32" y="67"/>
                    </a:cubicBezTo>
                    <a:cubicBezTo>
                      <a:pt x="69" y="91"/>
                      <a:pt x="105" y="114"/>
                      <a:pt x="142" y="138"/>
                    </a:cubicBezTo>
                    <a:cubicBezTo>
                      <a:pt x="145" y="139"/>
                      <a:pt x="150" y="140"/>
                      <a:pt x="153" y="138"/>
                    </a:cubicBezTo>
                    <a:cubicBezTo>
                      <a:pt x="170" y="130"/>
                      <a:pt x="173" y="108"/>
                      <a:pt x="159" y="95"/>
                    </a:cubicBezTo>
                    <a:cubicBezTo>
                      <a:pt x="156" y="92"/>
                      <a:pt x="153" y="90"/>
                      <a:pt x="150" y="88"/>
                    </a:cubicBezTo>
                    <a:cubicBezTo>
                      <a:pt x="120" y="69"/>
                      <a:pt x="91" y="51"/>
                      <a:pt x="61" y="32"/>
                    </a:cubicBezTo>
                    <a:cubicBezTo>
                      <a:pt x="45" y="22"/>
                      <a:pt x="28" y="11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3" name="PA_自由: 形状 201">
              <a:extLst>
                <a:ext uri="{FF2B5EF4-FFF2-40B4-BE49-F238E27FC236}">
                  <a16:creationId xmlns:a16="http://schemas.microsoft.com/office/drawing/2014/main" id="{22B90564-89C4-004D-9CD5-02AD60B93416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707248" y="4018980"/>
              <a:ext cx="2575560" cy="503075"/>
            </a:xfrm>
            <a:custGeom>
              <a:avLst/>
              <a:gdLst>
                <a:gd name="connsiteX0" fmla="*/ 111760 w 3434080"/>
                <a:gd name="connsiteY0" fmla="*/ 355600 h 670560"/>
                <a:gd name="connsiteX1" fmla="*/ 162560 w 3434080"/>
                <a:gd name="connsiteY1" fmla="*/ 375920 h 670560"/>
                <a:gd name="connsiteX2" fmla="*/ 508000 w 3434080"/>
                <a:gd name="connsiteY2" fmla="*/ 355600 h 670560"/>
                <a:gd name="connsiteX3" fmla="*/ 589280 w 3434080"/>
                <a:gd name="connsiteY3" fmla="*/ 314960 h 670560"/>
                <a:gd name="connsiteX4" fmla="*/ 629920 w 3434080"/>
                <a:gd name="connsiteY4" fmla="*/ 304800 h 670560"/>
                <a:gd name="connsiteX5" fmla="*/ 660400 w 3434080"/>
                <a:gd name="connsiteY5" fmla="*/ 294640 h 670560"/>
                <a:gd name="connsiteX6" fmla="*/ 751840 w 3434080"/>
                <a:gd name="connsiteY6" fmla="*/ 274320 h 670560"/>
                <a:gd name="connsiteX7" fmla="*/ 863600 w 3434080"/>
                <a:gd name="connsiteY7" fmla="*/ 243840 h 670560"/>
                <a:gd name="connsiteX8" fmla="*/ 894080 w 3434080"/>
                <a:gd name="connsiteY8" fmla="*/ 223520 h 670560"/>
                <a:gd name="connsiteX9" fmla="*/ 955040 w 3434080"/>
                <a:gd name="connsiteY9" fmla="*/ 213360 h 670560"/>
                <a:gd name="connsiteX10" fmla="*/ 995680 w 3434080"/>
                <a:gd name="connsiteY10" fmla="*/ 203200 h 670560"/>
                <a:gd name="connsiteX11" fmla="*/ 1026160 w 3434080"/>
                <a:gd name="connsiteY11" fmla="*/ 172720 h 670560"/>
                <a:gd name="connsiteX12" fmla="*/ 1056640 w 3434080"/>
                <a:gd name="connsiteY12" fmla="*/ 162560 h 670560"/>
                <a:gd name="connsiteX13" fmla="*/ 1107440 w 3434080"/>
                <a:gd name="connsiteY13" fmla="*/ 142240 h 670560"/>
                <a:gd name="connsiteX14" fmla="*/ 1178560 w 3434080"/>
                <a:gd name="connsiteY14" fmla="*/ 152400 h 670560"/>
                <a:gd name="connsiteX15" fmla="*/ 1229360 w 3434080"/>
                <a:gd name="connsiteY15" fmla="*/ 162560 h 670560"/>
                <a:gd name="connsiteX16" fmla="*/ 1391920 w 3434080"/>
                <a:gd name="connsiteY16" fmla="*/ 152400 h 670560"/>
                <a:gd name="connsiteX17" fmla="*/ 1503680 w 3434080"/>
                <a:gd name="connsiteY17" fmla="*/ 132080 h 670560"/>
                <a:gd name="connsiteX18" fmla="*/ 1595120 w 3434080"/>
                <a:gd name="connsiteY18" fmla="*/ 101600 h 670560"/>
                <a:gd name="connsiteX19" fmla="*/ 1625600 w 3434080"/>
                <a:gd name="connsiteY19" fmla="*/ 91440 h 670560"/>
                <a:gd name="connsiteX20" fmla="*/ 1838960 w 3434080"/>
                <a:gd name="connsiteY20" fmla="*/ 81280 h 670560"/>
                <a:gd name="connsiteX21" fmla="*/ 1950720 w 3434080"/>
                <a:gd name="connsiteY21" fmla="*/ 71120 h 670560"/>
                <a:gd name="connsiteX22" fmla="*/ 2062480 w 3434080"/>
                <a:gd name="connsiteY22" fmla="*/ 50800 h 670560"/>
                <a:gd name="connsiteX23" fmla="*/ 2113280 w 3434080"/>
                <a:gd name="connsiteY23" fmla="*/ 40640 h 670560"/>
                <a:gd name="connsiteX24" fmla="*/ 2194560 w 3434080"/>
                <a:gd name="connsiteY24" fmla="*/ 30480 h 670560"/>
                <a:gd name="connsiteX25" fmla="*/ 2225040 w 3434080"/>
                <a:gd name="connsiteY25" fmla="*/ 20320 h 670560"/>
                <a:gd name="connsiteX26" fmla="*/ 2346960 w 3434080"/>
                <a:gd name="connsiteY26" fmla="*/ 0 h 670560"/>
                <a:gd name="connsiteX27" fmla="*/ 2458720 w 3434080"/>
                <a:gd name="connsiteY27" fmla="*/ 20320 h 670560"/>
                <a:gd name="connsiteX28" fmla="*/ 2519680 w 3434080"/>
                <a:gd name="connsiteY28" fmla="*/ 50800 h 670560"/>
                <a:gd name="connsiteX29" fmla="*/ 2651760 w 3434080"/>
                <a:gd name="connsiteY29" fmla="*/ 60960 h 670560"/>
                <a:gd name="connsiteX30" fmla="*/ 3261360 w 3434080"/>
                <a:gd name="connsiteY30" fmla="*/ 71120 h 670560"/>
                <a:gd name="connsiteX31" fmla="*/ 3291840 w 3434080"/>
                <a:gd name="connsiteY31" fmla="*/ 91440 h 670560"/>
                <a:gd name="connsiteX32" fmla="*/ 3383280 w 3434080"/>
                <a:gd name="connsiteY32" fmla="*/ 101600 h 670560"/>
                <a:gd name="connsiteX33" fmla="*/ 3434080 w 3434080"/>
                <a:gd name="connsiteY33" fmla="*/ 193040 h 670560"/>
                <a:gd name="connsiteX34" fmla="*/ 3200400 w 3434080"/>
                <a:gd name="connsiteY34" fmla="*/ 213360 h 670560"/>
                <a:gd name="connsiteX35" fmla="*/ 3048000 w 3434080"/>
                <a:gd name="connsiteY35" fmla="*/ 223520 h 670560"/>
                <a:gd name="connsiteX36" fmla="*/ 2844800 w 3434080"/>
                <a:gd name="connsiteY36" fmla="*/ 233680 h 670560"/>
                <a:gd name="connsiteX37" fmla="*/ 2743200 w 3434080"/>
                <a:gd name="connsiteY37" fmla="*/ 254000 h 670560"/>
                <a:gd name="connsiteX38" fmla="*/ 2661920 w 3434080"/>
                <a:gd name="connsiteY38" fmla="*/ 264160 h 670560"/>
                <a:gd name="connsiteX39" fmla="*/ 2519680 w 3434080"/>
                <a:gd name="connsiteY39" fmla="*/ 294640 h 670560"/>
                <a:gd name="connsiteX40" fmla="*/ 2458720 w 3434080"/>
                <a:gd name="connsiteY40" fmla="*/ 304800 h 670560"/>
                <a:gd name="connsiteX41" fmla="*/ 2346960 w 3434080"/>
                <a:gd name="connsiteY41" fmla="*/ 345440 h 670560"/>
                <a:gd name="connsiteX42" fmla="*/ 2296160 w 3434080"/>
                <a:gd name="connsiteY42" fmla="*/ 355600 h 670560"/>
                <a:gd name="connsiteX43" fmla="*/ 2245360 w 3434080"/>
                <a:gd name="connsiteY43" fmla="*/ 386080 h 670560"/>
                <a:gd name="connsiteX44" fmla="*/ 2164080 w 3434080"/>
                <a:gd name="connsiteY44" fmla="*/ 406400 h 670560"/>
                <a:gd name="connsiteX45" fmla="*/ 2133600 w 3434080"/>
                <a:gd name="connsiteY45" fmla="*/ 426720 h 670560"/>
                <a:gd name="connsiteX46" fmla="*/ 2072640 w 3434080"/>
                <a:gd name="connsiteY46" fmla="*/ 436880 h 670560"/>
                <a:gd name="connsiteX47" fmla="*/ 1971040 w 3434080"/>
                <a:gd name="connsiteY47" fmla="*/ 457200 h 670560"/>
                <a:gd name="connsiteX48" fmla="*/ 1899920 w 3434080"/>
                <a:gd name="connsiteY48" fmla="*/ 467360 h 670560"/>
                <a:gd name="connsiteX49" fmla="*/ 1696720 w 3434080"/>
                <a:gd name="connsiteY49" fmla="*/ 487680 h 670560"/>
                <a:gd name="connsiteX50" fmla="*/ 1605280 w 3434080"/>
                <a:gd name="connsiteY50" fmla="*/ 497840 h 670560"/>
                <a:gd name="connsiteX51" fmla="*/ 1564640 w 3434080"/>
                <a:gd name="connsiteY51" fmla="*/ 508000 h 670560"/>
                <a:gd name="connsiteX52" fmla="*/ 1422400 w 3434080"/>
                <a:gd name="connsiteY52" fmla="*/ 528320 h 670560"/>
                <a:gd name="connsiteX53" fmla="*/ 1229360 w 3434080"/>
                <a:gd name="connsiteY53" fmla="*/ 548640 h 670560"/>
                <a:gd name="connsiteX54" fmla="*/ 1158240 w 3434080"/>
                <a:gd name="connsiteY54" fmla="*/ 568960 h 670560"/>
                <a:gd name="connsiteX55" fmla="*/ 975360 w 3434080"/>
                <a:gd name="connsiteY55" fmla="*/ 589280 h 670560"/>
                <a:gd name="connsiteX56" fmla="*/ 873760 w 3434080"/>
                <a:gd name="connsiteY56" fmla="*/ 599440 h 670560"/>
                <a:gd name="connsiteX57" fmla="*/ 782320 w 3434080"/>
                <a:gd name="connsiteY57" fmla="*/ 629920 h 670560"/>
                <a:gd name="connsiteX58" fmla="*/ 640080 w 3434080"/>
                <a:gd name="connsiteY58" fmla="*/ 660400 h 670560"/>
                <a:gd name="connsiteX59" fmla="*/ 447040 w 3434080"/>
                <a:gd name="connsiteY59" fmla="*/ 670560 h 670560"/>
                <a:gd name="connsiteX60" fmla="*/ 152400 w 3434080"/>
                <a:gd name="connsiteY60" fmla="*/ 660400 h 670560"/>
                <a:gd name="connsiteX61" fmla="*/ 91440 w 3434080"/>
                <a:gd name="connsiteY61" fmla="*/ 629920 h 670560"/>
                <a:gd name="connsiteX62" fmla="*/ 60960 w 3434080"/>
                <a:gd name="connsiteY62" fmla="*/ 619760 h 670560"/>
                <a:gd name="connsiteX63" fmla="*/ 50800 w 3434080"/>
                <a:gd name="connsiteY63" fmla="*/ 589280 h 670560"/>
                <a:gd name="connsiteX64" fmla="*/ 30480 w 3434080"/>
                <a:gd name="connsiteY64" fmla="*/ 558800 h 670560"/>
                <a:gd name="connsiteX65" fmla="*/ 20320 w 3434080"/>
                <a:gd name="connsiteY65" fmla="*/ 518160 h 670560"/>
                <a:gd name="connsiteX66" fmla="*/ 0 w 3434080"/>
                <a:gd name="connsiteY66" fmla="*/ 436880 h 670560"/>
                <a:gd name="connsiteX67" fmla="*/ 152400 w 3434080"/>
                <a:gd name="connsiteY67" fmla="*/ 406400 h 670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434079" h="670560">
                  <a:moveTo>
                    <a:pt x="111760" y="355600"/>
                  </a:moveTo>
                  <a:cubicBezTo>
                    <a:pt x="128693" y="362373"/>
                    <a:pt x="144330" y="375384"/>
                    <a:pt x="162560" y="375920"/>
                  </a:cubicBezTo>
                  <a:cubicBezTo>
                    <a:pt x="387590" y="382539"/>
                    <a:pt x="376101" y="381980"/>
                    <a:pt x="508000" y="355600"/>
                  </a:cubicBezTo>
                  <a:cubicBezTo>
                    <a:pt x="535093" y="342053"/>
                    <a:pt x="559893" y="322307"/>
                    <a:pt x="589280" y="314960"/>
                  </a:cubicBezTo>
                  <a:cubicBezTo>
                    <a:pt x="602827" y="311573"/>
                    <a:pt x="616494" y="308636"/>
                    <a:pt x="629920" y="304800"/>
                  </a:cubicBezTo>
                  <a:cubicBezTo>
                    <a:pt x="640218" y="301858"/>
                    <a:pt x="650010" y="297237"/>
                    <a:pt x="660400" y="294640"/>
                  </a:cubicBezTo>
                  <a:cubicBezTo>
                    <a:pt x="718407" y="280138"/>
                    <a:pt x="699691" y="289965"/>
                    <a:pt x="751840" y="274320"/>
                  </a:cubicBezTo>
                  <a:cubicBezTo>
                    <a:pt x="854963" y="243383"/>
                    <a:pt x="771012" y="262358"/>
                    <a:pt x="863600" y="243840"/>
                  </a:cubicBezTo>
                  <a:cubicBezTo>
                    <a:pt x="873760" y="237067"/>
                    <a:pt x="882496" y="227381"/>
                    <a:pt x="894080" y="223520"/>
                  </a:cubicBezTo>
                  <a:cubicBezTo>
                    <a:pt x="913623" y="217006"/>
                    <a:pt x="934840" y="217400"/>
                    <a:pt x="955040" y="213360"/>
                  </a:cubicBezTo>
                  <a:cubicBezTo>
                    <a:pt x="968732" y="210622"/>
                    <a:pt x="982133" y="206587"/>
                    <a:pt x="995680" y="203200"/>
                  </a:cubicBezTo>
                  <a:cubicBezTo>
                    <a:pt x="1005840" y="193040"/>
                    <a:pt x="1014205" y="180690"/>
                    <a:pt x="1026160" y="172720"/>
                  </a:cubicBezTo>
                  <a:cubicBezTo>
                    <a:pt x="1035071" y="166779"/>
                    <a:pt x="1046612" y="166320"/>
                    <a:pt x="1056640" y="162560"/>
                  </a:cubicBezTo>
                  <a:cubicBezTo>
                    <a:pt x="1073717" y="156156"/>
                    <a:pt x="1090507" y="149013"/>
                    <a:pt x="1107440" y="142240"/>
                  </a:cubicBezTo>
                  <a:cubicBezTo>
                    <a:pt x="1131147" y="145627"/>
                    <a:pt x="1154938" y="148463"/>
                    <a:pt x="1178560" y="152400"/>
                  </a:cubicBezTo>
                  <a:cubicBezTo>
                    <a:pt x="1195594" y="155239"/>
                    <a:pt x="1212091" y="162560"/>
                    <a:pt x="1229360" y="162560"/>
                  </a:cubicBezTo>
                  <a:cubicBezTo>
                    <a:pt x="1283652" y="162560"/>
                    <a:pt x="1337733" y="155787"/>
                    <a:pt x="1391920" y="152400"/>
                  </a:cubicBezTo>
                  <a:cubicBezTo>
                    <a:pt x="1457315" y="130602"/>
                    <a:pt x="1388796" y="151227"/>
                    <a:pt x="1503680" y="132080"/>
                  </a:cubicBezTo>
                  <a:cubicBezTo>
                    <a:pt x="1544538" y="125270"/>
                    <a:pt x="1554179" y="116953"/>
                    <a:pt x="1595120" y="101600"/>
                  </a:cubicBezTo>
                  <a:cubicBezTo>
                    <a:pt x="1605148" y="97840"/>
                    <a:pt x="1614927" y="92329"/>
                    <a:pt x="1625600" y="91440"/>
                  </a:cubicBezTo>
                  <a:cubicBezTo>
                    <a:pt x="1696555" y="85527"/>
                    <a:pt x="1767898" y="85721"/>
                    <a:pt x="1838960" y="81280"/>
                  </a:cubicBezTo>
                  <a:cubicBezTo>
                    <a:pt x="1876294" y="78947"/>
                    <a:pt x="1913467" y="74507"/>
                    <a:pt x="1950720" y="71120"/>
                  </a:cubicBezTo>
                  <a:cubicBezTo>
                    <a:pt x="2076204" y="46023"/>
                    <a:pt x="1919492" y="76798"/>
                    <a:pt x="2062480" y="50800"/>
                  </a:cubicBezTo>
                  <a:cubicBezTo>
                    <a:pt x="2079470" y="47711"/>
                    <a:pt x="2096212" y="43266"/>
                    <a:pt x="2113280" y="40640"/>
                  </a:cubicBezTo>
                  <a:cubicBezTo>
                    <a:pt x="2140267" y="36488"/>
                    <a:pt x="2167467" y="33867"/>
                    <a:pt x="2194560" y="30480"/>
                  </a:cubicBezTo>
                  <a:cubicBezTo>
                    <a:pt x="2204720" y="27093"/>
                    <a:pt x="2214476" y="22081"/>
                    <a:pt x="2225040" y="20320"/>
                  </a:cubicBezTo>
                  <a:cubicBezTo>
                    <a:pt x="2361152" y="-2365"/>
                    <a:pt x="2275503" y="23819"/>
                    <a:pt x="2346960" y="0"/>
                  </a:cubicBezTo>
                  <a:cubicBezTo>
                    <a:pt x="2374978" y="3502"/>
                    <a:pt x="2427396" y="4658"/>
                    <a:pt x="2458720" y="20320"/>
                  </a:cubicBezTo>
                  <a:cubicBezTo>
                    <a:pt x="2488973" y="35447"/>
                    <a:pt x="2485630" y="46544"/>
                    <a:pt x="2519680" y="50800"/>
                  </a:cubicBezTo>
                  <a:cubicBezTo>
                    <a:pt x="2563496" y="56277"/>
                    <a:pt x="2607620" y="59751"/>
                    <a:pt x="2651760" y="60960"/>
                  </a:cubicBezTo>
                  <a:cubicBezTo>
                    <a:pt x="2854912" y="66526"/>
                    <a:pt x="3058160" y="67733"/>
                    <a:pt x="3261360" y="71120"/>
                  </a:cubicBezTo>
                  <a:cubicBezTo>
                    <a:pt x="3271520" y="77893"/>
                    <a:pt x="3279994" y="88478"/>
                    <a:pt x="3291840" y="91440"/>
                  </a:cubicBezTo>
                  <a:cubicBezTo>
                    <a:pt x="3321592" y="98878"/>
                    <a:pt x="3356278" y="87061"/>
                    <a:pt x="3383280" y="101600"/>
                  </a:cubicBezTo>
                  <a:cubicBezTo>
                    <a:pt x="3411665" y="116884"/>
                    <a:pt x="3424176" y="163329"/>
                    <a:pt x="3434080" y="193040"/>
                  </a:cubicBezTo>
                  <a:cubicBezTo>
                    <a:pt x="3338389" y="224937"/>
                    <a:pt x="3419828" y="200821"/>
                    <a:pt x="3200400" y="213360"/>
                  </a:cubicBezTo>
                  <a:lnTo>
                    <a:pt x="3048000" y="223520"/>
                  </a:lnTo>
                  <a:lnTo>
                    <a:pt x="2844800" y="233680"/>
                  </a:lnTo>
                  <a:cubicBezTo>
                    <a:pt x="2810933" y="240453"/>
                    <a:pt x="2777471" y="249716"/>
                    <a:pt x="2743200" y="254000"/>
                  </a:cubicBezTo>
                  <a:cubicBezTo>
                    <a:pt x="2716107" y="257387"/>
                    <a:pt x="2688784" y="259276"/>
                    <a:pt x="2661920" y="264160"/>
                  </a:cubicBezTo>
                  <a:cubicBezTo>
                    <a:pt x="2614212" y="272834"/>
                    <a:pt x="2567228" y="285130"/>
                    <a:pt x="2519680" y="294640"/>
                  </a:cubicBezTo>
                  <a:cubicBezTo>
                    <a:pt x="2499480" y="298680"/>
                    <a:pt x="2478705" y="299804"/>
                    <a:pt x="2458720" y="304800"/>
                  </a:cubicBezTo>
                  <a:cubicBezTo>
                    <a:pt x="2344859" y="333265"/>
                    <a:pt x="2447959" y="315140"/>
                    <a:pt x="2346960" y="345440"/>
                  </a:cubicBezTo>
                  <a:cubicBezTo>
                    <a:pt x="2330420" y="350402"/>
                    <a:pt x="2313093" y="352213"/>
                    <a:pt x="2296160" y="355600"/>
                  </a:cubicBezTo>
                  <a:cubicBezTo>
                    <a:pt x="2279227" y="365760"/>
                    <a:pt x="2263695" y="378746"/>
                    <a:pt x="2245360" y="386080"/>
                  </a:cubicBezTo>
                  <a:cubicBezTo>
                    <a:pt x="2187394" y="409266"/>
                    <a:pt x="2208874" y="384003"/>
                    <a:pt x="2164080" y="406400"/>
                  </a:cubicBezTo>
                  <a:cubicBezTo>
                    <a:pt x="2153158" y="411861"/>
                    <a:pt x="2145184" y="422859"/>
                    <a:pt x="2133600" y="426720"/>
                  </a:cubicBezTo>
                  <a:cubicBezTo>
                    <a:pt x="2114057" y="433234"/>
                    <a:pt x="2092887" y="433084"/>
                    <a:pt x="2072640" y="436880"/>
                  </a:cubicBezTo>
                  <a:cubicBezTo>
                    <a:pt x="2038694" y="443245"/>
                    <a:pt x="2005230" y="452316"/>
                    <a:pt x="1971040" y="457200"/>
                  </a:cubicBezTo>
                  <a:cubicBezTo>
                    <a:pt x="1947333" y="460587"/>
                    <a:pt x="1923721" y="464715"/>
                    <a:pt x="1899920" y="467360"/>
                  </a:cubicBezTo>
                  <a:cubicBezTo>
                    <a:pt x="1832265" y="474877"/>
                    <a:pt x="1764375" y="480163"/>
                    <a:pt x="1696720" y="487680"/>
                  </a:cubicBezTo>
                  <a:lnTo>
                    <a:pt x="1605280" y="497840"/>
                  </a:lnTo>
                  <a:cubicBezTo>
                    <a:pt x="1591733" y="501227"/>
                    <a:pt x="1578332" y="505262"/>
                    <a:pt x="1564640" y="508000"/>
                  </a:cubicBezTo>
                  <a:cubicBezTo>
                    <a:pt x="1511100" y="518708"/>
                    <a:pt x="1478589" y="520828"/>
                    <a:pt x="1422400" y="528320"/>
                  </a:cubicBezTo>
                  <a:cubicBezTo>
                    <a:pt x="1289673" y="546017"/>
                    <a:pt x="1411309" y="533478"/>
                    <a:pt x="1229360" y="548640"/>
                  </a:cubicBezTo>
                  <a:cubicBezTo>
                    <a:pt x="1205653" y="555413"/>
                    <a:pt x="1182348" y="563794"/>
                    <a:pt x="1158240" y="568960"/>
                  </a:cubicBezTo>
                  <a:cubicBezTo>
                    <a:pt x="1111823" y="578907"/>
                    <a:pt x="1014538" y="585549"/>
                    <a:pt x="975360" y="589280"/>
                  </a:cubicBezTo>
                  <a:lnTo>
                    <a:pt x="873760" y="599440"/>
                  </a:lnTo>
                  <a:cubicBezTo>
                    <a:pt x="737313" y="633552"/>
                    <a:pt x="948109" y="578908"/>
                    <a:pt x="782320" y="629920"/>
                  </a:cubicBezTo>
                  <a:cubicBezTo>
                    <a:pt x="752384" y="639131"/>
                    <a:pt x="675972" y="657529"/>
                    <a:pt x="640080" y="660400"/>
                  </a:cubicBezTo>
                  <a:cubicBezTo>
                    <a:pt x="575849" y="665538"/>
                    <a:pt x="511387" y="667173"/>
                    <a:pt x="447040" y="670560"/>
                  </a:cubicBezTo>
                  <a:cubicBezTo>
                    <a:pt x="348827" y="667173"/>
                    <a:pt x="250480" y="666530"/>
                    <a:pt x="152400" y="660400"/>
                  </a:cubicBezTo>
                  <a:cubicBezTo>
                    <a:pt x="123214" y="658576"/>
                    <a:pt x="116147" y="642274"/>
                    <a:pt x="91440" y="629920"/>
                  </a:cubicBezTo>
                  <a:cubicBezTo>
                    <a:pt x="81861" y="625131"/>
                    <a:pt x="71120" y="623147"/>
                    <a:pt x="60960" y="619760"/>
                  </a:cubicBezTo>
                  <a:cubicBezTo>
                    <a:pt x="57573" y="609600"/>
                    <a:pt x="55589" y="598859"/>
                    <a:pt x="50800" y="589280"/>
                  </a:cubicBezTo>
                  <a:cubicBezTo>
                    <a:pt x="45339" y="578358"/>
                    <a:pt x="35290" y="570023"/>
                    <a:pt x="30480" y="558800"/>
                  </a:cubicBezTo>
                  <a:cubicBezTo>
                    <a:pt x="24979" y="545965"/>
                    <a:pt x="24156" y="531586"/>
                    <a:pt x="20320" y="518160"/>
                  </a:cubicBezTo>
                  <a:cubicBezTo>
                    <a:pt x="-508" y="445263"/>
                    <a:pt x="20656" y="540161"/>
                    <a:pt x="0" y="436880"/>
                  </a:cubicBezTo>
                  <a:cubicBezTo>
                    <a:pt x="25153" y="361420"/>
                    <a:pt x="-550" y="406400"/>
                    <a:pt x="152400" y="40640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Freeform 4211">
            <a:extLst>
              <a:ext uri="{FF2B5EF4-FFF2-40B4-BE49-F238E27FC236}">
                <a16:creationId xmlns:a16="http://schemas.microsoft.com/office/drawing/2014/main" id="{B54EDB37-10A4-1143-9C00-3A507C8C6271}"/>
              </a:ext>
            </a:extLst>
          </p:cNvPr>
          <p:cNvSpPr>
            <a:spLocks noEditPoints="1"/>
          </p:cNvSpPr>
          <p:nvPr/>
        </p:nvSpPr>
        <p:spPr bwMode="auto">
          <a:xfrm>
            <a:off x="2885854" y="1101970"/>
            <a:ext cx="983786" cy="756084"/>
          </a:xfrm>
          <a:custGeom>
            <a:avLst/>
            <a:gdLst>
              <a:gd name="T0" fmla="*/ 145 w 150"/>
              <a:gd name="T1" fmla="*/ 4 h 215"/>
              <a:gd name="T2" fmla="*/ 4 w 150"/>
              <a:gd name="T3" fmla="*/ 10 h 215"/>
              <a:gd name="T4" fmla="*/ 22 w 150"/>
              <a:gd name="T5" fmla="*/ 212 h 215"/>
              <a:gd name="T6" fmla="*/ 148 w 150"/>
              <a:gd name="T7" fmla="*/ 204 h 215"/>
              <a:gd name="T8" fmla="*/ 145 w 150"/>
              <a:gd name="T9" fmla="*/ 4 h 215"/>
              <a:gd name="T10" fmla="*/ 148 w 150"/>
              <a:gd name="T11" fmla="*/ 0 h 215"/>
              <a:gd name="T12" fmla="*/ 150 w 150"/>
              <a:gd name="T13" fmla="*/ 207 h 215"/>
              <a:gd name="T14" fmla="*/ 18 w 150"/>
              <a:gd name="T15" fmla="*/ 215 h 215"/>
              <a:gd name="T16" fmla="*/ 0 w 150"/>
              <a:gd name="T17" fmla="*/ 9 h 215"/>
              <a:gd name="T18" fmla="*/ 0 w 150"/>
              <a:gd name="T19" fmla="*/ 8 h 215"/>
              <a:gd name="T20" fmla="*/ 148 w 150"/>
              <a:gd name="T21" fmla="*/ 0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50" h="215">
                <a:moveTo>
                  <a:pt x="145" y="4"/>
                </a:moveTo>
                <a:lnTo>
                  <a:pt x="4" y="10"/>
                </a:lnTo>
                <a:lnTo>
                  <a:pt x="22" y="212"/>
                </a:lnTo>
                <a:lnTo>
                  <a:pt x="148" y="204"/>
                </a:lnTo>
                <a:lnTo>
                  <a:pt x="145" y="4"/>
                </a:lnTo>
                <a:close/>
                <a:moveTo>
                  <a:pt x="148" y="0"/>
                </a:moveTo>
                <a:lnTo>
                  <a:pt x="150" y="207"/>
                </a:lnTo>
                <a:lnTo>
                  <a:pt x="18" y="215"/>
                </a:lnTo>
                <a:lnTo>
                  <a:pt x="0" y="9"/>
                </a:lnTo>
                <a:lnTo>
                  <a:pt x="0" y="8"/>
                </a:lnTo>
                <a:lnTo>
                  <a:pt x="148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5" name="Picture 4">
            <a:extLst>
              <a:ext uri="{FF2B5EF4-FFF2-40B4-BE49-F238E27FC236}">
                <a16:creationId xmlns:a16="http://schemas.microsoft.com/office/drawing/2014/main" id="{AF51B352-9288-424D-8995-40FBF1F1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4448" y="563283"/>
            <a:ext cx="2722378" cy="1361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0536875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4" fill="hold" grpId="0" nodeType="afterEffect"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with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7" grpId="0"/>
      <p:bldP spid="31" grpId="0"/>
      <p:bldP spid="3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1FFE6375-BEEC-9948-A3DF-F99058783212}"/>
              </a:ext>
            </a:extLst>
          </p:cNvPr>
          <p:cNvSpPr txBox="1"/>
          <p:nvPr/>
        </p:nvSpPr>
        <p:spPr>
          <a:xfrm>
            <a:off x="635346" y="210340"/>
            <a:ext cx="4067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ighlight>
                  <a:srgbClr val="C0C0C0"/>
                </a:highlight>
              </a:rPr>
              <a:t>The Reasons For Success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79C3706-B09D-2449-9787-36B77F4D3A6E}"/>
              </a:ext>
            </a:extLst>
          </p:cNvPr>
          <p:cNvGrpSpPr/>
          <p:nvPr/>
        </p:nvGrpSpPr>
        <p:grpSpPr>
          <a:xfrm>
            <a:off x="386274" y="1221227"/>
            <a:ext cx="4067793" cy="3713520"/>
            <a:chOff x="3817621" y="1427708"/>
            <a:chExt cx="3584693" cy="3413088"/>
          </a:xfrm>
        </p:grpSpPr>
        <p:sp>
          <p:nvSpPr>
            <p:cNvPr id="45" name="矩形 44"/>
            <p:cNvSpPr/>
            <p:nvPr/>
          </p:nvSpPr>
          <p:spPr>
            <a:xfrm>
              <a:off x="4891203" y="1620368"/>
              <a:ext cx="1437528" cy="318237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" name="PA_矩形 202">
              <a:extLst>
                <a:ext uri="{FF2B5EF4-FFF2-40B4-BE49-F238E27FC236}">
                  <a16:creationId xmlns:a16="http://schemas.microsoft.com/office/drawing/2014/main" id="{9D14BF4E-EA97-DA48-8158-F283DB490CBD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3817621" y="1427708"/>
              <a:ext cx="3584693" cy="3413088"/>
            </a:xfrm>
            <a:prstGeom prst="rect">
              <a:avLst/>
            </a:prstGeom>
            <a:noFill/>
            <a:ln w="19050">
              <a:solidFill>
                <a:schemeClr val="accent5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PA_矩形 202">
            <a:extLst>
              <a:ext uri="{FF2B5EF4-FFF2-40B4-BE49-F238E27FC236}">
                <a16:creationId xmlns:a16="http://schemas.microsoft.com/office/drawing/2014/main" id="{515F70FC-3BFC-1646-A74B-DC76E1DA6BB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669127" y="1221224"/>
            <a:ext cx="4067793" cy="3713521"/>
          </a:xfrm>
          <a:prstGeom prst="rect">
            <a:avLst/>
          </a:prstGeom>
          <a:noFill/>
          <a:ln w="1905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820321B-E1DB-9543-90F5-6C56FE052341}"/>
              </a:ext>
            </a:extLst>
          </p:cNvPr>
          <p:cNvGrpSpPr/>
          <p:nvPr/>
        </p:nvGrpSpPr>
        <p:grpSpPr>
          <a:xfrm>
            <a:off x="617420" y="749156"/>
            <a:ext cx="3605500" cy="461665"/>
            <a:chOff x="127555" y="1186158"/>
            <a:chExt cx="4169701" cy="538178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D38A0EB-5251-8949-8536-CB8659E2D005}"/>
                </a:ext>
              </a:extLst>
            </p:cNvPr>
            <p:cNvGrpSpPr/>
            <p:nvPr/>
          </p:nvGrpSpPr>
          <p:grpSpPr>
            <a:xfrm>
              <a:off x="127555" y="1186158"/>
              <a:ext cx="4102129" cy="538178"/>
              <a:chOff x="182760" y="683046"/>
              <a:chExt cx="4102129" cy="538178"/>
            </a:xfrm>
          </p:grpSpPr>
          <p:grpSp>
            <p:nvGrpSpPr>
              <p:cNvPr id="61" name="组合 90">
                <a:extLst>
                  <a:ext uri="{FF2B5EF4-FFF2-40B4-BE49-F238E27FC236}">
                    <a16:creationId xmlns:a16="http://schemas.microsoft.com/office/drawing/2014/main" id="{655CCAE1-E91A-E343-84BF-3BA0E2B36577}"/>
                  </a:ext>
                </a:extLst>
              </p:cNvPr>
              <p:cNvGrpSpPr/>
              <p:nvPr/>
            </p:nvGrpSpPr>
            <p:grpSpPr>
              <a:xfrm>
                <a:off x="182760" y="683046"/>
                <a:ext cx="4102129" cy="489234"/>
                <a:chOff x="5856865" y="2769088"/>
                <a:chExt cx="1800000" cy="1800000"/>
              </a:xfrm>
            </p:grpSpPr>
            <p:sp>
              <p:nvSpPr>
                <p:cNvPr id="66" name="椭圆 91">
                  <a:extLst>
                    <a:ext uri="{FF2B5EF4-FFF2-40B4-BE49-F238E27FC236}">
                      <a16:creationId xmlns:a16="http://schemas.microsoft.com/office/drawing/2014/main" id="{4A519B19-4105-0A4B-999A-E4407BCD36F0}"/>
                    </a:ext>
                  </a:extLst>
                </p:cNvPr>
                <p:cNvSpPr/>
                <p:nvPr/>
              </p:nvSpPr>
              <p:spPr>
                <a:xfrm>
                  <a:off x="5856865" y="2769088"/>
                  <a:ext cx="1800000" cy="1800000"/>
                </a:xfrm>
                <a:prstGeom prst="ellipse">
                  <a:avLst/>
                </a:prstGeom>
                <a:blipFill>
                  <a:blip r:embed="rId5">
                    <a:duotone>
                      <a:prstClr val="black"/>
                      <a:schemeClr val="accent2">
                        <a:tint val="45000"/>
                        <a:satMod val="400000"/>
                      </a:schemeClr>
                    </a:duotone>
                    <a:lum bright="40000" contrast="65000"/>
                  </a:blip>
                  <a:stretch>
                    <a:fillRect l="-42000" t="-38000" r="-63000" b="-16000"/>
                  </a:stretch>
                </a:blipFill>
                <a:ln>
                  <a:solidFill>
                    <a:schemeClr val="accent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 useBgFill="1">
              <p:nvSpPr>
                <p:cNvPr id="67" name="椭圆 92">
                  <a:extLst>
                    <a:ext uri="{FF2B5EF4-FFF2-40B4-BE49-F238E27FC236}">
                      <a16:creationId xmlns:a16="http://schemas.microsoft.com/office/drawing/2014/main" id="{E585B3CE-A2FD-894A-AFE7-0CB88E7E5744}"/>
                    </a:ext>
                  </a:extLst>
                </p:cNvPr>
                <p:cNvSpPr/>
                <p:nvPr/>
              </p:nvSpPr>
              <p:spPr>
                <a:xfrm>
                  <a:off x="5996321" y="2908544"/>
                  <a:ext cx="1521088" cy="1521088"/>
                </a:xfrm>
                <a:prstGeom prst="ellipse">
                  <a:avLst/>
                </a:prstGeom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 useBgFill="1">
            <p:nvSpPr>
              <p:cNvPr id="65" name="矩形 106">
                <a:extLst>
                  <a:ext uri="{FF2B5EF4-FFF2-40B4-BE49-F238E27FC236}">
                    <a16:creationId xmlns:a16="http://schemas.microsoft.com/office/drawing/2014/main" id="{3F3C86C1-8C60-B14C-B182-0AC2B7490131}"/>
                  </a:ext>
                </a:extLst>
              </p:cNvPr>
              <p:cNvSpPr/>
              <p:nvPr/>
            </p:nvSpPr>
            <p:spPr>
              <a:xfrm rot="16200000">
                <a:off x="2034198" y="518553"/>
                <a:ext cx="105134" cy="130020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107">
                <a:extLst>
                  <a:ext uri="{FF2B5EF4-FFF2-40B4-BE49-F238E27FC236}">
                    <a16:creationId xmlns:a16="http://schemas.microsoft.com/office/drawing/2014/main" id="{19D939E4-7C22-094C-AD8F-0DF8C2C45947}"/>
                  </a:ext>
                </a:extLst>
              </p:cNvPr>
              <p:cNvSpPr/>
              <p:nvPr/>
            </p:nvSpPr>
            <p:spPr>
              <a:xfrm>
                <a:off x="455046" y="722666"/>
                <a:ext cx="3500761" cy="417513"/>
              </a:xfrm>
              <a:prstGeom prst="ellipse">
                <a:avLst/>
              </a:prstGeom>
              <a:noFill/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Freeform 33">
                <a:extLst>
                  <a:ext uri="{FF2B5EF4-FFF2-40B4-BE49-F238E27FC236}">
                    <a16:creationId xmlns:a16="http://schemas.microsoft.com/office/drawing/2014/main" id="{9DD15B99-C1E2-324D-B4EA-75E1B68B15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97980" y="808708"/>
                <a:ext cx="373877" cy="227813"/>
              </a:xfrm>
              <a:custGeom>
                <a:avLst/>
                <a:gdLst>
                  <a:gd name="T0" fmla="*/ 2147483646 w 244"/>
                  <a:gd name="T1" fmla="*/ 2147483646 h 200"/>
                  <a:gd name="T2" fmla="*/ 2147483646 w 244"/>
                  <a:gd name="T3" fmla="*/ 2147483646 h 200"/>
                  <a:gd name="T4" fmla="*/ 2147483646 w 244"/>
                  <a:gd name="T5" fmla="*/ 2147483646 h 200"/>
                  <a:gd name="T6" fmla="*/ 2147483646 w 244"/>
                  <a:gd name="T7" fmla="*/ 2147483646 h 200"/>
                  <a:gd name="T8" fmla="*/ 2147483646 w 244"/>
                  <a:gd name="T9" fmla="*/ 2147483646 h 200"/>
                  <a:gd name="T10" fmla="*/ 2147483646 w 244"/>
                  <a:gd name="T11" fmla="*/ 2147483646 h 200"/>
                  <a:gd name="T12" fmla="*/ 2147483646 w 244"/>
                  <a:gd name="T13" fmla="*/ 2147483646 h 200"/>
                  <a:gd name="T14" fmla="*/ 2147483646 w 244"/>
                  <a:gd name="T15" fmla="*/ 2147483646 h 200"/>
                  <a:gd name="T16" fmla="*/ 2147483646 w 244"/>
                  <a:gd name="T17" fmla="*/ 2147483646 h 200"/>
                  <a:gd name="T18" fmla="*/ 2147483646 w 244"/>
                  <a:gd name="T19" fmla="*/ 2147483646 h 200"/>
                  <a:gd name="T20" fmla="*/ 2147483646 w 244"/>
                  <a:gd name="T21" fmla="*/ 2147483646 h 200"/>
                  <a:gd name="T22" fmla="*/ 2147483646 w 244"/>
                  <a:gd name="T23" fmla="*/ 2147483646 h 200"/>
                  <a:gd name="T24" fmla="*/ 2147483646 w 244"/>
                  <a:gd name="T25" fmla="*/ 2147483646 h 200"/>
                  <a:gd name="T26" fmla="*/ 2147483646 w 244"/>
                  <a:gd name="T27" fmla="*/ 2147483646 h 200"/>
                  <a:gd name="T28" fmla="*/ 2147483646 w 244"/>
                  <a:gd name="T29" fmla="*/ 2147483646 h 200"/>
                  <a:gd name="T30" fmla="*/ 2147483646 w 244"/>
                  <a:gd name="T31" fmla="*/ 2147483646 h 200"/>
                  <a:gd name="T32" fmla="*/ 2147483646 w 244"/>
                  <a:gd name="T33" fmla="*/ 2147483646 h 200"/>
                  <a:gd name="T34" fmla="*/ 2147483646 w 244"/>
                  <a:gd name="T35" fmla="*/ 2147483646 h 200"/>
                  <a:gd name="T36" fmla="*/ 2147483646 w 244"/>
                  <a:gd name="T37" fmla="*/ 2147483646 h 200"/>
                  <a:gd name="T38" fmla="*/ 2147483646 w 244"/>
                  <a:gd name="T39" fmla="*/ 2147483646 h 200"/>
                  <a:gd name="T40" fmla="*/ 2147483646 w 244"/>
                  <a:gd name="T41" fmla="*/ 2147483646 h 200"/>
                  <a:gd name="T42" fmla="*/ 2147483646 w 244"/>
                  <a:gd name="T43" fmla="*/ 2147483646 h 200"/>
                  <a:gd name="T44" fmla="*/ 2147483646 w 244"/>
                  <a:gd name="T45" fmla="*/ 2147483646 h 200"/>
                  <a:gd name="T46" fmla="*/ 2147483646 w 244"/>
                  <a:gd name="T47" fmla="*/ 2147483646 h 200"/>
                  <a:gd name="T48" fmla="*/ 2147483646 w 244"/>
                  <a:gd name="T49" fmla="*/ 2147483646 h 200"/>
                  <a:gd name="T50" fmla="*/ 2147483646 w 244"/>
                  <a:gd name="T51" fmla="*/ 2147483646 h 200"/>
                  <a:gd name="T52" fmla="*/ 2147483646 w 244"/>
                  <a:gd name="T53" fmla="*/ 2147483646 h 200"/>
                  <a:gd name="T54" fmla="*/ 2147483646 w 244"/>
                  <a:gd name="T55" fmla="*/ 2147483646 h 200"/>
                  <a:gd name="T56" fmla="*/ 2147483646 w 244"/>
                  <a:gd name="T57" fmla="*/ 2147483646 h 200"/>
                  <a:gd name="T58" fmla="*/ 2147483646 w 244"/>
                  <a:gd name="T59" fmla="*/ 2147483646 h 200"/>
                  <a:gd name="T60" fmla="*/ 2147483646 w 244"/>
                  <a:gd name="T61" fmla="*/ 2147483646 h 200"/>
                  <a:gd name="T62" fmla="*/ 0 w 244"/>
                  <a:gd name="T63" fmla="*/ 2147483646 h 200"/>
                  <a:gd name="T64" fmla="*/ 0 w 244"/>
                  <a:gd name="T65" fmla="*/ 2147483646 h 200"/>
                  <a:gd name="T66" fmla="*/ 2147483646 w 244"/>
                  <a:gd name="T67" fmla="*/ 2147483646 h 200"/>
                  <a:gd name="T68" fmla="*/ 2147483646 w 244"/>
                  <a:gd name="T69" fmla="*/ 0 h 200"/>
                  <a:gd name="T70" fmla="*/ 2147483646 w 244"/>
                  <a:gd name="T71" fmla="*/ 2147483646 h 200"/>
                  <a:gd name="T72" fmla="*/ 2147483646 w 244"/>
                  <a:gd name="T73" fmla="*/ 2147483646 h 200"/>
                  <a:gd name="T74" fmla="*/ 2147483646 w 244"/>
                  <a:gd name="T75" fmla="*/ 2147483646 h 200"/>
                  <a:gd name="T76" fmla="*/ 2147483646 w 244"/>
                  <a:gd name="T77" fmla="*/ 0 h 200"/>
                  <a:gd name="T78" fmla="*/ 2147483646 w 244"/>
                  <a:gd name="T79" fmla="*/ 2147483646 h 200"/>
                  <a:gd name="T80" fmla="*/ 2147483646 w 244"/>
                  <a:gd name="T81" fmla="*/ 2147483646 h 200"/>
                  <a:gd name="T82" fmla="*/ 2147483646 w 244"/>
                  <a:gd name="T83" fmla="*/ 2147483646 h 200"/>
                  <a:gd name="T84" fmla="*/ 2147483646 w 244"/>
                  <a:gd name="T85" fmla="*/ 2147483646 h 200"/>
                  <a:gd name="T86" fmla="*/ 2147483646 w 244"/>
                  <a:gd name="T87" fmla="*/ 2147483646 h 200"/>
                  <a:gd name="T88" fmla="*/ 2147483646 w 244"/>
                  <a:gd name="T89" fmla="*/ 2147483646 h 200"/>
                  <a:gd name="T90" fmla="*/ 2147483646 w 244"/>
                  <a:gd name="T91" fmla="*/ 2147483646 h 200"/>
                  <a:gd name="T92" fmla="*/ 2147483646 w 244"/>
                  <a:gd name="T93" fmla="*/ 2147483646 h 200"/>
                  <a:gd name="T94" fmla="*/ 2147483646 w 244"/>
                  <a:gd name="T95" fmla="*/ 2147483646 h 200"/>
                  <a:gd name="T96" fmla="*/ 2147483646 w 244"/>
                  <a:gd name="T97" fmla="*/ 2147483646 h 200"/>
                  <a:gd name="T98" fmla="*/ 2147483646 w 244"/>
                  <a:gd name="T99" fmla="*/ 2147483646 h 200"/>
                  <a:gd name="T100" fmla="*/ 2147483646 w 244"/>
                  <a:gd name="T101" fmla="*/ 2147483646 h 200"/>
                  <a:gd name="T102" fmla="*/ 2147483646 w 244"/>
                  <a:gd name="T103" fmla="*/ 2147483646 h 200"/>
                  <a:gd name="T104" fmla="*/ 2147483646 w 244"/>
                  <a:gd name="T105" fmla="*/ 2147483646 h 200"/>
                  <a:gd name="T106" fmla="*/ 2147483646 w 244"/>
                  <a:gd name="T107" fmla="*/ 2147483646 h 200"/>
                  <a:gd name="T108" fmla="*/ 2147483646 w 244"/>
                  <a:gd name="T109" fmla="*/ 2147483646 h 200"/>
                  <a:gd name="T110" fmla="*/ 2147483646 w 244"/>
                  <a:gd name="T111" fmla="*/ 2147483646 h 200"/>
                  <a:gd name="T112" fmla="*/ 2147483646 w 244"/>
                  <a:gd name="T113" fmla="*/ 2147483646 h 200"/>
                  <a:gd name="T114" fmla="*/ 2147483646 w 244"/>
                  <a:gd name="T115" fmla="*/ 2147483646 h 200"/>
                  <a:gd name="T116" fmla="*/ 2147483646 w 244"/>
                  <a:gd name="T117" fmla="*/ 2147483646 h 200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0" t="0" r="r" b="b"/>
                <a:pathLst>
                  <a:path w="244" h="200">
                    <a:moveTo>
                      <a:pt x="221" y="66"/>
                    </a:moveTo>
                    <a:cubicBezTo>
                      <a:pt x="214" y="66"/>
                      <a:pt x="207" y="72"/>
                      <a:pt x="207" y="80"/>
                    </a:cubicBezTo>
                    <a:cubicBezTo>
                      <a:pt x="207" y="87"/>
                      <a:pt x="214" y="93"/>
                      <a:pt x="221" y="93"/>
                    </a:cubicBezTo>
                    <a:cubicBezTo>
                      <a:pt x="229" y="93"/>
                      <a:pt x="235" y="87"/>
                      <a:pt x="235" y="80"/>
                    </a:cubicBezTo>
                    <a:cubicBezTo>
                      <a:pt x="235" y="72"/>
                      <a:pt x="229" y="66"/>
                      <a:pt x="221" y="66"/>
                    </a:cubicBezTo>
                    <a:close/>
                    <a:moveTo>
                      <a:pt x="23" y="66"/>
                    </a:moveTo>
                    <a:cubicBezTo>
                      <a:pt x="15" y="66"/>
                      <a:pt x="9" y="72"/>
                      <a:pt x="9" y="80"/>
                    </a:cubicBezTo>
                    <a:cubicBezTo>
                      <a:pt x="9" y="87"/>
                      <a:pt x="15" y="93"/>
                      <a:pt x="23" y="93"/>
                    </a:cubicBezTo>
                    <a:cubicBezTo>
                      <a:pt x="31" y="93"/>
                      <a:pt x="37" y="87"/>
                      <a:pt x="37" y="80"/>
                    </a:cubicBezTo>
                    <a:cubicBezTo>
                      <a:pt x="37" y="72"/>
                      <a:pt x="31" y="66"/>
                      <a:pt x="23" y="66"/>
                    </a:cubicBezTo>
                    <a:close/>
                    <a:moveTo>
                      <a:pt x="180" y="41"/>
                    </a:moveTo>
                    <a:cubicBezTo>
                      <a:pt x="169" y="41"/>
                      <a:pt x="160" y="50"/>
                      <a:pt x="160" y="61"/>
                    </a:cubicBezTo>
                    <a:cubicBezTo>
                      <a:pt x="160" y="73"/>
                      <a:pt x="169" y="82"/>
                      <a:pt x="180" y="82"/>
                    </a:cubicBezTo>
                    <a:cubicBezTo>
                      <a:pt x="191" y="82"/>
                      <a:pt x="201" y="73"/>
                      <a:pt x="201" y="61"/>
                    </a:cubicBezTo>
                    <a:cubicBezTo>
                      <a:pt x="201" y="50"/>
                      <a:pt x="191" y="41"/>
                      <a:pt x="180" y="41"/>
                    </a:cubicBezTo>
                    <a:close/>
                    <a:moveTo>
                      <a:pt x="244" y="166"/>
                    </a:moveTo>
                    <a:cubicBezTo>
                      <a:pt x="220" y="166"/>
                      <a:pt x="220" y="166"/>
                      <a:pt x="220" y="166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220" y="115"/>
                      <a:pt x="218" y="108"/>
                      <a:pt x="215" y="102"/>
                    </a:cubicBezTo>
                    <a:cubicBezTo>
                      <a:pt x="217" y="102"/>
                      <a:pt x="219" y="101"/>
                      <a:pt x="221" y="101"/>
                    </a:cubicBezTo>
                    <a:cubicBezTo>
                      <a:pt x="234" y="101"/>
                      <a:pt x="244" y="111"/>
                      <a:pt x="244" y="124"/>
                    </a:cubicBezTo>
                    <a:lnTo>
                      <a:pt x="244" y="166"/>
                    </a:lnTo>
                    <a:close/>
                    <a:moveTo>
                      <a:pt x="64" y="41"/>
                    </a:moveTo>
                    <a:cubicBezTo>
                      <a:pt x="53" y="41"/>
                      <a:pt x="43" y="50"/>
                      <a:pt x="43" y="61"/>
                    </a:cubicBezTo>
                    <a:cubicBezTo>
                      <a:pt x="43" y="73"/>
                      <a:pt x="53" y="82"/>
                      <a:pt x="64" y="82"/>
                    </a:cubicBezTo>
                    <a:cubicBezTo>
                      <a:pt x="75" y="82"/>
                      <a:pt x="84" y="73"/>
                      <a:pt x="84" y="61"/>
                    </a:cubicBezTo>
                    <a:cubicBezTo>
                      <a:pt x="84" y="50"/>
                      <a:pt x="75" y="41"/>
                      <a:pt x="64" y="41"/>
                    </a:cubicBezTo>
                    <a:close/>
                    <a:moveTo>
                      <a:pt x="23" y="101"/>
                    </a:moveTo>
                    <a:cubicBezTo>
                      <a:pt x="25" y="101"/>
                      <a:pt x="27" y="102"/>
                      <a:pt x="29" y="102"/>
                    </a:cubicBezTo>
                    <a:cubicBezTo>
                      <a:pt x="26" y="108"/>
                      <a:pt x="24" y="115"/>
                      <a:pt x="24" y="123"/>
                    </a:cubicBezTo>
                    <a:cubicBezTo>
                      <a:pt x="24" y="166"/>
                      <a:pt x="24" y="166"/>
                      <a:pt x="24" y="166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124"/>
                      <a:pt x="0" y="124"/>
                      <a:pt x="0" y="124"/>
                    </a:cubicBezTo>
                    <a:cubicBezTo>
                      <a:pt x="0" y="111"/>
                      <a:pt x="11" y="101"/>
                      <a:pt x="23" y="101"/>
                    </a:cubicBezTo>
                    <a:close/>
                    <a:moveTo>
                      <a:pt x="122" y="0"/>
                    </a:moveTo>
                    <a:cubicBezTo>
                      <a:pt x="105" y="0"/>
                      <a:pt x="92" y="13"/>
                      <a:pt x="92" y="30"/>
                    </a:cubicBezTo>
                    <a:cubicBezTo>
                      <a:pt x="92" y="47"/>
                      <a:pt x="105" y="60"/>
                      <a:pt x="122" y="60"/>
                    </a:cubicBezTo>
                    <a:cubicBezTo>
                      <a:pt x="139" y="60"/>
                      <a:pt x="152" y="47"/>
                      <a:pt x="152" y="30"/>
                    </a:cubicBezTo>
                    <a:cubicBezTo>
                      <a:pt x="152" y="13"/>
                      <a:pt x="139" y="0"/>
                      <a:pt x="122" y="0"/>
                    </a:cubicBezTo>
                    <a:close/>
                    <a:moveTo>
                      <a:pt x="213" y="182"/>
                    </a:moveTo>
                    <a:cubicBezTo>
                      <a:pt x="177" y="182"/>
                      <a:pt x="177" y="182"/>
                      <a:pt x="177" y="182"/>
                    </a:cubicBezTo>
                    <a:cubicBezTo>
                      <a:pt x="177" y="116"/>
                      <a:pt x="177" y="116"/>
                      <a:pt x="177" y="116"/>
                    </a:cubicBezTo>
                    <a:cubicBezTo>
                      <a:pt x="177" y="107"/>
                      <a:pt x="175" y="99"/>
                      <a:pt x="171" y="91"/>
                    </a:cubicBezTo>
                    <a:cubicBezTo>
                      <a:pt x="174" y="90"/>
                      <a:pt x="177" y="90"/>
                      <a:pt x="180" y="90"/>
                    </a:cubicBezTo>
                    <a:cubicBezTo>
                      <a:pt x="198" y="90"/>
                      <a:pt x="213" y="104"/>
                      <a:pt x="213" y="123"/>
                    </a:cubicBezTo>
                    <a:lnTo>
                      <a:pt x="213" y="182"/>
                    </a:lnTo>
                    <a:close/>
                    <a:moveTo>
                      <a:pt x="67" y="116"/>
                    </a:moveTo>
                    <a:cubicBezTo>
                      <a:pt x="67" y="182"/>
                      <a:pt x="67" y="182"/>
                      <a:pt x="67" y="182"/>
                    </a:cubicBezTo>
                    <a:cubicBezTo>
                      <a:pt x="31" y="182"/>
                      <a:pt x="31" y="182"/>
                      <a:pt x="31" y="182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04"/>
                      <a:pt x="46" y="90"/>
                      <a:pt x="64" y="90"/>
                    </a:cubicBezTo>
                    <a:cubicBezTo>
                      <a:pt x="67" y="90"/>
                      <a:pt x="70" y="90"/>
                      <a:pt x="73" y="91"/>
                    </a:cubicBezTo>
                    <a:cubicBezTo>
                      <a:pt x="69" y="99"/>
                      <a:pt x="67" y="107"/>
                      <a:pt x="67" y="116"/>
                    </a:cubicBezTo>
                    <a:close/>
                    <a:moveTo>
                      <a:pt x="74" y="200"/>
                    </a:moveTo>
                    <a:cubicBezTo>
                      <a:pt x="170" y="200"/>
                      <a:pt x="170" y="200"/>
                      <a:pt x="170" y="200"/>
                    </a:cubicBezTo>
                    <a:cubicBezTo>
                      <a:pt x="170" y="116"/>
                      <a:pt x="170" y="116"/>
                      <a:pt x="170" y="116"/>
                    </a:cubicBezTo>
                    <a:cubicBezTo>
                      <a:pt x="170" y="90"/>
                      <a:pt x="148" y="69"/>
                      <a:pt x="122" y="69"/>
                    </a:cubicBezTo>
                    <a:cubicBezTo>
                      <a:pt x="96" y="69"/>
                      <a:pt x="74" y="90"/>
                      <a:pt x="74" y="116"/>
                    </a:cubicBezTo>
                    <a:lnTo>
                      <a:pt x="74" y="2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lIns="68580" tIns="34290" rIns="68580" bIns="34290"/>
              <a:lstStyle/>
              <a:p>
                <a:endParaRPr lang="zh-CN" altLang="en-US"/>
              </a:p>
            </p:txBody>
          </p:sp>
        </p:grpSp>
        <p:sp>
          <p:nvSpPr>
            <p:cNvPr id="60" name="文本框 126">
              <a:extLst>
                <a:ext uri="{FF2B5EF4-FFF2-40B4-BE49-F238E27FC236}">
                  <a16:creationId xmlns:a16="http://schemas.microsoft.com/office/drawing/2014/main" id="{53E77D93-FFF0-AC45-B208-0442408CACDB}"/>
                </a:ext>
              </a:extLst>
            </p:cNvPr>
            <p:cNvSpPr txBox="1"/>
            <p:nvPr/>
          </p:nvSpPr>
          <p:spPr>
            <a:xfrm>
              <a:off x="1654311" y="1263901"/>
              <a:ext cx="2642945" cy="20914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b="1" dirty="0">
                  <a:solidFill>
                    <a:schemeClr val="accent2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INTERNAL</a:t>
              </a:r>
              <a:endParaRPr lang="zh-CN" altLang="en-US" b="1" dirty="0">
                <a:solidFill>
                  <a:schemeClr val="accent2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8A6C3E72-6D93-5046-9FAB-67C150038FE5}"/>
              </a:ext>
            </a:extLst>
          </p:cNvPr>
          <p:cNvGrpSpPr/>
          <p:nvPr/>
        </p:nvGrpSpPr>
        <p:grpSpPr>
          <a:xfrm>
            <a:off x="4929487" y="751985"/>
            <a:ext cx="3547071" cy="461665"/>
            <a:chOff x="182760" y="683046"/>
            <a:chExt cx="4102129" cy="538178"/>
          </a:xfrm>
        </p:grpSpPr>
        <p:grpSp>
          <p:nvGrpSpPr>
            <p:cNvPr id="86" name="组合 90">
              <a:extLst>
                <a:ext uri="{FF2B5EF4-FFF2-40B4-BE49-F238E27FC236}">
                  <a16:creationId xmlns:a16="http://schemas.microsoft.com/office/drawing/2014/main" id="{69AF5061-856B-F24B-82F6-15073FB4F939}"/>
                </a:ext>
              </a:extLst>
            </p:cNvPr>
            <p:cNvGrpSpPr/>
            <p:nvPr/>
          </p:nvGrpSpPr>
          <p:grpSpPr>
            <a:xfrm>
              <a:off x="182760" y="683046"/>
              <a:ext cx="4102129" cy="489234"/>
              <a:chOff x="5856865" y="2769088"/>
              <a:chExt cx="1800000" cy="1800000"/>
            </a:xfrm>
          </p:grpSpPr>
          <p:sp>
            <p:nvSpPr>
              <p:cNvPr id="90" name="椭圆 91">
                <a:extLst>
                  <a:ext uri="{FF2B5EF4-FFF2-40B4-BE49-F238E27FC236}">
                    <a16:creationId xmlns:a16="http://schemas.microsoft.com/office/drawing/2014/main" id="{B173E4BE-866B-EA45-9AA4-225AB67445B3}"/>
                  </a:ext>
                </a:extLst>
              </p:cNvPr>
              <p:cNvSpPr/>
              <p:nvPr/>
            </p:nvSpPr>
            <p:spPr>
              <a:xfrm>
                <a:off x="5856865" y="2769088"/>
                <a:ext cx="1800000" cy="1800000"/>
              </a:xfrm>
              <a:prstGeom prst="ellipse">
                <a:avLst/>
              </a:prstGeom>
              <a:blipFill>
                <a:blip r:embed="rId5">
                  <a:duotone>
                    <a:prstClr val="black"/>
                    <a:schemeClr val="accent2">
                      <a:tint val="45000"/>
                      <a:satMod val="400000"/>
                    </a:schemeClr>
                  </a:duotone>
                  <a:lum bright="40000" contrast="65000"/>
                </a:blip>
                <a:stretch>
                  <a:fillRect l="-42000" t="-38000" r="-63000" b="-16000"/>
                </a:stretch>
              </a:blipFill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 useBgFill="1">
            <p:nvSpPr>
              <p:cNvPr id="91" name="椭圆 92">
                <a:extLst>
                  <a:ext uri="{FF2B5EF4-FFF2-40B4-BE49-F238E27FC236}">
                    <a16:creationId xmlns:a16="http://schemas.microsoft.com/office/drawing/2014/main" id="{611A7E82-0EB9-5447-82C5-F5AF65BA54AB}"/>
                  </a:ext>
                </a:extLst>
              </p:cNvPr>
              <p:cNvSpPr/>
              <p:nvPr/>
            </p:nvSpPr>
            <p:spPr>
              <a:xfrm>
                <a:off x="5996321" y="2908544"/>
                <a:ext cx="1521088" cy="1521088"/>
              </a:xfrm>
              <a:prstGeom prst="ellips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 useBgFill="1">
          <p:nvSpPr>
            <p:cNvPr id="87" name="矩形 106">
              <a:extLst>
                <a:ext uri="{FF2B5EF4-FFF2-40B4-BE49-F238E27FC236}">
                  <a16:creationId xmlns:a16="http://schemas.microsoft.com/office/drawing/2014/main" id="{D4AD197B-E3F3-FB43-B544-9AE315C853CF}"/>
                </a:ext>
              </a:extLst>
            </p:cNvPr>
            <p:cNvSpPr/>
            <p:nvPr/>
          </p:nvSpPr>
          <p:spPr>
            <a:xfrm rot="16200000">
              <a:off x="2034198" y="518553"/>
              <a:ext cx="105134" cy="13002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107">
              <a:extLst>
                <a:ext uri="{FF2B5EF4-FFF2-40B4-BE49-F238E27FC236}">
                  <a16:creationId xmlns:a16="http://schemas.microsoft.com/office/drawing/2014/main" id="{AABB4EA7-7464-4C49-896B-9BF13DD1B750}"/>
                </a:ext>
              </a:extLst>
            </p:cNvPr>
            <p:cNvSpPr/>
            <p:nvPr/>
          </p:nvSpPr>
          <p:spPr>
            <a:xfrm>
              <a:off x="455046" y="722666"/>
              <a:ext cx="3500761" cy="417513"/>
            </a:xfrm>
            <a:prstGeom prst="ellipse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5" name="文本框 126">
            <a:extLst>
              <a:ext uri="{FF2B5EF4-FFF2-40B4-BE49-F238E27FC236}">
                <a16:creationId xmlns:a16="http://schemas.microsoft.com/office/drawing/2014/main" id="{69CC6A39-94D2-0946-B0C6-A0F835A29F5F}"/>
              </a:ext>
            </a:extLst>
          </p:cNvPr>
          <p:cNvSpPr txBox="1"/>
          <p:nvPr/>
        </p:nvSpPr>
        <p:spPr>
          <a:xfrm>
            <a:off x="6415988" y="797890"/>
            <a:ext cx="2285329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accent2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EXTERNAL</a:t>
            </a:r>
            <a:endParaRPr lang="zh-CN" altLang="en-US" b="1" dirty="0">
              <a:solidFill>
                <a:schemeClr val="accent2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grpSp>
        <p:nvGrpSpPr>
          <p:cNvPr id="68" name="组合 142">
            <a:extLst>
              <a:ext uri="{FF2B5EF4-FFF2-40B4-BE49-F238E27FC236}">
                <a16:creationId xmlns:a16="http://schemas.microsoft.com/office/drawing/2014/main" id="{38AC708E-6CC6-B641-B508-73AD5A06A1C1}"/>
              </a:ext>
            </a:extLst>
          </p:cNvPr>
          <p:cNvGrpSpPr/>
          <p:nvPr/>
        </p:nvGrpSpPr>
        <p:grpSpPr>
          <a:xfrm>
            <a:off x="6101099" y="808616"/>
            <a:ext cx="274766" cy="283336"/>
            <a:chOff x="11417301" y="2544763"/>
            <a:chExt cx="479425" cy="479425"/>
          </a:xfrm>
          <a:solidFill>
            <a:schemeClr val="accent2"/>
          </a:solidFill>
        </p:grpSpPr>
        <p:sp>
          <p:nvSpPr>
            <p:cNvPr id="69" name="Freeform 101">
              <a:extLst>
                <a:ext uri="{FF2B5EF4-FFF2-40B4-BE49-F238E27FC236}">
                  <a16:creationId xmlns:a16="http://schemas.microsoft.com/office/drawing/2014/main" id="{96951A66-307B-F944-AAE6-142AA0DFC8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533188" y="2660650"/>
              <a:ext cx="363538" cy="363538"/>
            </a:xfrm>
            <a:custGeom>
              <a:avLst/>
              <a:gdLst>
                <a:gd name="T0" fmla="*/ 2147483646 w 170"/>
                <a:gd name="T1" fmla="*/ 2147483646 h 170"/>
                <a:gd name="T2" fmla="*/ 2147483646 w 170"/>
                <a:gd name="T3" fmla="*/ 2147483646 h 170"/>
                <a:gd name="T4" fmla="*/ 2147483646 w 170"/>
                <a:gd name="T5" fmla="*/ 2147483646 h 170"/>
                <a:gd name="T6" fmla="*/ 2147483646 w 170"/>
                <a:gd name="T7" fmla="*/ 2147483646 h 170"/>
                <a:gd name="T8" fmla="*/ 2147483646 w 170"/>
                <a:gd name="T9" fmla="*/ 2147483646 h 170"/>
                <a:gd name="T10" fmla="*/ 2147483646 w 170"/>
                <a:gd name="T11" fmla="*/ 2147483646 h 170"/>
                <a:gd name="T12" fmla="*/ 2147483646 w 170"/>
                <a:gd name="T13" fmla="*/ 2147483646 h 170"/>
                <a:gd name="T14" fmla="*/ 2147483646 w 170"/>
                <a:gd name="T15" fmla="*/ 2147483646 h 170"/>
                <a:gd name="T16" fmla="*/ 2147483646 w 170"/>
                <a:gd name="T17" fmla="*/ 0 h 170"/>
                <a:gd name="T18" fmla="*/ 2147483646 w 170"/>
                <a:gd name="T19" fmla="*/ 2147483646 h 170"/>
                <a:gd name="T20" fmla="*/ 2147483646 w 170"/>
                <a:gd name="T21" fmla="*/ 2147483646 h 170"/>
                <a:gd name="T22" fmla="*/ 2147483646 w 170"/>
                <a:gd name="T23" fmla="*/ 2147483646 h 170"/>
                <a:gd name="T24" fmla="*/ 2147483646 w 170"/>
                <a:gd name="T25" fmla="*/ 2147483646 h 170"/>
                <a:gd name="T26" fmla="*/ 2147483646 w 170"/>
                <a:gd name="T27" fmla="*/ 2147483646 h 170"/>
                <a:gd name="T28" fmla="*/ 2147483646 w 170"/>
                <a:gd name="T29" fmla="*/ 2147483646 h 170"/>
                <a:gd name="T30" fmla="*/ 2147483646 w 170"/>
                <a:gd name="T31" fmla="*/ 2147483646 h 170"/>
                <a:gd name="T32" fmla="*/ 2147483646 w 170"/>
                <a:gd name="T33" fmla="*/ 2147483646 h 170"/>
                <a:gd name="T34" fmla="*/ 0 w 170"/>
                <a:gd name="T35" fmla="*/ 2147483646 h 170"/>
                <a:gd name="T36" fmla="*/ 2147483646 w 170"/>
                <a:gd name="T37" fmla="*/ 2147483646 h 170"/>
                <a:gd name="T38" fmla="*/ 2147483646 w 170"/>
                <a:gd name="T39" fmla="*/ 2147483646 h 170"/>
                <a:gd name="T40" fmla="*/ 2147483646 w 170"/>
                <a:gd name="T41" fmla="*/ 2147483646 h 170"/>
                <a:gd name="T42" fmla="*/ 2147483646 w 170"/>
                <a:gd name="T43" fmla="*/ 2147483646 h 170"/>
                <a:gd name="T44" fmla="*/ 2147483646 w 170"/>
                <a:gd name="T45" fmla="*/ 2147483646 h 170"/>
                <a:gd name="T46" fmla="*/ 2147483646 w 170"/>
                <a:gd name="T47" fmla="*/ 2147483646 h 170"/>
                <a:gd name="T48" fmla="*/ 2147483646 w 170"/>
                <a:gd name="T49" fmla="*/ 2147483646 h 170"/>
                <a:gd name="T50" fmla="*/ 2147483646 w 170"/>
                <a:gd name="T51" fmla="*/ 2147483646 h 170"/>
                <a:gd name="T52" fmla="*/ 2147483646 w 170"/>
                <a:gd name="T53" fmla="*/ 2147483646 h 170"/>
                <a:gd name="T54" fmla="*/ 2147483646 w 170"/>
                <a:gd name="T55" fmla="*/ 2147483646 h 170"/>
                <a:gd name="T56" fmla="*/ 2147483646 w 170"/>
                <a:gd name="T57" fmla="*/ 2147483646 h 170"/>
                <a:gd name="T58" fmla="*/ 2147483646 w 170"/>
                <a:gd name="T59" fmla="*/ 2147483646 h 170"/>
                <a:gd name="T60" fmla="*/ 2147483646 w 170"/>
                <a:gd name="T61" fmla="*/ 2147483646 h 170"/>
                <a:gd name="T62" fmla="*/ 2147483646 w 170"/>
                <a:gd name="T63" fmla="*/ 2147483646 h 170"/>
                <a:gd name="T64" fmla="*/ 2147483646 w 170"/>
                <a:gd name="T65" fmla="*/ 2147483646 h 170"/>
                <a:gd name="T66" fmla="*/ 2147483646 w 170"/>
                <a:gd name="T67" fmla="*/ 2147483646 h 170"/>
                <a:gd name="T68" fmla="*/ 2147483646 w 170"/>
                <a:gd name="T69" fmla="*/ 2147483646 h 170"/>
                <a:gd name="T70" fmla="*/ 2147483646 w 170"/>
                <a:gd name="T71" fmla="*/ 2147483646 h 170"/>
                <a:gd name="T72" fmla="*/ 2147483646 w 170"/>
                <a:gd name="T73" fmla="*/ 2147483646 h 170"/>
                <a:gd name="T74" fmla="*/ 2147483646 w 170"/>
                <a:gd name="T75" fmla="*/ 2147483646 h 170"/>
                <a:gd name="T76" fmla="*/ 2147483646 w 170"/>
                <a:gd name="T77" fmla="*/ 2147483646 h 17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70" h="170">
                  <a:moveTo>
                    <a:pt x="159" y="68"/>
                  </a:moveTo>
                  <a:cubicBezTo>
                    <a:pt x="151" y="68"/>
                    <a:pt x="151" y="68"/>
                    <a:pt x="151" y="68"/>
                  </a:cubicBezTo>
                  <a:cubicBezTo>
                    <a:pt x="149" y="68"/>
                    <a:pt x="146" y="66"/>
                    <a:pt x="146" y="64"/>
                  </a:cubicBezTo>
                  <a:cubicBezTo>
                    <a:pt x="145" y="61"/>
                    <a:pt x="144" y="59"/>
                    <a:pt x="143" y="57"/>
                  </a:cubicBezTo>
                  <a:cubicBezTo>
                    <a:pt x="142" y="55"/>
                    <a:pt x="142" y="52"/>
                    <a:pt x="144" y="50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154" y="40"/>
                    <a:pt x="154" y="34"/>
                    <a:pt x="150" y="30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38" y="18"/>
                    <a:pt x="136" y="17"/>
                    <a:pt x="133" y="17"/>
                  </a:cubicBezTo>
                  <a:cubicBezTo>
                    <a:pt x="130" y="17"/>
                    <a:pt x="127" y="18"/>
                    <a:pt x="125" y="20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9" y="27"/>
                    <a:pt x="117" y="28"/>
                    <a:pt x="116" y="28"/>
                  </a:cubicBezTo>
                  <a:cubicBezTo>
                    <a:pt x="115" y="28"/>
                    <a:pt x="114" y="27"/>
                    <a:pt x="113" y="27"/>
                  </a:cubicBezTo>
                  <a:cubicBezTo>
                    <a:pt x="111" y="26"/>
                    <a:pt x="108" y="25"/>
                    <a:pt x="106" y="24"/>
                  </a:cubicBezTo>
                  <a:cubicBezTo>
                    <a:pt x="104" y="23"/>
                    <a:pt x="102" y="21"/>
                    <a:pt x="102" y="19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5"/>
                    <a:pt x="97" y="0"/>
                    <a:pt x="92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3" y="0"/>
                    <a:pt x="68" y="5"/>
                    <a:pt x="68" y="10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8" y="21"/>
                    <a:pt x="66" y="23"/>
                    <a:pt x="64" y="24"/>
                  </a:cubicBezTo>
                  <a:cubicBezTo>
                    <a:pt x="61" y="25"/>
                    <a:pt x="59" y="26"/>
                    <a:pt x="57" y="27"/>
                  </a:cubicBezTo>
                  <a:cubicBezTo>
                    <a:pt x="56" y="27"/>
                    <a:pt x="55" y="28"/>
                    <a:pt x="54" y="28"/>
                  </a:cubicBezTo>
                  <a:cubicBezTo>
                    <a:pt x="53" y="28"/>
                    <a:pt x="51" y="27"/>
                    <a:pt x="50" y="26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2" y="18"/>
                    <a:pt x="40" y="17"/>
                    <a:pt x="37" y="17"/>
                  </a:cubicBezTo>
                  <a:cubicBezTo>
                    <a:pt x="34" y="17"/>
                    <a:pt x="32" y="18"/>
                    <a:pt x="30" y="2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18" y="32"/>
                    <a:pt x="17" y="34"/>
                    <a:pt x="17" y="37"/>
                  </a:cubicBezTo>
                  <a:cubicBezTo>
                    <a:pt x="17" y="40"/>
                    <a:pt x="18" y="42"/>
                    <a:pt x="20" y="44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8" y="52"/>
                    <a:pt x="28" y="55"/>
                    <a:pt x="27" y="57"/>
                  </a:cubicBezTo>
                  <a:cubicBezTo>
                    <a:pt x="26" y="59"/>
                    <a:pt x="25" y="61"/>
                    <a:pt x="24" y="64"/>
                  </a:cubicBezTo>
                  <a:cubicBezTo>
                    <a:pt x="23" y="66"/>
                    <a:pt x="21" y="68"/>
                    <a:pt x="19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5" y="68"/>
                    <a:pt x="0" y="73"/>
                    <a:pt x="0" y="78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7"/>
                    <a:pt x="5" y="102"/>
                    <a:pt x="11" y="102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21" y="102"/>
                    <a:pt x="23" y="104"/>
                    <a:pt x="24" y="106"/>
                  </a:cubicBezTo>
                  <a:cubicBezTo>
                    <a:pt x="25" y="108"/>
                    <a:pt x="26" y="111"/>
                    <a:pt x="27" y="113"/>
                  </a:cubicBezTo>
                  <a:cubicBezTo>
                    <a:pt x="28" y="115"/>
                    <a:pt x="28" y="118"/>
                    <a:pt x="26" y="120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16" y="129"/>
                    <a:pt x="16" y="136"/>
                    <a:pt x="20" y="140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2" y="151"/>
                    <a:pt x="34" y="153"/>
                    <a:pt x="37" y="153"/>
                  </a:cubicBezTo>
                  <a:cubicBezTo>
                    <a:pt x="40" y="153"/>
                    <a:pt x="42" y="151"/>
                    <a:pt x="44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1" y="143"/>
                    <a:pt x="53" y="142"/>
                    <a:pt x="54" y="142"/>
                  </a:cubicBezTo>
                  <a:cubicBezTo>
                    <a:pt x="55" y="142"/>
                    <a:pt x="56" y="142"/>
                    <a:pt x="57" y="143"/>
                  </a:cubicBezTo>
                  <a:cubicBezTo>
                    <a:pt x="59" y="144"/>
                    <a:pt x="61" y="145"/>
                    <a:pt x="64" y="146"/>
                  </a:cubicBezTo>
                  <a:cubicBezTo>
                    <a:pt x="66" y="146"/>
                    <a:pt x="68" y="149"/>
                    <a:pt x="68" y="151"/>
                  </a:cubicBezTo>
                  <a:cubicBezTo>
                    <a:pt x="68" y="159"/>
                    <a:pt x="68" y="159"/>
                    <a:pt x="68" y="159"/>
                  </a:cubicBezTo>
                  <a:cubicBezTo>
                    <a:pt x="68" y="165"/>
                    <a:pt x="73" y="170"/>
                    <a:pt x="78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7" y="170"/>
                    <a:pt x="102" y="165"/>
                    <a:pt x="102" y="159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49"/>
                    <a:pt x="104" y="146"/>
                    <a:pt x="106" y="146"/>
                  </a:cubicBezTo>
                  <a:cubicBezTo>
                    <a:pt x="108" y="145"/>
                    <a:pt x="111" y="144"/>
                    <a:pt x="113" y="143"/>
                  </a:cubicBezTo>
                  <a:cubicBezTo>
                    <a:pt x="114" y="142"/>
                    <a:pt x="115" y="142"/>
                    <a:pt x="116" y="142"/>
                  </a:cubicBezTo>
                  <a:cubicBezTo>
                    <a:pt x="117" y="142"/>
                    <a:pt x="119" y="143"/>
                    <a:pt x="120" y="144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7" y="151"/>
                    <a:pt x="130" y="153"/>
                    <a:pt x="133" y="153"/>
                  </a:cubicBezTo>
                  <a:cubicBezTo>
                    <a:pt x="136" y="153"/>
                    <a:pt x="138" y="151"/>
                    <a:pt x="140" y="149"/>
                  </a:cubicBezTo>
                  <a:cubicBezTo>
                    <a:pt x="150" y="140"/>
                    <a:pt x="150" y="140"/>
                    <a:pt x="150" y="140"/>
                  </a:cubicBezTo>
                  <a:cubicBezTo>
                    <a:pt x="154" y="136"/>
                    <a:pt x="154" y="129"/>
                    <a:pt x="150" y="125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2" y="118"/>
                    <a:pt x="142" y="115"/>
                    <a:pt x="143" y="113"/>
                  </a:cubicBezTo>
                  <a:cubicBezTo>
                    <a:pt x="144" y="111"/>
                    <a:pt x="145" y="108"/>
                    <a:pt x="146" y="106"/>
                  </a:cubicBezTo>
                  <a:cubicBezTo>
                    <a:pt x="146" y="104"/>
                    <a:pt x="149" y="102"/>
                    <a:pt x="151" y="102"/>
                  </a:cubicBezTo>
                  <a:cubicBezTo>
                    <a:pt x="159" y="102"/>
                    <a:pt x="159" y="102"/>
                    <a:pt x="159" y="102"/>
                  </a:cubicBezTo>
                  <a:cubicBezTo>
                    <a:pt x="165" y="102"/>
                    <a:pt x="170" y="97"/>
                    <a:pt x="170" y="92"/>
                  </a:cubicBezTo>
                  <a:cubicBezTo>
                    <a:pt x="170" y="78"/>
                    <a:pt x="170" y="78"/>
                    <a:pt x="170" y="78"/>
                  </a:cubicBezTo>
                  <a:cubicBezTo>
                    <a:pt x="170" y="73"/>
                    <a:pt x="165" y="68"/>
                    <a:pt x="159" y="68"/>
                  </a:cubicBezTo>
                  <a:moveTo>
                    <a:pt x="115" y="85"/>
                  </a:moveTo>
                  <a:cubicBezTo>
                    <a:pt x="115" y="102"/>
                    <a:pt x="102" y="115"/>
                    <a:pt x="85" y="115"/>
                  </a:cubicBezTo>
                  <a:cubicBezTo>
                    <a:pt x="68" y="115"/>
                    <a:pt x="55" y="102"/>
                    <a:pt x="55" y="85"/>
                  </a:cubicBezTo>
                  <a:cubicBezTo>
                    <a:pt x="55" y="68"/>
                    <a:pt x="68" y="54"/>
                    <a:pt x="85" y="54"/>
                  </a:cubicBezTo>
                  <a:cubicBezTo>
                    <a:pt x="102" y="54"/>
                    <a:pt x="115" y="68"/>
                    <a:pt x="115" y="8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" name="Freeform 102">
              <a:extLst>
                <a:ext uri="{FF2B5EF4-FFF2-40B4-BE49-F238E27FC236}">
                  <a16:creationId xmlns:a16="http://schemas.microsoft.com/office/drawing/2014/main" id="{F7319993-A08D-DE4B-AA59-91D8C573BB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417301" y="2544763"/>
              <a:ext cx="188913" cy="187325"/>
            </a:xfrm>
            <a:custGeom>
              <a:avLst/>
              <a:gdLst>
                <a:gd name="T0" fmla="*/ 2147483646 w 88"/>
                <a:gd name="T1" fmla="*/ 2147483646 h 88"/>
                <a:gd name="T2" fmla="*/ 2147483646 w 88"/>
                <a:gd name="T3" fmla="*/ 2147483646 h 88"/>
                <a:gd name="T4" fmla="*/ 2147483646 w 88"/>
                <a:gd name="T5" fmla="*/ 2147483646 h 88"/>
                <a:gd name="T6" fmla="*/ 2147483646 w 88"/>
                <a:gd name="T7" fmla="*/ 2147483646 h 88"/>
                <a:gd name="T8" fmla="*/ 2147483646 w 88"/>
                <a:gd name="T9" fmla="*/ 2147483646 h 88"/>
                <a:gd name="T10" fmla="*/ 2147483646 w 88"/>
                <a:gd name="T11" fmla="*/ 2147483646 h 88"/>
                <a:gd name="T12" fmla="*/ 2147483646 w 88"/>
                <a:gd name="T13" fmla="*/ 2147483646 h 88"/>
                <a:gd name="T14" fmla="*/ 2147483646 w 88"/>
                <a:gd name="T15" fmla="*/ 2147483646 h 88"/>
                <a:gd name="T16" fmla="*/ 2147483646 w 88"/>
                <a:gd name="T17" fmla="*/ 2147483646 h 88"/>
                <a:gd name="T18" fmla="*/ 2147483646 w 88"/>
                <a:gd name="T19" fmla="*/ 2147483646 h 88"/>
                <a:gd name="T20" fmla="*/ 2147483646 w 88"/>
                <a:gd name="T21" fmla="*/ 0 h 88"/>
                <a:gd name="T22" fmla="*/ 2147483646 w 88"/>
                <a:gd name="T23" fmla="*/ 2147483646 h 88"/>
                <a:gd name="T24" fmla="*/ 2147483646 w 88"/>
                <a:gd name="T25" fmla="*/ 2147483646 h 88"/>
                <a:gd name="T26" fmla="*/ 2147483646 w 88"/>
                <a:gd name="T27" fmla="*/ 2147483646 h 88"/>
                <a:gd name="T28" fmla="*/ 2147483646 w 88"/>
                <a:gd name="T29" fmla="*/ 2147483646 h 88"/>
                <a:gd name="T30" fmla="*/ 2147483646 w 88"/>
                <a:gd name="T31" fmla="*/ 2147483646 h 88"/>
                <a:gd name="T32" fmla="*/ 2147483646 w 88"/>
                <a:gd name="T33" fmla="*/ 2147483646 h 88"/>
                <a:gd name="T34" fmla="*/ 2147483646 w 88"/>
                <a:gd name="T35" fmla="*/ 2147483646 h 88"/>
                <a:gd name="T36" fmla="*/ 2147483646 w 88"/>
                <a:gd name="T37" fmla="*/ 2147483646 h 88"/>
                <a:gd name="T38" fmla="*/ 0 w 88"/>
                <a:gd name="T39" fmla="*/ 2147483646 h 88"/>
                <a:gd name="T40" fmla="*/ 2147483646 w 88"/>
                <a:gd name="T41" fmla="*/ 2147483646 h 88"/>
                <a:gd name="T42" fmla="*/ 2147483646 w 88"/>
                <a:gd name="T43" fmla="*/ 2147483646 h 88"/>
                <a:gd name="T44" fmla="*/ 2147483646 w 88"/>
                <a:gd name="T45" fmla="*/ 2147483646 h 88"/>
                <a:gd name="T46" fmla="*/ 2147483646 w 88"/>
                <a:gd name="T47" fmla="*/ 2147483646 h 88"/>
                <a:gd name="T48" fmla="*/ 2147483646 w 88"/>
                <a:gd name="T49" fmla="*/ 2147483646 h 88"/>
                <a:gd name="T50" fmla="*/ 2147483646 w 88"/>
                <a:gd name="T51" fmla="*/ 2147483646 h 88"/>
                <a:gd name="T52" fmla="*/ 2147483646 w 88"/>
                <a:gd name="T53" fmla="*/ 2147483646 h 88"/>
                <a:gd name="T54" fmla="*/ 2147483646 w 88"/>
                <a:gd name="T55" fmla="*/ 2147483646 h 88"/>
                <a:gd name="T56" fmla="*/ 2147483646 w 88"/>
                <a:gd name="T57" fmla="*/ 2147483646 h 88"/>
                <a:gd name="T58" fmla="*/ 2147483646 w 88"/>
                <a:gd name="T59" fmla="*/ 2147483646 h 88"/>
                <a:gd name="T60" fmla="*/ 2147483646 w 88"/>
                <a:gd name="T61" fmla="*/ 2147483646 h 88"/>
                <a:gd name="T62" fmla="*/ 2147483646 w 88"/>
                <a:gd name="T63" fmla="*/ 2147483646 h 88"/>
                <a:gd name="T64" fmla="*/ 2147483646 w 88"/>
                <a:gd name="T65" fmla="*/ 2147483646 h 88"/>
                <a:gd name="T66" fmla="*/ 2147483646 w 88"/>
                <a:gd name="T67" fmla="*/ 2147483646 h 88"/>
                <a:gd name="T68" fmla="*/ 2147483646 w 88"/>
                <a:gd name="T69" fmla="*/ 2147483646 h 88"/>
                <a:gd name="T70" fmla="*/ 2147483646 w 88"/>
                <a:gd name="T71" fmla="*/ 2147483646 h 88"/>
                <a:gd name="T72" fmla="*/ 2147483646 w 88"/>
                <a:gd name="T73" fmla="*/ 2147483646 h 88"/>
                <a:gd name="T74" fmla="*/ 2147483646 w 88"/>
                <a:gd name="T75" fmla="*/ 2147483646 h 88"/>
                <a:gd name="T76" fmla="*/ 2147483646 w 88"/>
                <a:gd name="T77" fmla="*/ 2147483646 h 88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88" h="88">
                  <a:moveTo>
                    <a:pt x="76" y="55"/>
                  </a:moveTo>
                  <a:cubicBezTo>
                    <a:pt x="76" y="55"/>
                    <a:pt x="77" y="54"/>
                    <a:pt x="77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5" y="54"/>
                    <a:pt x="88" y="51"/>
                    <a:pt x="88" y="47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37"/>
                    <a:pt x="85" y="34"/>
                    <a:pt x="81" y="34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7" y="34"/>
                    <a:pt x="76" y="33"/>
                    <a:pt x="76" y="33"/>
                  </a:cubicBezTo>
                  <a:cubicBezTo>
                    <a:pt x="76" y="32"/>
                    <a:pt x="75" y="30"/>
                    <a:pt x="75" y="29"/>
                  </a:cubicBezTo>
                  <a:cubicBezTo>
                    <a:pt x="74" y="29"/>
                    <a:pt x="75" y="28"/>
                    <a:pt x="75" y="28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80" y="22"/>
                    <a:pt x="80" y="18"/>
                    <a:pt x="78" y="15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2" y="9"/>
                    <a:pt x="70" y="8"/>
                    <a:pt x="68" y="8"/>
                  </a:cubicBezTo>
                  <a:cubicBezTo>
                    <a:pt x="66" y="8"/>
                    <a:pt x="64" y="9"/>
                    <a:pt x="63" y="11"/>
                  </a:cubicBezTo>
                  <a:cubicBezTo>
                    <a:pt x="60" y="13"/>
                    <a:pt x="60" y="13"/>
                    <a:pt x="60" y="13"/>
                  </a:cubicBezTo>
                  <a:cubicBezTo>
                    <a:pt x="60" y="13"/>
                    <a:pt x="60" y="14"/>
                    <a:pt x="59" y="14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8" y="13"/>
                    <a:pt x="56" y="12"/>
                    <a:pt x="55" y="12"/>
                  </a:cubicBezTo>
                  <a:cubicBezTo>
                    <a:pt x="55" y="12"/>
                    <a:pt x="54" y="11"/>
                    <a:pt x="54" y="11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4" y="3"/>
                    <a:pt x="51" y="0"/>
                    <a:pt x="47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7" y="0"/>
                    <a:pt x="34" y="3"/>
                    <a:pt x="34" y="7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4" y="11"/>
                    <a:pt x="33" y="12"/>
                    <a:pt x="33" y="12"/>
                  </a:cubicBezTo>
                  <a:cubicBezTo>
                    <a:pt x="32" y="12"/>
                    <a:pt x="31" y="13"/>
                    <a:pt x="29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8" y="13"/>
                    <a:pt x="28" y="13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4" y="9"/>
                    <a:pt x="22" y="8"/>
                    <a:pt x="20" y="8"/>
                  </a:cubicBezTo>
                  <a:cubicBezTo>
                    <a:pt x="18" y="8"/>
                    <a:pt x="17" y="9"/>
                    <a:pt x="15" y="1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8" y="18"/>
                    <a:pt x="8" y="22"/>
                    <a:pt x="11" y="25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4" y="28"/>
                    <a:pt x="14" y="29"/>
                    <a:pt x="14" y="29"/>
                  </a:cubicBezTo>
                  <a:cubicBezTo>
                    <a:pt x="13" y="30"/>
                    <a:pt x="13" y="32"/>
                    <a:pt x="12" y="33"/>
                  </a:cubicBezTo>
                  <a:cubicBezTo>
                    <a:pt x="12" y="33"/>
                    <a:pt x="11" y="34"/>
                    <a:pt x="11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3" y="34"/>
                    <a:pt x="0" y="37"/>
                    <a:pt x="0" y="41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1"/>
                    <a:pt x="3" y="54"/>
                    <a:pt x="7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4"/>
                    <a:pt x="12" y="55"/>
                    <a:pt x="12" y="55"/>
                  </a:cubicBezTo>
                  <a:cubicBezTo>
                    <a:pt x="13" y="56"/>
                    <a:pt x="13" y="58"/>
                    <a:pt x="14" y="59"/>
                  </a:cubicBezTo>
                  <a:cubicBezTo>
                    <a:pt x="14" y="59"/>
                    <a:pt x="14" y="60"/>
                    <a:pt x="13" y="60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9" y="64"/>
                    <a:pt x="9" y="66"/>
                    <a:pt x="9" y="68"/>
                  </a:cubicBezTo>
                  <a:cubicBezTo>
                    <a:pt x="9" y="70"/>
                    <a:pt x="9" y="72"/>
                    <a:pt x="11" y="73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17" y="79"/>
                    <a:pt x="18" y="80"/>
                    <a:pt x="20" y="80"/>
                  </a:cubicBezTo>
                  <a:cubicBezTo>
                    <a:pt x="22" y="80"/>
                    <a:pt x="24" y="79"/>
                    <a:pt x="25" y="78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5"/>
                    <a:pt x="28" y="74"/>
                    <a:pt x="29" y="74"/>
                  </a:cubicBezTo>
                  <a:cubicBezTo>
                    <a:pt x="29" y="75"/>
                    <a:pt x="29" y="75"/>
                    <a:pt x="29" y="75"/>
                  </a:cubicBezTo>
                  <a:cubicBezTo>
                    <a:pt x="31" y="75"/>
                    <a:pt x="32" y="76"/>
                    <a:pt x="33" y="76"/>
                  </a:cubicBezTo>
                  <a:cubicBezTo>
                    <a:pt x="33" y="76"/>
                    <a:pt x="34" y="77"/>
                    <a:pt x="34" y="77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5"/>
                    <a:pt x="37" y="88"/>
                    <a:pt x="41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51" y="88"/>
                    <a:pt x="54" y="85"/>
                    <a:pt x="54" y="81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4" y="77"/>
                    <a:pt x="55" y="76"/>
                    <a:pt x="55" y="76"/>
                  </a:cubicBezTo>
                  <a:cubicBezTo>
                    <a:pt x="56" y="76"/>
                    <a:pt x="58" y="75"/>
                    <a:pt x="59" y="75"/>
                  </a:cubicBezTo>
                  <a:cubicBezTo>
                    <a:pt x="59" y="74"/>
                    <a:pt x="59" y="74"/>
                    <a:pt x="59" y="74"/>
                  </a:cubicBezTo>
                  <a:cubicBezTo>
                    <a:pt x="60" y="74"/>
                    <a:pt x="60" y="75"/>
                    <a:pt x="60" y="75"/>
                  </a:cubicBezTo>
                  <a:cubicBezTo>
                    <a:pt x="63" y="78"/>
                    <a:pt x="63" y="78"/>
                    <a:pt x="63" y="78"/>
                  </a:cubicBezTo>
                  <a:cubicBezTo>
                    <a:pt x="64" y="79"/>
                    <a:pt x="66" y="80"/>
                    <a:pt x="68" y="80"/>
                  </a:cubicBezTo>
                  <a:cubicBezTo>
                    <a:pt x="70" y="80"/>
                    <a:pt x="72" y="79"/>
                    <a:pt x="73" y="78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80" y="70"/>
                    <a:pt x="80" y="66"/>
                    <a:pt x="78" y="63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75" y="60"/>
                    <a:pt x="74" y="59"/>
                    <a:pt x="75" y="59"/>
                  </a:cubicBezTo>
                  <a:cubicBezTo>
                    <a:pt x="75" y="58"/>
                    <a:pt x="76" y="56"/>
                    <a:pt x="76" y="55"/>
                  </a:cubicBezTo>
                  <a:close/>
                  <a:moveTo>
                    <a:pt x="58" y="44"/>
                  </a:moveTo>
                  <a:cubicBezTo>
                    <a:pt x="58" y="51"/>
                    <a:pt x="52" y="58"/>
                    <a:pt x="44" y="58"/>
                  </a:cubicBezTo>
                  <a:cubicBezTo>
                    <a:pt x="37" y="58"/>
                    <a:pt x="31" y="51"/>
                    <a:pt x="31" y="44"/>
                  </a:cubicBezTo>
                  <a:cubicBezTo>
                    <a:pt x="31" y="37"/>
                    <a:pt x="37" y="31"/>
                    <a:pt x="44" y="31"/>
                  </a:cubicBezTo>
                  <a:cubicBezTo>
                    <a:pt x="52" y="31"/>
                    <a:pt x="58" y="37"/>
                    <a:pt x="58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86E65F8-6ACD-7B46-BD3D-4025636ADA4A}"/>
              </a:ext>
            </a:extLst>
          </p:cNvPr>
          <p:cNvGrpSpPr/>
          <p:nvPr/>
        </p:nvGrpSpPr>
        <p:grpSpPr>
          <a:xfrm>
            <a:off x="510944" y="1449753"/>
            <a:ext cx="4327809" cy="738664"/>
            <a:chOff x="697386" y="1301246"/>
            <a:chExt cx="4327809" cy="738664"/>
          </a:xfrm>
        </p:grpSpPr>
        <p:sp>
          <p:nvSpPr>
            <p:cNvPr id="55" name="chenying0907 109">
              <a:extLst>
                <a:ext uri="{FF2B5EF4-FFF2-40B4-BE49-F238E27FC236}">
                  <a16:creationId xmlns:a16="http://schemas.microsoft.com/office/drawing/2014/main" id="{000B2446-A7C3-6E47-BCBA-C639EE12C9B8}"/>
                </a:ext>
              </a:extLst>
            </p:cNvPr>
            <p:cNvSpPr/>
            <p:nvPr/>
          </p:nvSpPr>
          <p:spPr>
            <a:xfrm>
              <a:off x="697386" y="1327304"/>
              <a:ext cx="295382" cy="282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4" h="21252" extrusionOk="0">
                  <a:moveTo>
                    <a:pt x="0" y="11486"/>
                  </a:moveTo>
                  <a:cubicBezTo>
                    <a:pt x="6297" y="11810"/>
                    <a:pt x="8452" y="9094"/>
                    <a:pt x="10432" y="6445"/>
                  </a:cubicBezTo>
                  <a:cubicBezTo>
                    <a:pt x="11413" y="5133"/>
                    <a:pt x="12361" y="62"/>
                    <a:pt x="14424" y="1"/>
                  </a:cubicBezTo>
                  <a:cubicBezTo>
                    <a:pt x="15769" y="-39"/>
                    <a:pt x="16223" y="2237"/>
                    <a:pt x="16082" y="3272"/>
                  </a:cubicBezTo>
                  <a:cubicBezTo>
                    <a:pt x="15861" y="4889"/>
                    <a:pt x="14041" y="6135"/>
                    <a:pt x="14194" y="7965"/>
                  </a:cubicBezTo>
                  <a:cubicBezTo>
                    <a:pt x="14390" y="10301"/>
                    <a:pt x="17861" y="9673"/>
                    <a:pt x="19260" y="10227"/>
                  </a:cubicBezTo>
                  <a:cubicBezTo>
                    <a:pt x="19766" y="10428"/>
                    <a:pt x="21231" y="11033"/>
                    <a:pt x="21376" y="11673"/>
                  </a:cubicBezTo>
                  <a:cubicBezTo>
                    <a:pt x="21570" y="12535"/>
                    <a:pt x="20193" y="13225"/>
                    <a:pt x="19575" y="13518"/>
                  </a:cubicBezTo>
                  <a:cubicBezTo>
                    <a:pt x="20100" y="13794"/>
                    <a:pt x="21600" y="14815"/>
                    <a:pt x="21175" y="15661"/>
                  </a:cubicBezTo>
                  <a:cubicBezTo>
                    <a:pt x="20946" y="16116"/>
                    <a:pt x="20069" y="16279"/>
                    <a:pt x="19912" y="16721"/>
                  </a:cubicBezTo>
                  <a:cubicBezTo>
                    <a:pt x="19755" y="17170"/>
                    <a:pt x="20477" y="17215"/>
                    <a:pt x="20793" y="17467"/>
                  </a:cubicBezTo>
                  <a:cubicBezTo>
                    <a:pt x="21207" y="17798"/>
                    <a:pt x="21392" y="18222"/>
                    <a:pt x="21094" y="18674"/>
                  </a:cubicBezTo>
                  <a:cubicBezTo>
                    <a:pt x="20996" y="18822"/>
                    <a:pt x="20711" y="18995"/>
                    <a:pt x="20448" y="19175"/>
                  </a:cubicBezTo>
                  <a:cubicBezTo>
                    <a:pt x="20191" y="19349"/>
                    <a:pt x="19956" y="19529"/>
                    <a:pt x="19937" y="19697"/>
                  </a:cubicBezTo>
                  <a:cubicBezTo>
                    <a:pt x="19902" y="20016"/>
                    <a:pt x="20352" y="20019"/>
                    <a:pt x="20495" y="20232"/>
                  </a:cubicBezTo>
                  <a:cubicBezTo>
                    <a:pt x="21389" y="21561"/>
                    <a:pt x="18668" y="21213"/>
                    <a:pt x="18243" y="21207"/>
                  </a:cubicBezTo>
                  <a:cubicBezTo>
                    <a:pt x="15548" y="21174"/>
                    <a:pt x="12492" y="21415"/>
                    <a:pt x="9278" y="20028"/>
                  </a:cubicBezTo>
                  <a:cubicBezTo>
                    <a:pt x="6757" y="18941"/>
                    <a:pt x="4040" y="19440"/>
                    <a:pt x="1192" y="19163"/>
                  </a:cubicBezTo>
                </a:path>
              </a:pathLst>
            </a:custGeom>
            <a:ln w="38100">
              <a:solidFill>
                <a:schemeClr val="accent2"/>
              </a:solidFill>
              <a:miter lim="400000"/>
            </a:ln>
          </p:spPr>
          <p:txBody>
            <a:bodyPr lIns="28575" tIns="28575" rIns="28575" bIns="28575" anchor="ctr"/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2" name="矩形 204">
              <a:extLst>
                <a:ext uri="{FF2B5EF4-FFF2-40B4-BE49-F238E27FC236}">
                  <a16:creationId xmlns:a16="http://schemas.microsoft.com/office/drawing/2014/main" id="{9E611D61-9B4C-8F4F-8308-550ACD0DAC28}"/>
                </a:ext>
              </a:extLst>
            </p:cNvPr>
            <p:cNvSpPr/>
            <p:nvPr/>
          </p:nvSpPr>
          <p:spPr>
            <a:xfrm>
              <a:off x="957402" y="1301246"/>
              <a:ext cx="4067793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Technology: </a:t>
              </a:r>
            </a:p>
            <a:p>
              <a:pPr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always test first and continuous integration technology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E97670C7-22D1-E246-908D-66E222EAD78D}"/>
              </a:ext>
            </a:extLst>
          </p:cNvPr>
          <p:cNvGrpSpPr/>
          <p:nvPr/>
        </p:nvGrpSpPr>
        <p:grpSpPr>
          <a:xfrm>
            <a:off x="501105" y="3023057"/>
            <a:ext cx="3943123" cy="954107"/>
            <a:chOff x="697386" y="1301246"/>
            <a:chExt cx="3943123" cy="954107"/>
          </a:xfrm>
        </p:grpSpPr>
        <p:sp>
          <p:nvSpPr>
            <p:cNvPr id="94" name="chenying0907 109">
              <a:extLst>
                <a:ext uri="{FF2B5EF4-FFF2-40B4-BE49-F238E27FC236}">
                  <a16:creationId xmlns:a16="http://schemas.microsoft.com/office/drawing/2014/main" id="{8B8CAD65-5569-B044-9DFC-7D06D9F1BCD7}"/>
                </a:ext>
              </a:extLst>
            </p:cNvPr>
            <p:cNvSpPr/>
            <p:nvPr/>
          </p:nvSpPr>
          <p:spPr>
            <a:xfrm>
              <a:off x="697386" y="1327304"/>
              <a:ext cx="295382" cy="282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4" h="21252" extrusionOk="0">
                  <a:moveTo>
                    <a:pt x="0" y="11486"/>
                  </a:moveTo>
                  <a:cubicBezTo>
                    <a:pt x="6297" y="11810"/>
                    <a:pt x="8452" y="9094"/>
                    <a:pt x="10432" y="6445"/>
                  </a:cubicBezTo>
                  <a:cubicBezTo>
                    <a:pt x="11413" y="5133"/>
                    <a:pt x="12361" y="62"/>
                    <a:pt x="14424" y="1"/>
                  </a:cubicBezTo>
                  <a:cubicBezTo>
                    <a:pt x="15769" y="-39"/>
                    <a:pt x="16223" y="2237"/>
                    <a:pt x="16082" y="3272"/>
                  </a:cubicBezTo>
                  <a:cubicBezTo>
                    <a:pt x="15861" y="4889"/>
                    <a:pt x="14041" y="6135"/>
                    <a:pt x="14194" y="7965"/>
                  </a:cubicBezTo>
                  <a:cubicBezTo>
                    <a:pt x="14390" y="10301"/>
                    <a:pt x="17861" y="9673"/>
                    <a:pt x="19260" y="10227"/>
                  </a:cubicBezTo>
                  <a:cubicBezTo>
                    <a:pt x="19766" y="10428"/>
                    <a:pt x="21231" y="11033"/>
                    <a:pt x="21376" y="11673"/>
                  </a:cubicBezTo>
                  <a:cubicBezTo>
                    <a:pt x="21570" y="12535"/>
                    <a:pt x="20193" y="13225"/>
                    <a:pt x="19575" y="13518"/>
                  </a:cubicBezTo>
                  <a:cubicBezTo>
                    <a:pt x="20100" y="13794"/>
                    <a:pt x="21600" y="14815"/>
                    <a:pt x="21175" y="15661"/>
                  </a:cubicBezTo>
                  <a:cubicBezTo>
                    <a:pt x="20946" y="16116"/>
                    <a:pt x="20069" y="16279"/>
                    <a:pt x="19912" y="16721"/>
                  </a:cubicBezTo>
                  <a:cubicBezTo>
                    <a:pt x="19755" y="17170"/>
                    <a:pt x="20477" y="17215"/>
                    <a:pt x="20793" y="17467"/>
                  </a:cubicBezTo>
                  <a:cubicBezTo>
                    <a:pt x="21207" y="17798"/>
                    <a:pt x="21392" y="18222"/>
                    <a:pt x="21094" y="18674"/>
                  </a:cubicBezTo>
                  <a:cubicBezTo>
                    <a:pt x="20996" y="18822"/>
                    <a:pt x="20711" y="18995"/>
                    <a:pt x="20448" y="19175"/>
                  </a:cubicBezTo>
                  <a:cubicBezTo>
                    <a:pt x="20191" y="19349"/>
                    <a:pt x="19956" y="19529"/>
                    <a:pt x="19937" y="19697"/>
                  </a:cubicBezTo>
                  <a:cubicBezTo>
                    <a:pt x="19902" y="20016"/>
                    <a:pt x="20352" y="20019"/>
                    <a:pt x="20495" y="20232"/>
                  </a:cubicBezTo>
                  <a:cubicBezTo>
                    <a:pt x="21389" y="21561"/>
                    <a:pt x="18668" y="21213"/>
                    <a:pt x="18243" y="21207"/>
                  </a:cubicBezTo>
                  <a:cubicBezTo>
                    <a:pt x="15548" y="21174"/>
                    <a:pt x="12492" y="21415"/>
                    <a:pt x="9278" y="20028"/>
                  </a:cubicBezTo>
                  <a:cubicBezTo>
                    <a:pt x="6757" y="18941"/>
                    <a:pt x="4040" y="19440"/>
                    <a:pt x="1192" y="19163"/>
                  </a:cubicBezTo>
                </a:path>
              </a:pathLst>
            </a:custGeom>
            <a:ln w="38100">
              <a:solidFill>
                <a:schemeClr val="accent2"/>
              </a:solidFill>
              <a:miter lim="400000"/>
            </a:ln>
          </p:spPr>
          <p:txBody>
            <a:bodyPr lIns="28575" tIns="28575" rIns="28575" bIns="28575" anchor="ctr"/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5" name="矩形 204">
              <a:extLst>
                <a:ext uri="{FF2B5EF4-FFF2-40B4-BE49-F238E27FC236}">
                  <a16:creationId xmlns:a16="http://schemas.microsoft.com/office/drawing/2014/main" id="{CC5CDA7C-50D9-7345-BCBF-DFF047085526}"/>
                </a:ext>
              </a:extLst>
            </p:cNvPr>
            <p:cNvSpPr/>
            <p:nvPr/>
          </p:nvSpPr>
          <p:spPr>
            <a:xfrm>
              <a:off x="957402" y="1301246"/>
              <a:ext cx="3683107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 non-technical departments in the enterprise have also been transformed into Agile, and other departments have enough trust in the IT organization 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D6E25B97-DBDB-F944-8692-C4D0C036DCB4}"/>
              </a:ext>
            </a:extLst>
          </p:cNvPr>
          <p:cNvGrpSpPr/>
          <p:nvPr/>
        </p:nvGrpSpPr>
        <p:grpSpPr>
          <a:xfrm>
            <a:off x="4836038" y="3923864"/>
            <a:ext cx="3827593" cy="954107"/>
            <a:chOff x="697386" y="1301246"/>
            <a:chExt cx="4327809" cy="954107"/>
          </a:xfrm>
        </p:grpSpPr>
        <p:sp>
          <p:nvSpPr>
            <p:cNvPr id="97" name="chenying0907 109">
              <a:extLst>
                <a:ext uri="{FF2B5EF4-FFF2-40B4-BE49-F238E27FC236}">
                  <a16:creationId xmlns:a16="http://schemas.microsoft.com/office/drawing/2014/main" id="{F0412830-C8EB-4C4D-89BC-D41F55021CA5}"/>
                </a:ext>
              </a:extLst>
            </p:cNvPr>
            <p:cNvSpPr/>
            <p:nvPr/>
          </p:nvSpPr>
          <p:spPr>
            <a:xfrm>
              <a:off x="697386" y="1327304"/>
              <a:ext cx="295382" cy="282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4" h="21252" extrusionOk="0">
                  <a:moveTo>
                    <a:pt x="0" y="11486"/>
                  </a:moveTo>
                  <a:cubicBezTo>
                    <a:pt x="6297" y="11810"/>
                    <a:pt x="8452" y="9094"/>
                    <a:pt x="10432" y="6445"/>
                  </a:cubicBezTo>
                  <a:cubicBezTo>
                    <a:pt x="11413" y="5133"/>
                    <a:pt x="12361" y="62"/>
                    <a:pt x="14424" y="1"/>
                  </a:cubicBezTo>
                  <a:cubicBezTo>
                    <a:pt x="15769" y="-39"/>
                    <a:pt x="16223" y="2237"/>
                    <a:pt x="16082" y="3272"/>
                  </a:cubicBezTo>
                  <a:cubicBezTo>
                    <a:pt x="15861" y="4889"/>
                    <a:pt x="14041" y="6135"/>
                    <a:pt x="14194" y="7965"/>
                  </a:cubicBezTo>
                  <a:cubicBezTo>
                    <a:pt x="14390" y="10301"/>
                    <a:pt x="17861" y="9673"/>
                    <a:pt x="19260" y="10227"/>
                  </a:cubicBezTo>
                  <a:cubicBezTo>
                    <a:pt x="19766" y="10428"/>
                    <a:pt x="21231" y="11033"/>
                    <a:pt x="21376" y="11673"/>
                  </a:cubicBezTo>
                  <a:cubicBezTo>
                    <a:pt x="21570" y="12535"/>
                    <a:pt x="20193" y="13225"/>
                    <a:pt x="19575" y="13518"/>
                  </a:cubicBezTo>
                  <a:cubicBezTo>
                    <a:pt x="20100" y="13794"/>
                    <a:pt x="21600" y="14815"/>
                    <a:pt x="21175" y="15661"/>
                  </a:cubicBezTo>
                  <a:cubicBezTo>
                    <a:pt x="20946" y="16116"/>
                    <a:pt x="20069" y="16279"/>
                    <a:pt x="19912" y="16721"/>
                  </a:cubicBezTo>
                  <a:cubicBezTo>
                    <a:pt x="19755" y="17170"/>
                    <a:pt x="20477" y="17215"/>
                    <a:pt x="20793" y="17467"/>
                  </a:cubicBezTo>
                  <a:cubicBezTo>
                    <a:pt x="21207" y="17798"/>
                    <a:pt x="21392" y="18222"/>
                    <a:pt x="21094" y="18674"/>
                  </a:cubicBezTo>
                  <a:cubicBezTo>
                    <a:pt x="20996" y="18822"/>
                    <a:pt x="20711" y="18995"/>
                    <a:pt x="20448" y="19175"/>
                  </a:cubicBezTo>
                  <a:cubicBezTo>
                    <a:pt x="20191" y="19349"/>
                    <a:pt x="19956" y="19529"/>
                    <a:pt x="19937" y="19697"/>
                  </a:cubicBezTo>
                  <a:cubicBezTo>
                    <a:pt x="19902" y="20016"/>
                    <a:pt x="20352" y="20019"/>
                    <a:pt x="20495" y="20232"/>
                  </a:cubicBezTo>
                  <a:cubicBezTo>
                    <a:pt x="21389" y="21561"/>
                    <a:pt x="18668" y="21213"/>
                    <a:pt x="18243" y="21207"/>
                  </a:cubicBezTo>
                  <a:cubicBezTo>
                    <a:pt x="15548" y="21174"/>
                    <a:pt x="12492" y="21415"/>
                    <a:pt x="9278" y="20028"/>
                  </a:cubicBezTo>
                  <a:cubicBezTo>
                    <a:pt x="6757" y="18941"/>
                    <a:pt x="4040" y="19440"/>
                    <a:pt x="1192" y="19163"/>
                  </a:cubicBezTo>
                </a:path>
              </a:pathLst>
            </a:custGeom>
            <a:ln w="38100">
              <a:solidFill>
                <a:schemeClr val="accent2"/>
              </a:solidFill>
              <a:miter lim="400000"/>
            </a:ln>
          </p:spPr>
          <p:txBody>
            <a:bodyPr lIns="28575" tIns="28575" rIns="28575" bIns="28575" anchor="ctr"/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8" name="矩形 204">
              <a:extLst>
                <a:ext uri="{FF2B5EF4-FFF2-40B4-BE49-F238E27FC236}">
                  <a16:creationId xmlns:a16="http://schemas.microsoft.com/office/drawing/2014/main" id="{E1A2A782-6E3D-0944-A176-8947A603CBF2}"/>
                </a:ext>
              </a:extLst>
            </p:cNvPr>
            <p:cNvSpPr/>
            <p:nvPr/>
          </p:nvSpPr>
          <p:spPr>
            <a:xfrm>
              <a:off x="957402" y="1301246"/>
              <a:ext cx="4067793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Agile delivery strategy at the enterprise level: establish a “key group” with two consulting companies as foreign aid to combining different advantages and perspectives.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5D6369D8-F56B-C241-8B13-E1041A22FB6B}"/>
              </a:ext>
            </a:extLst>
          </p:cNvPr>
          <p:cNvGrpSpPr/>
          <p:nvPr/>
        </p:nvGrpSpPr>
        <p:grpSpPr>
          <a:xfrm>
            <a:off x="501112" y="4135703"/>
            <a:ext cx="3943116" cy="738664"/>
            <a:chOff x="697386" y="1301246"/>
            <a:chExt cx="4327809" cy="738664"/>
          </a:xfrm>
        </p:grpSpPr>
        <p:sp>
          <p:nvSpPr>
            <p:cNvPr id="100" name="chenying0907 109">
              <a:extLst>
                <a:ext uri="{FF2B5EF4-FFF2-40B4-BE49-F238E27FC236}">
                  <a16:creationId xmlns:a16="http://schemas.microsoft.com/office/drawing/2014/main" id="{76906468-DC78-0D42-AE5A-4622C345459E}"/>
                </a:ext>
              </a:extLst>
            </p:cNvPr>
            <p:cNvSpPr/>
            <p:nvPr/>
          </p:nvSpPr>
          <p:spPr>
            <a:xfrm>
              <a:off x="697386" y="1327304"/>
              <a:ext cx="295382" cy="282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4" h="21252" extrusionOk="0">
                  <a:moveTo>
                    <a:pt x="0" y="11486"/>
                  </a:moveTo>
                  <a:cubicBezTo>
                    <a:pt x="6297" y="11810"/>
                    <a:pt x="8452" y="9094"/>
                    <a:pt x="10432" y="6445"/>
                  </a:cubicBezTo>
                  <a:cubicBezTo>
                    <a:pt x="11413" y="5133"/>
                    <a:pt x="12361" y="62"/>
                    <a:pt x="14424" y="1"/>
                  </a:cubicBezTo>
                  <a:cubicBezTo>
                    <a:pt x="15769" y="-39"/>
                    <a:pt x="16223" y="2237"/>
                    <a:pt x="16082" y="3272"/>
                  </a:cubicBezTo>
                  <a:cubicBezTo>
                    <a:pt x="15861" y="4889"/>
                    <a:pt x="14041" y="6135"/>
                    <a:pt x="14194" y="7965"/>
                  </a:cubicBezTo>
                  <a:cubicBezTo>
                    <a:pt x="14390" y="10301"/>
                    <a:pt x="17861" y="9673"/>
                    <a:pt x="19260" y="10227"/>
                  </a:cubicBezTo>
                  <a:cubicBezTo>
                    <a:pt x="19766" y="10428"/>
                    <a:pt x="21231" y="11033"/>
                    <a:pt x="21376" y="11673"/>
                  </a:cubicBezTo>
                  <a:cubicBezTo>
                    <a:pt x="21570" y="12535"/>
                    <a:pt x="20193" y="13225"/>
                    <a:pt x="19575" y="13518"/>
                  </a:cubicBezTo>
                  <a:cubicBezTo>
                    <a:pt x="20100" y="13794"/>
                    <a:pt x="21600" y="14815"/>
                    <a:pt x="21175" y="15661"/>
                  </a:cubicBezTo>
                  <a:cubicBezTo>
                    <a:pt x="20946" y="16116"/>
                    <a:pt x="20069" y="16279"/>
                    <a:pt x="19912" y="16721"/>
                  </a:cubicBezTo>
                  <a:cubicBezTo>
                    <a:pt x="19755" y="17170"/>
                    <a:pt x="20477" y="17215"/>
                    <a:pt x="20793" y="17467"/>
                  </a:cubicBezTo>
                  <a:cubicBezTo>
                    <a:pt x="21207" y="17798"/>
                    <a:pt x="21392" y="18222"/>
                    <a:pt x="21094" y="18674"/>
                  </a:cubicBezTo>
                  <a:cubicBezTo>
                    <a:pt x="20996" y="18822"/>
                    <a:pt x="20711" y="18995"/>
                    <a:pt x="20448" y="19175"/>
                  </a:cubicBezTo>
                  <a:cubicBezTo>
                    <a:pt x="20191" y="19349"/>
                    <a:pt x="19956" y="19529"/>
                    <a:pt x="19937" y="19697"/>
                  </a:cubicBezTo>
                  <a:cubicBezTo>
                    <a:pt x="19902" y="20016"/>
                    <a:pt x="20352" y="20019"/>
                    <a:pt x="20495" y="20232"/>
                  </a:cubicBezTo>
                  <a:cubicBezTo>
                    <a:pt x="21389" y="21561"/>
                    <a:pt x="18668" y="21213"/>
                    <a:pt x="18243" y="21207"/>
                  </a:cubicBezTo>
                  <a:cubicBezTo>
                    <a:pt x="15548" y="21174"/>
                    <a:pt x="12492" y="21415"/>
                    <a:pt x="9278" y="20028"/>
                  </a:cubicBezTo>
                  <a:cubicBezTo>
                    <a:pt x="6757" y="18941"/>
                    <a:pt x="4040" y="19440"/>
                    <a:pt x="1192" y="19163"/>
                  </a:cubicBezTo>
                </a:path>
              </a:pathLst>
            </a:custGeom>
            <a:ln w="38100">
              <a:solidFill>
                <a:schemeClr val="accent2"/>
              </a:solidFill>
              <a:miter lim="400000"/>
            </a:ln>
          </p:spPr>
          <p:txBody>
            <a:bodyPr lIns="28575" tIns="28575" rIns="28575" bIns="28575" anchor="ctr"/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1" name="矩形 204">
              <a:extLst>
                <a:ext uri="{FF2B5EF4-FFF2-40B4-BE49-F238E27FC236}">
                  <a16:creationId xmlns:a16="http://schemas.microsoft.com/office/drawing/2014/main" id="{ACEF7482-206E-FF44-8AAF-AAE0623584D1}"/>
                </a:ext>
              </a:extLst>
            </p:cNvPr>
            <p:cNvSpPr/>
            <p:nvPr/>
          </p:nvSpPr>
          <p:spPr>
            <a:xfrm>
              <a:off x="957402" y="1301246"/>
              <a:ext cx="4067793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Expand the influence of the IT department on the enterprise and recognize the true value provided by the IT department to the enterprise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3BECF736-1CF5-8847-B2EB-02D05289C030}"/>
              </a:ext>
            </a:extLst>
          </p:cNvPr>
          <p:cNvGrpSpPr/>
          <p:nvPr/>
        </p:nvGrpSpPr>
        <p:grpSpPr>
          <a:xfrm>
            <a:off x="4833139" y="2514975"/>
            <a:ext cx="3868178" cy="1169551"/>
            <a:chOff x="697386" y="1301246"/>
            <a:chExt cx="4327809" cy="1169551"/>
          </a:xfrm>
        </p:grpSpPr>
        <p:sp>
          <p:nvSpPr>
            <p:cNvPr id="103" name="chenying0907 109">
              <a:extLst>
                <a:ext uri="{FF2B5EF4-FFF2-40B4-BE49-F238E27FC236}">
                  <a16:creationId xmlns:a16="http://schemas.microsoft.com/office/drawing/2014/main" id="{E4CC1BF2-6007-364D-81E8-D46777C05D94}"/>
                </a:ext>
              </a:extLst>
            </p:cNvPr>
            <p:cNvSpPr/>
            <p:nvPr/>
          </p:nvSpPr>
          <p:spPr>
            <a:xfrm>
              <a:off x="697386" y="1327304"/>
              <a:ext cx="295382" cy="282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4" h="21252" extrusionOk="0">
                  <a:moveTo>
                    <a:pt x="0" y="11486"/>
                  </a:moveTo>
                  <a:cubicBezTo>
                    <a:pt x="6297" y="11810"/>
                    <a:pt x="8452" y="9094"/>
                    <a:pt x="10432" y="6445"/>
                  </a:cubicBezTo>
                  <a:cubicBezTo>
                    <a:pt x="11413" y="5133"/>
                    <a:pt x="12361" y="62"/>
                    <a:pt x="14424" y="1"/>
                  </a:cubicBezTo>
                  <a:cubicBezTo>
                    <a:pt x="15769" y="-39"/>
                    <a:pt x="16223" y="2237"/>
                    <a:pt x="16082" y="3272"/>
                  </a:cubicBezTo>
                  <a:cubicBezTo>
                    <a:pt x="15861" y="4889"/>
                    <a:pt x="14041" y="6135"/>
                    <a:pt x="14194" y="7965"/>
                  </a:cubicBezTo>
                  <a:cubicBezTo>
                    <a:pt x="14390" y="10301"/>
                    <a:pt x="17861" y="9673"/>
                    <a:pt x="19260" y="10227"/>
                  </a:cubicBezTo>
                  <a:cubicBezTo>
                    <a:pt x="19766" y="10428"/>
                    <a:pt x="21231" y="11033"/>
                    <a:pt x="21376" y="11673"/>
                  </a:cubicBezTo>
                  <a:cubicBezTo>
                    <a:pt x="21570" y="12535"/>
                    <a:pt x="20193" y="13225"/>
                    <a:pt x="19575" y="13518"/>
                  </a:cubicBezTo>
                  <a:cubicBezTo>
                    <a:pt x="20100" y="13794"/>
                    <a:pt x="21600" y="14815"/>
                    <a:pt x="21175" y="15661"/>
                  </a:cubicBezTo>
                  <a:cubicBezTo>
                    <a:pt x="20946" y="16116"/>
                    <a:pt x="20069" y="16279"/>
                    <a:pt x="19912" y="16721"/>
                  </a:cubicBezTo>
                  <a:cubicBezTo>
                    <a:pt x="19755" y="17170"/>
                    <a:pt x="20477" y="17215"/>
                    <a:pt x="20793" y="17467"/>
                  </a:cubicBezTo>
                  <a:cubicBezTo>
                    <a:pt x="21207" y="17798"/>
                    <a:pt x="21392" y="18222"/>
                    <a:pt x="21094" y="18674"/>
                  </a:cubicBezTo>
                  <a:cubicBezTo>
                    <a:pt x="20996" y="18822"/>
                    <a:pt x="20711" y="18995"/>
                    <a:pt x="20448" y="19175"/>
                  </a:cubicBezTo>
                  <a:cubicBezTo>
                    <a:pt x="20191" y="19349"/>
                    <a:pt x="19956" y="19529"/>
                    <a:pt x="19937" y="19697"/>
                  </a:cubicBezTo>
                  <a:cubicBezTo>
                    <a:pt x="19902" y="20016"/>
                    <a:pt x="20352" y="20019"/>
                    <a:pt x="20495" y="20232"/>
                  </a:cubicBezTo>
                  <a:cubicBezTo>
                    <a:pt x="21389" y="21561"/>
                    <a:pt x="18668" y="21213"/>
                    <a:pt x="18243" y="21207"/>
                  </a:cubicBezTo>
                  <a:cubicBezTo>
                    <a:pt x="15548" y="21174"/>
                    <a:pt x="12492" y="21415"/>
                    <a:pt x="9278" y="20028"/>
                  </a:cubicBezTo>
                  <a:cubicBezTo>
                    <a:pt x="6757" y="18941"/>
                    <a:pt x="4040" y="19440"/>
                    <a:pt x="1192" y="19163"/>
                  </a:cubicBezTo>
                </a:path>
              </a:pathLst>
            </a:custGeom>
            <a:ln w="38100">
              <a:solidFill>
                <a:schemeClr val="accent2"/>
              </a:solidFill>
              <a:miter lim="400000"/>
            </a:ln>
          </p:spPr>
          <p:txBody>
            <a:bodyPr lIns="28575" tIns="28575" rIns="28575" bIns="28575" anchor="ctr"/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4" name="矩形 204">
              <a:extLst>
                <a:ext uri="{FF2B5EF4-FFF2-40B4-BE49-F238E27FC236}">
                  <a16:creationId xmlns:a16="http://schemas.microsoft.com/office/drawing/2014/main" id="{36C66F3C-2961-294E-9DEB-9D31F3816A39}"/>
                </a:ext>
              </a:extLst>
            </p:cNvPr>
            <p:cNvSpPr/>
            <p:nvPr/>
          </p:nvSpPr>
          <p:spPr>
            <a:xfrm>
              <a:off x="957402" y="1301246"/>
              <a:ext cx="4067793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Customer relationship: places a certain amount of pressure on the (internal) customer to be clear about the business priorities and the features that would provide the greatest return on investment.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9B808796-AB57-5A48-A5B5-24860FCE2226}"/>
              </a:ext>
            </a:extLst>
          </p:cNvPr>
          <p:cNvGrpSpPr/>
          <p:nvPr/>
        </p:nvGrpSpPr>
        <p:grpSpPr>
          <a:xfrm>
            <a:off x="4821247" y="1426393"/>
            <a:ext cx="3915673" cy="738664"/>
            <a:chOff x="697386" y="1301246"/>
            <a:chExt cx="4327809" cy="738664"/>
          </a:xfrm>
        </p:grpSpPr>
        <p:sp>
          <p:nvSpPr>
            <p:cNvPr id="106" name="chenying0907 109">
              <a:extLst>
                <a:ext uri="{FF2B5EF4-FFF2-40B4-BE49-F238E27FC236}">
                  <a16:creationId xmlns:a16="http://schemas.microsoft.com/office/drawing/2014/main" id="{A5455EA8-5C89-F34A-BAC9-80C880CBB483}"/>
                </a:ext>
              </a:extLst>
            </p:cNvPr>
            <p:cNvSpPr/>
            <p:nvPr/>
          </p:nvSpPr>
          <p:spPr>
            <a:xfrm>
              <a:off x="697386" y="1327304"/>
              <a:ext cx="295382" cy="282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4" h="21252" extrusionOk="0">
                  <a:moveTo>
                    <a:pt x="0" y="11486"/>
                  </a:moveTo>
                  <a:cubicBezTo>
                    <a:pt x="6297" y="11810"/>
                    <a:pt x="8452" y="9094"/>
                    <a:pt x="10432" y="6445"/>
                  </a:cubicBezTo>
                  <a:cubicBezTo>
                    <a:pt x="11413" y="5133"/>
                    <a:pt x="12361" y="62"/>
                    <a:pt x="14424" y="1"/>
                  </a:cubicBezTo>
                  <a:cubicBezTo>
                    <a:pt x="15769" y="-39"/>
                    <a:pt x="16223" y="2237"/>
                    <a:pt x="16082" y="3272"/>
                  </a:cubicBezTo>
                  <a:cubicBezTo>
                    <a:pt x="15861" y="4889"/>
                    <a:pt x="14041" y="6135"/>
                    <a:pt x="14194" y="7965"/>
                  </a:cubicBezTo>
                  <a:cubicBezTo>
                    <a:pt x="14390" y="10301"/>
                    <a:pt x="17861" y="9673"/>
                    <a:pt x="19260" y="10227"/>
                  </a:cubicBezTo>
                  <a:cubicBezTo>
                    <a:pt x="19766" y="10428"/>
                    <a:pt x="21231" y="11033"/>
                    <a:pt x="21376" y="11673"/>
                  </a:cubicBezTo>
                  <a:cubicBezTo>
                    <a:pt x="21570" y="12535"/>
                    <a:pt x="20193" y="13225"/>
                    <a:pt x="19575" y="13518"/>
                  </a:cubicBezTo>
                  <a:cubicBezTo>
                    <a:pt x="20100" y="13794"/>
                    <a:pt x="21600" y="14815"/>
                    <a:pt x="21175" y="15661"/>
                  </a:cubicBezTo>
                  <a:cubicBezTo>
                    <a:pt x="20946" y="16116"/>
                    <a:pt x="20069" y="16279"/>
                    <a:pt x="19912" y="16721"/>
                  </a:cubicBezTo>
                  <a:cubicBezTo>
                    <a:pt x="19755" y="17170"/>
                    <a:pt x="20477" y="17215"/>
                    <a:pt x="20793" y="17467"/>
                  </a:cubicBezTo>
                  <a:cubicBezTo>
                    <a:pt x="21207" y="17798"/>
                    <a:pt x="21392" y="18222"/>
                    <a:pt x="21094" y="18674"/>
                  </a:cubicBezTo>
                  <a:cubicBezTo>
                    <a:pt x="20996" y="18822"/>
                    <a:pt x="20711" y="18995"/>
                    <a:pt x="20448" y="19175"/>
                  </a:cubicBezTo>
                  <a:cubicBezTo>
                    <a:pt x="20191" y="19349"/>
                    <a:pt x="19956" y="19529"/>
                    <a:pt x="19937" y="19697"/>
                  </a:cubicBezTo>
                  <a:cubicBezTo>
                    <a:pt x="19902" y="20016"/>
                    <a:pt x="20352" y="20019"/>
                    <a:pt x="20495" y="20232"/>
                  </a:cubicBezTo>
                  <a:cubicBezTo>
                    <a:pt x="21389" y="21561"/>
                    <a:pt x="18668" y="21213"/>
                    <a:pt x="18243" y="21207"/>
                  </a:cubicBezTo>
                  <a:cubicBezTo>
                    <a:pt x="15548" y="21174"/>
                    <a:pt x="12492" y="21415"/>
                    <a:pt x="9278" y="20028"/>
                  </a:cubicBezTo>
                  <a:cubicBezTo>
                    <a:pt x="6757" y="18941"/>
                    <a:pt x="4040" y="19440"/>
                    <a:pt x="1192" y="19163"/>
                  </a:cubicBezTo>
                </a:path>
              </a:pathLst>
            </a:custGeom>
            <a:ln w="38100">
              <a:solidFill>
                <a:schemeClr val="accent2"/>
              </a:solidFill>
              <a:miter lim="400000"/>
            </a:ln>
          </p:spPr>
          <p:txBody>
            <a:bodyPr lIns="28575" tIns="28575" rIns="28575" bIns="28575" anchor="ctr"/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7" name="矩形 204">
              <a:extLst>
                <a:ext uri="{FF2B5EF4-FFF2-40B4-BE49-F238E27FC236}">
                  <a16:creationId xmlns:a16="http://schemas.microsoft.com/office/drawing/2014/main" id="{09CC0AC0-22FE-B84D-AECE-785CB4ED83FC}"/>
                </a:ext>
              </a:extLst>
            </p:cNvPr>
            <p:cNvSpPr/>
            <p:nvPr/>
          </p:nvSpPr>
          <p:spPr>
            <a:xfrm>
              <a:off x="957402" y="1301246"/>
              <a:ext cx="4067793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Collaborative approach: A strong partnership approach between the business customer and the development community.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C39276E0-4C79-954D-BA8C-DC8F0F55A505}"/>
              </a:ext>
            </a:extLst>
          </p:cNvPr>
          <p:cNvGrpSpPr/>
          <p:nvPr/>
        </p:nvGrpSpPr>
        <p:grpSpPr>
          <a:xfrm>
            <a:off x="495505" y="2310659"/>
            <a:ext cx="3948723" cy="738664"/>
            <a:chOff x="697386" y="1301246"/>
            <a:chExt cx="3948723" cy="738664"/>
          </a:xfrm>
        </p:grpSpPr>
        <p:sp>
          <p:nvSpPr>
            <p:cNvPr id="112" name="chenying0907 109">
              <a:extLst>
                <a:ext uri="{FF2B5EF4-FFF2-40B4-BE49-F238E27FC236}">
                  <a16:creationId xmlns:a16="http://schemas.microsoft.com/office/drawing/2014/main" id="{BF61531D-7160-824F-BEEB-4EC1AA37FAE1}"/>
                </a:ext>
              </a:extLst>
            </p:cNvPr>
            <p:cNvSpPr/>
            <p:nvPr/>
          </p:nvSpPr>
          <p:spPr>
            <a:xfrm>
              <a:off x="697386" y="1327304"/>
              <a:ext cx="295382" cy="282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4" h="21252" extrusionOk="0">
                  <a:moveTo>
                    <a:pt x="0" y="11486"/>
                  </a:moveTo>
                  <a:cubicBezTo>
                    <a:pt x="6297" y="11810"/>
                    <a:pt x="8452" y="9094"/>
                    <a:pt x="10432" y="6445"/>
                  </a:cubicBezTo>
                  <a:cubicBezTo>
                    <a:pt x="11413" y="5133"/>
                    <a:pt x="12361" y="62"/>
                    <a:pt x="14424" y="1"/>
                  </a:cubicBezTo>
                  <a:cubicBezTo>
                    <a:pt x="15769" y="-39"/>
                    <a:pt x="16223" y="2237"/>
                    <a:pt x="16082" y="3272"/>
                  </a:cubicBezTo>
                  <a:cubicBezTo>
                    <a:pt x="15861" y="4889"/>
                    <a:pt x="14041" y="6135"/>
                    <a:pt x="14194" y="7965"/>
                  </a:cubicBezTo>
                  <a:cubicBezTo>
                    <a:pt x="14390" y="10301"/>
                    <a:pt x="17861" y="9673"/>
                    <a:pt x="19260" y="10227"/>
                  </a:cubicBezTo>
                  <a:cubicBezTo>
                    <a:pt x="19766" y="10428"/>
                    <a:pt x="21231" y="11033"/>
                    <a:pt x="21376" y="11673"/>
                  </a:cubicBezTo>
                  <a:cubicBezTo>
                    <a:pt x="21570" y="12535"/>
                    <a:pt x="20193" y="13225"/>
                    <a:pt x="19575" y="13518"/>
                  </a:cubicBezTo>
                  <a:cubicBezTo>
                    <a:pt x="20100" y="13794"/>
                    <a:pt x="21600" y="14815"/>
                    <a:pt x="21175" y="15661"/>
                  </a:cubicBezTo>
                  <a:cubicBezTo>
                    <a:pt x="20946" y="16116"/>
                    <a:pt x="20069" y="16279"/>
                    <a:pt x="19912" y="16721"/>
                  </a:cubicBezTo>
                  <a:cubicBezTo>
                    <a:pt x="19755" y="17170"/>
                    <a:pt x="20477" y="17215"/>
                    <a:pt x="20793" y="17467"/>
                  </a:cubicBezTo>
                  <a:cubicBezTo>
                    <a:pt x="21207" y="17798"/>
                    <a:pt x="21392" y="18222"/>
                    <a:pt x="21094" y="18674"/>
                  </a:cubicBezTo>
                  <a:cubicBezTo>
                    <a:pt x="20996" y="18822"/>
                    <a:pt x="20711" y="18995"/>
                    <a:pt x="20448" y="19175"/>
                  </a:cubicBezTo>
                  <a:cubicBezTo>
                    <a:pt x="20191" y="19349"/>
                    <a:pt x="19956" y="19529"/>
                    <a:pt x="19937" y="19697"/>
                  </a:cubicBezTo>
                  <a:cubicBezTo>
                    <a:pt x="19902" y="20016"/>
                    <a:pt x="20352" y="20019"/>
                    <a:pt x="20495" y="20232"/>
                  </a:cubicBezTo>
                  <a:cubicBezTo>
                    <a:pt x="21389" y="21561"/>
                    <a:pt x="18668" y="21213"/>
                    <a:pt x="18243" y="21207"/>
                  </a:cubicBezTo>
                  <a:cubicBezTo>
                    <a:pt x="15548" y="21174"/>
                    <a:pt x="12492" y="21415"/>
                    <a:pt x="9278" y="20028"/>
                  </a:cubicBezTo>
                  <a:cubicBezTo>
                    <a:pt x="6757" y="18941"/>
                    <a:pt x="4040" y="19440"/>
                    <a:pt x="1192" y="19163"/>
                  </a:cubicBezTo>
                </a:path>
              </a:pathLst>
            </a:custGeom>
            <a:ln w="38100">
              <a:solidFill>
                <a:schemeClr val="accent2"/>
              </a:solidFill>
              <a:miter lim="400000"/>
            </a:ln>
          </p:spPr>
          <p:txBody>
            <a:bodyPr lIns="28575" tIns="28575" rIns="28575" bIns="28575" anchor="ctr"/>
            <a:lstStyle/>
            <a:p>
              <a:pPr defTabSz="3429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3" name="矩形 204">
              <a:extLst>
                <a:ext uri="{FF2B5EF4-FFF2-40B4-BE49-F238E27FC236}">
                  <a16:creationId xmlns:a16="http://schemas.microsoft.com/office/drawing/2014/main" id="{758EE9DD-3FD4-DA41-BE8F-B8BA08BF1C61}"/>
                </a:ext>
              </a:extLst>
            </p:cNvPr>
            <p:cNvSpPr/>
            <p:nvPr/>
          </p:nvSpPr>
          <p:spPr>
            <a:xfrm>
              <a:off x="957402" y="1301246"/>
              <a:ext cx="3688707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 strong mandate ensured that all 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programmes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put the new practices to the test whether this seemed logical or not.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sym typeface="微软雅黑" pitchFamily="34" charset="-122"/>
              </a:endParaRPr>
            </a:p>
          </p:txBody>
        </p:sp>
      </p:grpSp>
      <p:pic>
        <p:nvPicPr>
          <p:cNvPr id="47" name="Picture 2">
            <a:extLst>
              <a:ext uri="{FF2B5EF4-FFF2-40B4-BE49-F238E27FC236}">
                <a16:creationId xmlns:a16="http://schemas.microsoft.com/office/drawing/2014/main" id="{632A1D4B-4216-F54E-929B-8AA26296B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6196" y="0"/>
            <a:ext cx="1115616" cy="627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8382379"/>
      </p:ext>
    </p:extLst>
  </p:cSld>
  <p:clrMapOvr>
    <a:masterClrMapping/>
  </p:clrMapOvr>
  <p:transition spd="slow" advTm="2000"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grpSpLocks noChangeAspect="1"/>
          </p:cNvGrpSpPr>
          <p:nvPr/>
        </p:nvGrpSpPr>
        <p:grpSpPr>
          <a:xfrm>
            <a:off x="594293" y="696611"/>
            <a:ext cx="1565672" cy="2155697"/>
            <a:chOff x="1558" y="1280"/>
            <a:chExt cx="1315" cy="1810"/>
          </a:xfrm>
          <a:solidFill>
            <a:srgbClr val="4A67AA"/>
          </a:solidFill>
        </p:grpSpPr>
        <p:sp>
          <p:nvSpPr>
            <p:cNvPr id="3" name="Freeform 5"/>
            <p:cNvSpPr/>
            <p:nvPr/>
          </p:nvSpPr>
          <p:spPr bwMode="auto">
            <a:xfrm>
              <a:off x="1838" y="1280"/>
              <a:ext cx="1035" cy="922"/>
            </a:xfrm>
            <a:custGeom>
              <a:avLst/>
              <a:gdLst>
                <a:gd name="T0" fmla="*/ 9 w 244"/>
                <a:gd name="T1" fmla="*/ 127 h 218"/>
                <a:gd name="T2" fmla="*/ 53 w 244"/>
                <a:gd name="T3" fmla="*/ 203 h 218"/>
                <a:gd name="T4" fmla="*/ 141 w 244"/>
                <a:gd name="T5" fmla="*/ 212 h 218"/>
                <a:gd name="T6" fmla="*/ 209 w 244"/>
                <a:gd name="T7" fmla="*/ 84 h 218"/>
                <a:gd name="T8" fmla="*/ 45 w 244"/>
                <a:gd name="T9" fmla="*/ 42 h 218"/>
                <a:gd name="T10" fmla="*/ 2 w 244"/>
                <a:gd name="T11" fmla="*/ 115 h 218"/>
                <a:gd name="T12" fmla="*/ 44 w 244"/>
                <a:gd name="T13" fmla="*/ 188 h 218"/>
                <a:gd name="T14" fmla="*/ 48 w 244"/>
                <a:gd name="T15" fmla="*/ 181 h 218"/>
                <a:gd name="T16" fmla="*/ 9 w 244"/>
                <a:gd name="T17" fmla="*/ 129 h 218"/>
                <a:gd name="T18" fmla="*/ 53 w 244"/>
                <a:gd name="T19" fmla="*/ 44 h 218"/>
                <a:gd name="T20" fmla="*/ 196 w 244"/>
                <a:gd name="T21" fmla="*/ 80 h 218"/>
                <a:gd name="T22" fmla="*/ 210 w 244"/>
                <a:gd name="T23" fmla="*/ 155 h 218"/>
                <a:gd name="T24" fmla="*/ 141 w 244"/>
                <a:gd name="T25" fmla="*/ 205 h 218"/>
                <a:gd name="T26" fmla="*/ 63 w 244"/>
                <a:gd name="T27" fmla="*/ 199 h 218"/>
                <a:gd name="T28" fmla="*/ 16 w 244"/>
                <a:gd name="T29" fmla="*/ 125 h 218"/>
                <a:gd name="T30" fmla="*/ 9 w 244"/>
                <a:gd name="T31" fmla="*/ 12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4" h="218">
                  <a:moveTo>
                    <a:pt x="9" y="127"/>
                  </a:moveTo>
                  <a:cubicBezTo>
                    <a:pt x="6" y="163"/>
                    <a:pt x="21" y="188"/>
                    <a:pt x="53" y="203"/>
                  </a:cubicBezTo>
                  <a:cubicBezTo>
                    <a:pt x="80" y="216"/>
                    <a:pt x="112" y="218"/>
                    <a:pt x="141" y="212"/>
                  </a:cubicBezTo>
                  <a:cubicBezTo>
                    <a:pt x="201" y="200"/>
                    <a:pt x="244" y="141"/>
                    <a:pt x="209" y="84"/>
                  </a:cubicBezTo>
                  <a:cubicBezTo>
                    <a:pt x="177" y="33"/>
                    <a:pt x="97" y="0"/>
                    <a:pt x="45" y="42"/>
                  </a:cubicBezTo>
                  <a:cubicBezTo>
                    <a:pt x="24" y="59"/>
                    <a:pt x="2" y="86"/>
                    <a:pt x="2" y="115"/>
                  </a:cubicBezTo>
                  <a:cubicBezTo>
                    <a:pt x="1" y="147"/>
                    <a:pt x="21" y="168"/>
                    <a:pt x="44" y="188"/>
                  </a:cubicBezTo>
                  <a:cubicBezTo>
                    <a:pt x="47" y="190"/>
                    <a:pt x="51" y="184"/>
                    <a:pt x="48" y="181"/>
                  </a:cubicBezTo>
                  <a:cubicBezTo>
                    <a:pt x="32" y="166"/>
                    <a:pt x="16" y="151"/>
                    <a:pt x="9" y="129"/>
                  </a:cubicBezTo>
                  <a:cubicBezTo>
                    <a:pt x="0" y="96"/>
                    <a:pt x="28" y="62"/>
                    <a:pt x="53" y="44"/>
                  </a:cubicBezTo>
                  <a:cubicBezTo>
                    <a:pt x="100" y="10"/>
                    <a:pt x="163" y="41"/>
                    <a:pt x="196" y="80"/>
                  </a:cubicBezTo>
                  <a:cubicBezTo>
                    <a:pt x="215" y="101"/>
                    <a:pt x="221" y="129"/>
                    <a:pt x="210" y="155"/>
                  </a:cubicBezTo>
                  <a:cubicBezTo>
                    <a:pt x="199" y="183"/>
                    <a:pt x="168" y="198"/>
                    <a:pt x="141" y="205"/>
                  </a:cubicBezTo>
                  <a:cubicBezTo>
                    <a:pt x="115" y="211"/>
                    <a:pt x="88" y="207"/>
                    <a:pt x="63" y="199"/>
                  </a:cubicBezTo>
                  <a:cubicBezTo>
                    <a:pt x="30" y="187"/>
                    <a:pt x="13" y="160"/>
                    <a:pt x="16" y="125"/>
                  </a:cubicBezTo>
                  <a:cubicBezTo>
                    <a:pt x="16" y="120"/>
                    <a:pt x="9" y="124"/>
                    <a:pt x="9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1775" y="2126"/>
              <a:ext cx="670" cy="537"/>
            </a:xfrm>
            <a:custGeom>
              <a:avLst/>
              <a:gdLst>
                <a:gd name="T0" fmla="*/ 64 w 158"/>
                <a:gd name="T1" fmla="*/ 3 h 127"/>
                <a:gd name="T2" fmla="*/ 32 w 158"/>
                <a:gd name="T3" fmla="*/ 38 h 127"/>
                <a:gd name="T4" fmla="*/ 7 w 158"/>
                <a:gd name="T5" fmla="*/ 76 h 127"/>
                <a:gd name="T6" fmla="*/ 60 w 158"/>
                <a:gd name="T7" fmla="*/ 115 h 127"/>
                <a:gd name="T8" fmla="*/ 139 w 158"/>
                <a:gd name="T9" fmla="*/ 103 h 127"/>
                <a:gd name="T10" fmla="*/ 153 w 158"/>
                <a:gd name="T11" fmla="*/ 5 h 127"/>
                <a:gd name="T12" fmla="*/ 146 w 158"/>
                <a:gd name="T13" fmla="*/ 8 h 127"/>
                <a:gd name="T14" fmla="*/ 142 w 158"/>
                <a:gd name="T15" fmla="*/ 76 h 127"/>
                <a:gd name="T16" fmla="*/ 100 w 158"/>
                <a:gd name="T17" fmla="*/ 111 h 127"/>
                <a:gd name="T18" fmla="*/ 75 w 158"/>
                <a:gd name="T19" fmla="*/ 109 h 127"/>
                <a:gd name="T20" fmla="*/ 15 w 158"/>
                <a:gd name="T21" fmla="*/ 84 h 127"/>
                <a:gd name="T22" fmla="*/ 37 w 158"/>
                <a:gd name="T23" fmla="*/ 41 h 127"/>
                <a:gd name="T24" fmla="*/ 66 w 158"/>
                <a:gd name="T25" fmla="*/ 10 h 127"/>
                <a:gd name="T26" fmla="*/ 64 w 158"/>
                <a:gd name="T27" fmla="*/ 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8" h="127">
                  <a:moveTo>
                    <a:pt x="64" y="3"/>
                  </a:moveTo>
                  <a:cubicBezTo>
                    <a:pt x="51" y="12"/>
                    <a:pt x="42" y="26"/>
                    <a:pt x="32" y="38"/>
                  </a:cubicBezTo>
                  <a:cubicBezTo>
                    <a:pt x="22" y="50"/>
                    <a:pt x="12" y="61"/>
                    <a:pt x="7" y="76"/>
                  </a:cubicBezTo>
                  <a:cubicBezTo>
                    <a:pt x="0" y="104"/>
                    <a:pt x="42" y="113"/>
                    <a:pt x="60" y="115"/>
                  </a:cubicBezTo>
                  <a:cubicBezTo>
                    <a:pt x="86" y="118"/>
                    <a:pt x="121" y="127"/>
                    <a:pt x="139" y="103"/>
                  </a:cubicBezTo>
                  <a:cubicBezTo>
                    <a:pt x="158" y="77"/>
                    <a:pt x="151" y="35"/>
                    <a:pt x="153" y="5"/>
                  </a:cubicBezTo>
                  <a:cubicBezTo>
                    <a:pt x="153" y="0"/>
                    <a:pt x="146" y="4"/>
                    <a:pt x="146" y="8"/>
                  </a:cubicBezTo>
                  <a:cubicBezTo>
                    <a:pt x="145" y="30"/>
                    <a:pt x="147" y="54"/>
                    <a:pt x="142" y="76"/>
                  </a:cubicBezTo>
                  <a:cubicBezTo>
                    <a:pt x="138" y="97"/>
                    <a:pt x="125" y="113"/>
                    <a:pt x="100" y="111"/>
                  </a:cubicBezTo>
                  <a:cubicBezTo>
                    <a:pt x="92" y="110"/>
                    <a:pt x="83" y="110"/>
                    <a:pt x="75" y="109"/>
                  </a:cubicBezTo>
                  <a:cubicBezTo>
                    <a:pt x="54" y="108"/>
                    <a:pt x="24" y="106"/>
                    <a:pt x="15" y="84"/>
                  </a:cubicBezTo>
                  <a:cubicBezTo>
                    <a:pt x="9" y="70"/>
                    <a:pt x="29" y="51"/>
                    <a:pt x="37" y="41"/>
                  </a:cubicBezTo>
                  <a:cubicBezTo>
                    <a:pt x="46" y="30"/>
                    <a:pt x="54" y="18"/>
                    <a:pt x="66" y="10"/>
                  </a:cubicBezTo>
                  <a:cubicBezTo>
                    <a:pt x="70" y="7"/>
                    <a:pt x="69" y="0"/>
                    <a:pt x="6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7"/>
            <p:cNvSpPr/>
            <p:nvPr/>
          </p:nvSpPr>
          <p:spPr bwMode="auto">
            <a:xfrm>
              <a:off x="1787" y="2562"/>
              <a:ext cx="365" cy="528"/>
            </a:xfrm>
            <a:custGeom>
              <a:avLst/>
              <a:gdLst>
                <a:gd name="T0" fmla="*/ 35 w 86"/>
                <a:gd name="T1" fmla="*/ 8 h 125"/>
                <a:gd name="T2" fmla="*/ 35 w 86"/>
                <a:gd name="T3" fmla="*/ 5 h 125"/>
                <a:gd name="T4" fmla="*/ 28 w 86"/>
                <a:gd name="T5" fmla="*/ 8 h 125"/>
                <a:gd name="T6" fmla="*/ 52 w 86"/>
                <a:gd name="T7" fmla="*/ 54 h 125"/>
                <a:gd name="T8" fmla="*/ 67 w 86"/>
                <a:gd name="T9" fmla="*/ 80 h 125"/>
                <a:gd name="T10" fmla="*/ 46 w 86"/>
                <a:gd name="T11" fmla="*/ 88 h 125"/>
                <a:gd name="T12" fmla="*/ 10 w 86"/>
                <a:gd name="T13" fmla="*/ 111 h 125"/>
                <a:gd name="T14" fmla="*/ 68 w 86"/>
                <a:gd name="T15" fmla="*/ 110 h 125"/>
                <a:gd name="T16" fmla="*/ 86 w 86"/>
                <a:gd name="T17" fmla="*/ 95 h 125"/>
                <a:gd name="T18" fmla="*/ 60 w 86"/>
                <a:gd name="T19" fmla="*/ 84 h 125"/>
                <a:gd name="T20" fmla="*/ 59 w 86"/>
                <a:gd name="T21" fmla="*/ 91 h 125"/>
                <a:gd name="T22" fmla="*/ 63 w 86"/>
                <a:gd name="T23" fmla="*/ 91 h 125"/>
                <a:gd name="T24" fmla="*/ 68 w 86"/>
                <a:gd name="T25" fmla="*/ 103 h 125"/>
                <a:gd name="T26" fmla="*/ 52 w 86"/>
                <a:gd name="T27" fmla="*/ 107 h 125"/>
                <a:gd name="T28" fmla="*/ 28 w 86"/>
                <a:gd name="T29" fmla="*/ 109 h 125"/>
                <a:gd name="T30" fmla="*/ 21 w 86"/>
                <a:gd name="T31" fmla="*/ 98 h 125"/>
                <a:gd name="T32" fmla="*/ 37 w 86"/>
                <a:gd name="T33" fmla="*/ 95 h 125"/>
                <a:gd name="T34" fmla="*/ 70 w 86"/>
                <a:gd name="T35" fmla="*/ 95 h 125"/>
                <a:gd name="T36" fmla="*/ 73 w 86"/>
                <a:gd name="T37" fmla="*/ 74 h 125"/>
                <a:gd name="T38" fmla="*/ 35 w 86"/>
                <a:gd name="T39" fmla="*/ 4 h 125"/>
                <a:gd name="T40" fmla="*/ 28 w 86"/>
                <a:gd name="T41" fmla="*/ 7 h 125"/>
                <a:gd name="T42" fmla="*/ 28 w 86"/>
                <a:gd name="T43" fmla="*/ 10 h 125"/>
                <a:gd name="T44" fmla="*/ 35 w 86"/>
                <a:gd name="T45" fmla="*/ 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6" h="125">
                  <a:moveTo>
                    <a:pt x="35" y="8"/>
                  </a:moveTo>
                  <a:cubicBezTo>
                    <a:pt x="35" y="7"/>
                    <a:pt x="35" y="6"/>
                    <a:pt x="35" y="5"/>
                  </a:cubicBezTo>
                  <a:cubicBezTo>
                    <a:pt x="33" y="6"/>
                    <a:pt x="31" y="7"/>
                    <a:pt x="28" y="8"/>
                  </a:cubicBezTo>
                  <a:cubicBezTo>
                    <a:pt x="32" y="23"/>
                    <a:pt x="44" y="40"/>
                    <a:pt x="52" y="54"/>
                  </a:cubicBezTo>
                  <a:cubicBezTo>
                    <a:pt x="57" y="62"/>
                    <a:pt x="61" y="72"/>
                    <a:pt x="67" y="80"/>
                  </a:cubicBezTo>
                  <a:cubicBezTo>
                    <a:pt x="77" y="92"/>
                    <a:pt x="51" y="88"/>
                    <a:pt x="46" y="88"/>
                  </a:cubicBezTo>
                  <a:cubicBezTo>
                    <a:pt x="34" y="88"/>
                    <a:pt x="0" y="91"/>
                    <a:pt x="10" y="111"/>
                  </a:cubicBezTo>
                  <a:cubicBezTo>
                    <a:pt x="17" y="125"/>
                    <a:pt x="57" y="113"/>
                    <a:pt x="68" y="110"/>
                  </a:cubicBezTo>
                  <a:cubicBezTo>
                    <a:pt x="74" y="109"/>
                    <a:pt x="86" y="102"/>
                    <a:pt x="86" y="95"/>
                  </a:cubicBezTo>
                  <a:cubicBezTo>
                    <a:pt x="85" y="83"/>
                    <a:pt x="69" y="84"/>
                    <a:pt x="60" y="84"/>
                  </a:cubicBezTo>
                  <a:cubicBezTo>
                    <a:pt x="57" y="84"/>
                    <a:pt x="54" y="91"/>
                    <a:pt x="59" y="91"/>
                  </a:cubicBezTo>
                  <a:cubicBezTo>
                    <a:pt x="60" y="91"/>
                    <a:pt x="62" y="91"/>
                    <a:pt x="63" y="91"/>
                  </a:cubicBezTo>
                  <a:cubicBezTo>
                    <a:pt x="74" y="89"/>
                    <a:pt x="75" y="93"/>
                    <a:pt x="68" y="103"/>
                  </a:cubicBezTo>
                  <a:cubicBezTo>
                    <a:pt x="63" y="105"/>
                    <a:pt x="57" y="106"/>
                    <a:pt x="52" y="107"/>
                  </a:cubicBezTo>
                  <a:cubicBezTo>
                    <a:pt x="44" y="108"/>
                    <a:pt x="36" y="109"/>
                    <a:pt x="28" y="109"/>
                  </a:cubicBezTo>
                  <a:cubicBezTo>
                    <a:pt x="26" y="109"/>
                    <a:pt x="4" y="105"/>
                    <a:pt x="21" y="98"/>
                  </a:cubicBezTo>
                  <a:cubicBezTo>
                    <a:pt x="26" y="96"/>
                    <a:pt x="32" y="96"/>
                    <a:pt x="37" y="95"/>
                  </a:cubicBezTo>
                  <a:cubicBezTo>
                    <a:pt x="48" y="94"/>
                    <a:pt x="59" y="96"/>
                    <a:pt x="70" y="95"/>
                  </a:cubicBezTo>
                  <a:cubicBezTo>
                    <a:pt x="82" y="94"/>
                    <a:pt x="76" y="80"/>
                    <a:pt x="73" y="74"/>
                  </a:cubicBezTo>
                  <a:cubicBezTo>
                    <a:pt x="60" y="54"/>
                    <a:pt x="40" y="28"/>
                    <a:pt x="35" y="4"/>
                  </a:cubicBezTo>
                  <a:cubicBezTo>
                    <a:pt x="34" y="0"/>
                    <a:pt x="28" y="4"/>
                    <a:pt x="28" y="7"/>
                  </a:cubicBezTo>
                  <a:cubicBezTo>
                    <a:pt x="28" y="8"/>
                    <a:pt x="28" y="9"/>
                    <a:pt x="28" y="10"/>
                  </a:cubicBezTo>
                  <a:cubicBezTo>
                    <a:pt x="28" y="15"/>
                    <a:pt x="35" y="11"/>
                    <a:pt x="3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8"/>
            <p:cNvSpPr/>
            <p:nvPr/>
          </p:nvSpPr>
          <p:spPr bwMode="auto">
            <a:xfrm>
              <a:off x="2228" y="2591"/>
              <a:ext cx="276" cy="474"/>
            </a:xfrm>
            <a:custGeom>
              <a:avLst/>
              <a:gdLst>
                <a:gd name="T0" fmla="*/ 2 w 65"/>
                <a:gd name="T1" fmla="*/ 8 h 112"/>
                <a:gd name="T2" fmla="*/ 26 w 65"/>
                <a:gd name="T3" fmla="*/ 44 h 112"/>
                <a:gd name="T4" fmla="*/ 50 w 65"/>
                <a:gd name="T5" fmla="*/ 85 h 112"/>
                <a:gd name="T6" fmla="*/ 55 w 65"/>
                <a:gd name="T7" fmla="*/ 79 h 112"/>
                <a:gd name="T8" fmla="*/ 12 w 65"/>
                <a:gd name="T9" fmla="*/ 85 h 112"/>
                <a:gd name="T10" fmla="*/ 18 w 65"/>
                <a:gd name="T11" fmla="*/ 103 h 112"/>
                <a:gd name="T12" fmla="*/ 64 w 65"/>
                <a:gd name="T13" fmla="*/ 79 h 112"/>
                <a:gd name="T14" fmla="*/ 58 w 65"/>
                <a:gd name="T15" fmla="*/ 79 h 112"/>
                <a:gd name="T16" fmla="*/ 32 w 65"/>
                <a:gd name="T17" fmla="*/ 98 h 112"/>
                <a:gd name="T18" fmla="*/ 25 w 65"/>
                <a:gd name="T19" fmla="*/ 97 h 112"/>
                <a:gd name="T20" fmla="*/ 27 w 65"/>
                <a:gd name="T21" fmla="*/ 86 h 112"/>
                <a:gd name="T22" fmla="*/ 51 w 65"/>
                <a:gd name="T23" fmla="*/ 87 h 112"/>
                <a:gd name="T24" fmla="*/ 56 w 65"/>
                <a:gd name="T25" fmla="*/ 81 h 112"/>
                <a:gd name="T26" fmla="*/ 38 w 65"/>
                <a:gd name="T27" fmla="*/ 49 h 112"/>
                <a:gd name="T28" fmla="*/ 8 w 65"/>
                <a:gd name="T29" fmla="*/ 3 h 112"/>
                <a:gd name="T30" fmla="*/ 2 w 65"/>
                <a:gd name="T31" fmla="*/ 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5" h="112">
                  <a:moveTo>
                    <a:pt x="2" y="8"/>
                  </a:moveTo>
                  <a:cubicBezTo>
                    <a:pt x="10" y="20"/>
                    <a:pt x="18" y="32"/>
                    <a:pt x="26" y="44"/>
                  </a:cubicBezTo>
                  <a:cubicBezTo>
                    <a:pt x="34" y="56"/>
                    <a:pt x="46" y="71"/>
                    <a:pt x="50" y="85"/>
                  </a:cubicBezTo>
                  <a:cubicBezTo>
                    <a:pt x="51" y="83"/>
                    <a:pt x="53" y="81"/>
                    <a:pt x="55" y="79"/>
                  </a:cubicBezTo>
                  <a:cubicBezTo>
                    <a:pt x="40" y="78"/>
                    <a:pt x="23" y="75"/>
                    <a:pt x="12" y="85"/>
                  </a:cubicBezTo>
                  <a:cubicBezTo>
                    <a:pt x="5" y="92"/>
                    <a:pt x="12" y="100"/>
                    <a:pt x="18" y="103"/>
                  </a:cubicBezTo>
                  <a:cubicBezTo>
                    <a:pt x="36" y="112"/>
                    <a:pt x="61" y="99"/>
                    <a:pt x="64" y="79"/>
                  </a:cubicBezTo>
                  <a:cubicBezTo>
                    <a:pt x="65" y="74"/>
                    <a:pt x="58" y="75"/>
                    <a:pt x="58" y="79"/>
                  </a:cubicBezTo>
                  <a:cubicBezTo>
                    <a:pt x="56" y="93"/>
                    <a:pt x="44" y="98"/>
                    <a:pt x="32" y="98"/>
                  </a:cubicBezTo>
                  <a:cubicBezTo>
                    <a:pt x="29" y="98"/>
                    <a:pt x="27" y="97"/>
                    <a:pt x="25" y="97"/>
                  </a:cubicBezTo>
                  <a:cubicBezTo>
                    <a:pt x="16" y="95"/>
                    <a:pt x="17" y="92"/>
                    <a:pt x="27" y="86"/>
                  </a:cubicBezTo>
                  <a:cubicBezTo>
                    <a:pt x="34" y="84"/>
                    <a:pt x="44" y="86"/>
                    <a:pt x="51" y="87"/>
                  </a:cubicBezTo>
                  <a:cubicBezTo>
                    <a:pt x="54" y="87"/>
                    <a:pt x="57" y="84"/>
                    <a:pt x="56" y="81"/>
                  </a:cubicBezTo>
                  <a:cubicBezTo>
                    <a:pt x="53" y="70"/>
                    <a:pt x="44" y="59"/>
                    <a:pt x="38" y="49"/>
                  </a:cubicBezTo>
                  <a:cubicBezTo>
                    <a:pt x="29" y="33"/>
                    <a:pt x="18" y="18"/>
                    <a:pt x="8" y="3"/>
                  </a:cubicBezTo>
                  <a:cubicBezTo>
                    <a:pt x="5" y="0"/>
                    <a:pt x="0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9"/>
            <p:cNvSpPr/>
            <p:nvPr/>
          </p:nvSpPr>
          <p:spPr bwMode="auto">
            <a:xfrm>
              <a:off x="1783" y="2164"/>
              <a:ext cx="598" cy="355"/>
            </a:xfrm>
            <a:custGeom>
              <a:avLst/>
              <a:gdLst>
                <a:gd name="T0" fmla="*/ 50 w 141"/>
                <a:gd name="T1" fmla="*/ 10 h 84"/>
                <a:gd name="T2" fmla="*/ 52 w 141"/>
                <a:gd name="T3" fmla="*/ 6 h 84"/>
                <a:gd name="T4" fmla="*/ 48 w 141"/>
                <a:gd name="T5" fmla="*/ 2 h 84"/>
                <a:gd name="T6" fmla="*/ 13 w 141"/>
                <a:gd name="T7" fmla="*/ 25 h 84"/>
                <a:gd name="T8" fmla="*/ 1 w 141"/>
                <a:gd name="T9" fmla="*/ 35 h 84"/>
                <a:gd name="T10" fmla="*/ 2 w 141"/>
                <a:gd name="T11" fmla="*/ 39 h 84"/>
                <a:gd name="T12" fmla="*/ 82 w 141"/>
                <a:gd name="T13" fmla="*/ 65 h 84"/>
                <a:gd name="T14" fmla="*/ 120 w 141"/>
                <a:gd name="T15" fmla="*/ 66 h 84"/>
                <a:gd name="T16" fmla="*/ 85 w 141"/>
                <a:gd name="T17" fmla="*/ 61 h 84"/>
                <a:gd name="T18" fmla="*/ 92 w 141"/>
                <a:gd name="T19" fmla="*/ 57 h 84"/>
                <a:gd name="T20" fmla="*/ 106 w 141"/>
                <a:gd name="T21" fmla="*/ 54 h 84"/>
                <a:gd name="T22" fmla="*/ 89 w 141"/>
                <a:gd name="T23" fmla="*/ 60 h 84"/>
                <a:gd name="T24" fmla="*/ 87 w 141"/>
                <a:gd name="T25" fmla="*/ 56 h 84"/>
                <a:gd name="T26" fmla="*/ 25 w 141"/>
                <a:gd name="T27" fmla="*/ 41 h 84"/>
                <a:gd name="T28" fmla="*/ 11 w 141"/>
                <a:gd name="T29" fmla="*/ 35 h 84"/>
                <a:gd name="T30" fmla="*/ 15 w 141"/>
                <a:gd name="T31" fmla="*/ 31 h 84"/>
                <a:gd name="T32" fmla="*/ 50 w 141"/>
                <a:gd name="T33" fmla="*/ 9 h 84"/>
                <a:gd name="T34" fmla="*/ 46 w 141"/>
                <a:gd name="T35" fmla="*/ 5 h 84"/>
                <a:gd name="T36" fmla="*/ 44 w 141"/>
                <a:gd name="T37" fmla="*/ 9 h 84"/>
                <a:gd name="T38" fmla="*/ 50 w 141"/>
                <a:gd name="T39" fmla="*/ 1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1" h="84">
                  <a:moveTo>
                    <a:pt x="50" y="10"/>
                  </a:moveTo>
                  <a:cubicBezTo>
                    <a:pt x="51" y="9"/>
                    <a:pt x="51" y="8"/>
                    <a:pt x="52" y="6"/>
                  </a:cubicBezTo>
                  <a:cubicBezTo>
                    <a:pt x="52" y="4"/>
                    <a:pt x="51" y="0"/>
                    <a:pt x="48" y="2"/>
                  </a:cubicBezTo>
                  <a:cubicBezTo>
                    <a:pt x="36" y="10"/>
                    <a:pt x="25" y="18"/>
                    <a:pt x="13" y="25"/>
                  </a:cubicBezTo>
                  <a:cubicBezTo>
                    <a:pt x="8" y="28"/>
                    <a:pt x="3" y="29"/>
                    <a:pt x="1" y="35"/>
                  </a:cubicBezTo>
                  <a:cubicBezTo>
                    <a:pt x="0" y="36"/>
                    <a:pt x="0" y="38"/>
                    <a:pt x="2" y="39"/>
                  </a:cubicBezTo>
                  <a:cubicBezTo>
                    <a:pt x="10" y="46"/>
                    <a:pt x="82" y="64"/>
                    <a:pt x="82" y="65"/>
                  </a:cubicBezTo>
                  <a:cubicBezTo>
                    <a:pt x="77" y="84"/>
                    <a:pt x="115" y="73"/>
                    <a:pt x="120" y="66"/>
                  </a:cubicBezTo>
                  <a:cubicBezTo>
                    <a:pt x="141" y="41"/>
                    <a:pt x="80" y="41"/>
                    <a:pt x="85" y="61"/>
                  </a:cubicBezTo>
                  <a:cubicBezTo>
                    <a:pt x="87" y="65"/>
                    <a:pt x="93" y="60"/>
                    <a:pt x="92" y="57"/>
                  </a:cubicBezTo>
                  <a:cubicBezTo>
                    <a:pt x="91" y="55"/>
                    <a:pt x="104" y="54"/>
                    <a:pt x="106" y="54"/>
                  </a:cubicBezTo>
                  <a:cubicBezTo>
                    <a:pt x="138" y="53"/>
                    <a:pt x="84" y="81"/>
                    <a:pt x="89" y="60"/>
                  </a:cubicBezTo>
                  <a:cubicBezTo>
                    <a:pt x="90" y="58"/>
                    <a:pt x="89" y="56"/>
                    <a:pt x="87" y="56"/>
                  </a:cubicBezTo>
                  <a:cubicBezTo>
                    <a:pt x="66" y="56"/>
                    <a:pt x="46" y="45"/>
                    <a:pt x="25" y="41"/>
                  </a:cubicBezTo>
                  <a:cubicBezTo>
                    <a:pt x="20" y="40"/>
                    <a:pt x="15" y="38"/>
                    <a:pt x="11" y="35"/>
                  </a:cubicBezTo>
                  <a:cubicBezTo>
                    <a:pt x="7" y="33"/>
                    <a:pt x="10" y="34"/>
                    <a:pt x="15" y="31"/>
                  </a:cubicBezTo>
                  <a:cubicBezTo>
                    <a:pt x="27" y="24"/>
                    <a:pt x="38" y="16"/>
                    <a:pt x="50" y="9"/>
                  </a:cubicBezTo>
                  <a:cubicBezTo>
                    <a:pt x="48" y="7"/>
                    <a:pt x="47" y="6"/>
                    <a:pt x="46" y="5"/>
                  </a:cubicBezTo>
                  <a:cubicBezTo>
                    <a:pt x="45" y="6"/>
                    <a:pt x="45" y="7"/>
                    <a:pt x="44" y="9"/>
                  </a:cubicBezTo>
                  <a:cubicBezTo>
                    <a:pt x="43" y="14"/>
                    <a:pt x="49" y="15"/>
                    <a:pt x="5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10"/>
            <p:cNvSpPr/>
            <p:nvPr/>
          </p:nvSpPr>
          <p:spPr bwMode="auto">
            <a:xfrm>
              <a:off x="2347" y="2227"/>
              <a:ext cx="496" cy="267"/>
            </a:xfrm>
            <a:custGeom>
              <a:avLst/>
              <a:gdLst>
                <a:gd name="T0" fmla="*/ 14 w 117"/>
                <a:gd name="T1" fmla="*/ 9 h 63"/>
                <a:gd name="T2" fmla="*/ 14 w 117"/>
                <a:gd name="T3" fmla="*/ 5 h 63"/>
                <a:gd name="T4" fmla="*/ 7 w 117"/>
                <a:gd name="T5" fmla="*/ 8 h 63"/>
                <a:gd name="T6" fmla="*/ 16 w 117"/>
                <a:gd name="T7" fmla="*/ 42 h 63"/>
                <a:gd name="T8" fmla="*/ 80 w 117"/>
                <a:gd name="T9" fmla="*/ 55 h 63"/>
                <a:gd name="T10" fmla="*/ 82 w 117"/>
                <a:gd name="T11" fmla="*/ 48 h 63"/>
                <a:gd name="T12" fmla="*/ 80 w 117"/>
                <a:gd name="T13" fmla="*/ 48 h 63"/>
                <a:gd name="T14" fmla="*/ 77 w 117"/>
                <a:gd name="T15" fmla="*/ 55 h 63"/>
                <a:gd name="T16" fmla="*/ 116 w 117"/>
                <a:gd name="T17" fmla="*/ 43 h 63"/>
                <a:gd name="T18" fmla="*/ 116 w 117"/>
                <a:gd name="T19" fmla="*/ 40 h 63"/>
                <a:gd name="T20" fmla="*/ 76 w 117"/>
                <a:gd name="T21" fmla="*/ 48 h 63"/>
                <a:gd name="T22" fmla="*/ 109 w 117"/>
                <a:gd name="T23" fmla="*/ 51 h 63"/>
                <a:gd name="T24" fmla="*/ 109 w 117"/>
                <a:gd name="T25" fmla="*/ 44 h 63"/>
                <a:gd name="T26" fmla="*/ 102 w 117"/>
                <a:gd name="T27" fmla="*/ 46 h 63"/>
                <a:gd name="T28" fmla="*/ 91 w 117"/>
                <a:gd name="T29" fmla="*/ 48 h 63"/>
                <a:gd name="T30" fmla="*/ 91 w 117"/>
                <a:gd name="T31" fmla="*/ 45 h 63"/>
                <a:gd name="T32" fmla="*/ 82 w 117"/>
                <a:gd name="T33" fmla="*/ 48 h 63"/>
                <a:gd name="T34" fmla="*/ 79 w 117"/>
                <a:gd name="T35" fmla="*/ 55 h 63"/>
                <a:gd name="T36" fmla="*/ 80 w 117"/>
                <a:gd name="T37" fmla="*/ 55 h 63"/>
                <a:gd name="T38" fmla="*/ 82 w 117"/>
                <a:gd name="T39" fmla="*/ 48 h 63"/>
                <a:gd name="T40" fmla="*/ 35 w 117"/>
                <a:gd name="T41" fmla="*/ 40 h 63"/>
                <a:gd name="T42" fmla="*/ 12 w 117"/>
                <a:gd name="T43" fmla="*/ 23 h 63"/>
                <a:gd name="T44" fmla="*/ 14 w 117"/>
                <a:gd name="T45" fmla="*/ 5 h 63"/>
                <a:gd name="T46" fmla="*/ 7 w 117"/>
                <a:gd name="T47" fmla="*/ 8 h 63"/>
                <a:gd name="T48" fmla="*/ 7 w 117"/>
                <a:gd name="T49" fmla="*/ 12 h 63"/>
                <a:gd name="T50" fmla="*/ 14 w 117"/>
                <a:gd name="T51" fmla="*/ 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7" h="62">
                  <a:moveTo>
                    <a:pt x="14" y="9"/>
                  </a:moveTo>
                  <a:cubicBezTo>
                    <a:pt x="14" y="8"/>
                    <a:pt x="14" y="7"/>
                    <a:pt x="14" y="5"/>
                  </a:cubicBezTo>
                  <a:cubicBezTo>
                    <a:pt x="14" y="0"/>
                    <a:pt x="7" y="4"/>
                    <a:pt x="7" y="8"/>
                  </a:cubicBezTo>
                  <a:cubicBezTo>
                    <a:pt x="7" y="20"/>
                    <a:pt x="0" y="36"/>
                    <a:pt x="16" y="42"/>
                  </a:cubicBezTo>
                  <a:cubicBezTo>
                    <a:pt x="38" y="49"/>
                    <a:pt x="58" y="55"/>
                    <a:pt x="80" y="55"/>
                  </a:cubicBezTo>
                  <a:cubicBezTo>
                    <a:pt x="84" y="55"/>
                    <a:pt x="86" y="48"/>
                    <a:pt x="82" y="48"/>
                  </a:cubicBezTo>
                  <a:cubicBezTo>
                    <a:pt x="81" y="48"/>
                    <a:pt x="81" y="48"/>
                    <a:pt x="80" y="48"/>
                  </a:cubicBezTo>
                  <a:cubicBezTo>
                    <a:pt x="78" y="48"/>
                    <a:pt x="74" y="53"/>
                    <a:pt x="77" y="55"/>
                  </a:cubicBezTo>
                  <a:cubicBezTo>
                    <a:pt x="87" y="62"/>
                    <a:pt x="111" y="54"/>
                    <a:pt x="116" y="43"/>
                  </a:cubicBezTo>
                  <a:cubicBezTo>
                    <a:pt x="116" y="42"/>
                    <a:pt x="116" y="40"/>
                    <a:pt x="116" y="40"/>
                  </a:cubicBezTo>
                  <a:cubicBezTo>
                    <a:pt x="108" y="32"/>
                    <a:pt x="79" y="35"/>
                    <a:pt x="76" y="48"/>
                  </a:cubicBezTo>
                  <a:cubicBezTo>
                    <a:pt x="73" y="63"/>
                    <a:pt x="103" y="53"/>
                    <a:pt x="109" y="51"/>
                  </a:cubicBezTo>
                  <a:cubicBezTo>
                    <a:pt x="113" y="50"/>
                    <a:pt x="114" y="43"/>
                    <a:pt x="109" y="44"/>
                  </a:cubicBezTo>
                  <a:cubicBezTo>
                    <a:pt x="106" y="45"/>
                    <a:pt x="104" y="46"/>
                    <a:pt x="102" y="46"/>
                  </a:cubicBezTo>
                  <a:cubicBezTo>
                    <a:pt x="98" y="47"/>
                    <a:pt x="95" y="48"/>
                    <a:pt x="91" y="48"/>
                  </a:cubicBezTo>
                  <a:cubicBezTo>
                    <a:pt x="86" y="49"/>
                    <a:pt x="86" y="48"/>
                    <a:pt x="91" y="45"/>
                  </a:cubicBezTo>
                  <a:cubicBezTo>
                    <a:pt x="117" y="41"/>
                    <a:pt x="91" y="54"/>
                    <a:pt x="82" y="48"/>
                  </a:cubicBezTo>
                  <a:cubicBezTo>
                    <a:pt x="81" y="51"/>
                    <a:pt x="80" y="53"/>
                    <a:pt x="79" y="55"/>
                  </a:cubicBezTo>
                  <a:cubicBezTo>
                    <a:pt x="79" y="55"/>
                    <a:pt x="80" y="55"/>
                    <a:pt x="80" y="55"/>
                  </a:cubicBezTo>
                  <a:cubicBezTo>
                    <a:pt x="84" y="55"/>
                    <a:pt x="86" y="48"/>
                    <a:pt x="82" y="48"/>
                  </a:cubicBezTo>
                  <a:cubicBezTo>
                    <a:pt x="65" y="48"/>
                    <a:pt x="50" y="44"/>
                    <a:pt x="35" y="40"/>
                  </a:cubicBezTo>
                  <a:cubicBezTo>
                    <a:pt x="26" y="38"/>
                    <a:pt x="12" y="34"/>
                    <a:pt x="12" y="23"/>
                  </a:cubicBezTo>
                  <a:cubicBezTo>
                    <a:pt x="13" y="17"/>
                    <a:pt x="14" y="11"/>
                    <a:pt x="14" y="5"/>
                  </a:cubicBezTo>
                  <a:cubicBezTo>
                    <a:pt x="14" y="0"/>
                    <a:pt x="7" y="4"/>
                    <a:pt x="7" y="8"/>
                  </a:cubicBezTo>
                  <a:cubicBezTo>
                    <a:pt x="7" y="9"/>
                    <a:pt x="7" y="10"/>
                    <a:pt x="7" y="12"/>
                  </a:cubicBezTo>
                  <a:cubicBezTo>
                    <a:pt x="7" y="17"/>
                    <a:pt x="14" y="13"/>
                    <a:pt x="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11"/>
            <p:cNvSpPr/>
            <p:nvPr/>
          </p:nvSpPr>
          <p:spPr bwMode="auto">
            <a:xfrm>
              <a:off x="2665" y="1808"/>
              <a:ext cx="55" cy="60"/>
            </a:xfrm>
            <a:custGeom>
              <a:avLst/>
              <a:gdLst>
                <a:gd name="T0" fmla="*/ 8 w 13"/>
                <a:gd name="T1" fmla="*/ 3 h 14"/>
                <a:gd name="T2" fmla="*/ 1 w 13"/>
                <a:gd name="T3" fmla="*/ 8 h 14"/>
                <a:gd name="T4" fmla="*/ 4 w 13"/>
                <a:gd name="T5" fmla="*/ 12 h 14"/>
                <a:gd name="T6" fmla="*/ 9 w 13"/>
                <a:gd name="T7" fmla="*/ 4 h 14"/>
                <a:gd name="T8" fmla="*/ 7 w 13"/>
                <a:gd name="T9" fmla="*/ 2 h 14"/>
                <a:gd name="T10" fmla="*/ 0 w 13"/>
                <a:gd name="T11" fmla="*/ 11 h 14"/>
                <a:gd name="T12" fmla="*/ 5 w 13"/>
                <a:gd name="T13" fmla="*/ 12 h 14"/>
                <a:gd name="T14" fmla="*/ 9 w 13"/>
                <a:gd name="T15" fmla="*/ 5 h 14"/>
                <a:gd name="T16" fmla="*/ 3 w 13"/>
                <a:gd name="T17" fmla="*/ 6 h 14"/>
                <a:gd name="T18" fmla="*/ 2 w 13"/>
                <a:gd name="T19" fmla="*/ 7 h 14"/>
                <a:gd name="T20" fmla="*/ 7 w 13"/>
                <a:gd name="T21" fmla="*/ 8 h 14"/>
                <a:gd name="T22" fmla="*/ 7 w 13"/>
                <a:gd name="T23" fmla="*/ 9 h 14"/>
                <a:gd name="T24" fmla="*/ 5 w 13"/>
                <a:gd name="T25" fmla="*/ 9 h 14"/>
                <a:gd name="T26" fmla="*/ 3 w 13"/>
                <a:gd name="T27" fmla="*/ 7 h 14"/>
                <a:gd name="T28" fmla="*/ 3 w 13"/>
                <a:gd name="T29" fmla="*/ 7 h 14"/>
                <a:gd name="T30" fmla="*/ 4 w 13"/>
                <a:gd name="T31" fmla="*/ 5 h 14"/>
                <a:gd name="T32" fmla="*/ 4 w 13"/>
                <a:gd name="T33" fmla="*/ 5 h 14"/>
                <a:gd name="T34" fmla="*/ 6 w 13"/>
                <a:gd name="T35" fmla="*/ 4 h 14"/>
                <a:gd name="T36" fmla="*/ 5 w 13"/>
                <a:gd name="T37" fmla="*/ 4 h 14"/>
                <a:gd name="T38" fmla="*/ 8 w 13"/>
                <a:gd name="T39" fmla="*/ 8 h 14"/>
                <a:gd name="T40" fmla="*/ 8 w 13"/>
                <a:gd name="T41" fmla="*/ 8 h 14"/>
                <a:gd name="T42" fmla="*/ 7 w 13"/>
                <a:gd name="T43" fmla="*/ 10 h 14"/>
                <a:gd name="T44" fmla="*/ 7 w 13"/>
                <a:gd name="T45" fmla="*/ 10 h 14"/>
                <a:gd name="T46" fmla="*/ 5 w 13"/>
                <a:gd name="T47" fmla="*/ 11 h 14"/>
                <a:gd name="T48" fmla="*/ 7 w 13"/>
                <a:gd name="T49" fmla="*/ 10 h 14"/>
                <a:gd name="T50" fmla="*/ 8 w 13"/>
                <a:gd name="T51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" h="14">
                  <a:moveTo>
                    <a:pt x="8" y="3"/>
                  </a:moveTo>
                  <a:cubicBezTo>
                    <a:pt x="5" y="3"/>
                    <a:pt x="2" y="5"/>
                    <a:pt x="1" y="8"/>
                  </a:cubicBezTo>
                  <a:cubicBezTo>
                    <a:pt x="1" y="10"/>
                    <a:pt x="2" y="12"/>
                    <a:pt x="4" y="12"/>
                  </a:cubicBezTo>
                  <a:cubicBezTo>
                    <a:pt x="8" y="11"/>
                    <a:pt x="9" y="8"/>
                    <a:pt x="9" y="4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3" y="2"/>
                    <a:pt x="0" y="7"/>
                    <a:pt x="0" y="11"/>
                  </a:cubicBezTo>
                  <a:cubicBezTo>
                    <a:pt x="0" y="14"/>
                    <a:pt x="3" y="14"/>
                    <a:pt x="5" y="12"/>
                  </a:cubicBezTo>
                  <a:cubicBezTo>
                    <a:pt x="7" y="10"/>
                    <a:pt x="9" y="8"/>
                    <a:pt x="9" y="5"/>
                  </a:cubicBezTo>
                  <a:cubicBezTo>
                    <a:pt x="10" y="0"/>
                    <a:pt x="3" y="2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3" y="7"/>
                    <a:pt x="5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9"/>
                    <a:pt x="5" y="9"/>
                  </a:cubicBezTo>
                  <a:cubicBezTo>
                    <a:pt x="4" y="8"/>
                    <a:pt x="4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6" y="4"/>
                  </a:cubicBezTo>
                  <a:cubicBezTo>
                    <a:pt x="6" y="4"/>
                    <a:pt x="6" y="4"/>
                    <a:pt x="5" y="4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9"/>
                    <a:pt x="7" y="9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0"/>
                    <a:pt x="6" y="10"/>
                    <a:pt x="5" y="11"/>
                  </a:cubicBezTo>
                  <a:cubicBezTo>
                    <a:pt x="6" y="10"/>
                    <a:pt x="6" y="10"/>
                    <a:pt x="7" y="10"/>
                  </a:cubicBezTo>
                  <a:cubicBezTo>
                    <a:pt x="10" y="10"/>
                    <a:pt x="13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2"/>
            <p:cNvSpPr/>
            <p:nvPr/>
          </p:nvSpPr>
          <p:spPr bwMode="auto">
            <a:xfrm>
              <a:off x="2648" y="1770"/>
              <a:ext cx="144" cy="195"/>
            </a:xfrm>
            <a:custGeom>
              <a:avLst/>
              <a:gdLst>
                <a:gd name="T0" fmla="*/ 7 w 34"/>
                <a:gd name="T1" fmla="*/ 39 h 46"/>
                <a:gd name="T2" fmla="*/ 7 w 34"/>
                <a:gd name="T3" fmla="*/ 37 h 46"/>
                <a:gd name="T4" fmla="*/ 3 w 34"/>
                <a:gd name="T5" fmla="*/ 42 h 46"/>
                <a:gd name="T6" fmla="*/ 12 w 34"/>
                <a:gd name="T7" fmla="*/ 38 h 46"/>
                <a:gd name="T8" fmla="*/ 18 w 34"/>
                <a:gd name="T9" fmla="*/ 32 h 46"/>
                <a:gd name="T10" fmla="*/ 25 w 34"/>
                <a:gd name="T11" fmla="*/ 26 h 46"/>
                <a:gd name="T12" fmla="*/ 33 w 34"/>
                <a:gd name="T13" fmla="*/ 13 h 46"/>
                <a:gd name="T14" fmla="*/ 30 w 34"/>
                <a:gd name="T15" fmla="*/ 4 h 46"/>
                <a:gd name="T16" fmla="*/ 24 w 34"/>
                <a:gd name="T17" fmla="*/ 9 h 46"/>
                <a:gd name="T18" fmla="*/ 25 w 34"/>
                <a:gd name="T19" fmla="*/ 15 h 46"/>
                <a:gd name="T20" fmla="*/ 20 w 34"/>
                <a:gd name="T21" fmla="*/ 22 h 46"/>
                <a:gd name="T22" fmla="*/ 4 w 34"/>
                <a:gd name="T23" fmla="*/ 35 h 46"/>
                <a:gd name="T24" fmla="*/ 0 w 34"/>
                <a:gd name="T25" fmla="*/ 40 h 46"/>
                <a:gd name="T26" fmla="*/ 0 w 34"/>
                <a:gd name="T27" fmla="*/ 41 h 46"/>
                <a:gd name="T28" fmla="*/ 7 w 34"/>
                <a:gd name="T29" fmla="*/ 3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46">
                  <a:moveTo>
                    <a:pt x="7" y="39"/>
                  </a:moveTo>
                  <a:cubicBezTo>
                    <a:pt x="7" y="38"/>
                    <a:pt x="7" y="38"/>
                    <a:pt x="7" y="37"/>
                  </a:cubicBezTo>
                  <a:cubicBezTo>
                    <a:pt x="5" y="39"/>
                    <a:pt x="4" y="41"/>
                    <a:pt x="3" y="42"/>
                  </a:cubicBezTo>
                  <a:cubicBezTo>
                    <a:pt x="6" y="41"/>
                    <a:pt x="9" y="39"/>
                    <a:pt x="12" y="38"/>
                  </a:cubicBezTo>
                  <a:cubicBezTo>
                    <a:pt x="14" y="36"/>
                    <a:pt x="16" y="34"/>
                    <a:pt x="18" y="32"/>
                  </a:cubicBezTo>
                  <a:cubicBezTo>
                    <a:pt x="20" y="30"/>
                    <a:pt x="23" y="28"/>
                    <a:pt x="25" y="26"/>
                  </a:cubicBezTo>
                  <a:cubicBezTo>
                    <a:pt x="29" y="23"/>
                    <a:pt x="31" y="17"/>
                    <a:pt x="33" y="13"/>
                  </a:cubicBezTo>
                  <a:cubicBezTo>
                    <a:pt x="34" y="9"/>
                    <a:pt x="32" y="6"/>
                    <a:pt x="30" y="4"/>
                  </a:cubicBezTo>
                  <a:cubicBezTo>
                    <a:pt x="28" y="0"/>
                    <a:pt x="22" y="6"/>
                    <a:pt x="24" y="9"/>
                  </a:cubicBezTo>
                  <a:cubicBezTo>
                    <a:pt x="26" y="12"/>
                    <a:pt x="27" y="12"/>
                    <a:pt x="25" y="15"/>
                  </a:cubicBezTo>
                  <a:cubicBezTo>
                    <a:pt x="24" y="18"/>
                    <a:pt x="22" y="21"/>
                    <a:pt x="20" y="22"/>
                  </a:cubicBezTo>
                  <a:cubicBezTo>
                    <a:pt x="15" y="26"/>
                    <a:pt x="10" y="34"/>
                    <a:pt x="4" y="35"/>
                  </a:cubicBezTo>
                  <a:cubicBezTo>
                    <a:pt x="2" y="35"/>
                    <a:pt x="0" y="37"/>
                    <a:pt x="0" y="40"/>
                  </a:cubicBezTo>
                  <a:cubicBezTo>
                    <a:pt x="0" y="40"/>
                    <a:pt x="0" y="40"/>
                    <a:pt x="0" y="41"/>
                  </a:cubicBezTo>
                  <a:cubicBezTo>
                    <a:pt x="0" y="46"/>
                    <a:pt x="7" y="42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3"/>
            <p:cNvSpPr/>
            <p:nvPr/>
          </p:nvSpPr>
          <p:spPr bwMode="auto">
            <a:xfrm>
              <a:off x="2466" y="1635"/>
              <a:ext cx="182" cy="114"/>
            </a:xfrm>
            <a:custGeom>
              <a:avLst/>
              <a:gdLst>
                <a:gd name="T0" fmla="*/ 3 w 43"/>
                <a:gd name="T1" fmla="*/ 23 h 27"/>
                <a:gd name="T2" fmla="*/ 21 w 43"/>
                <a:gd name="T3" fmla="*/ 22 h 27"/>
                <a:gd name="T4" fmla="*/ 31 w 43"/>
                <a:gd name="T5" fmla="*/ 18 h 27"/>
                <a:gd name="T6" fmla="*/ 41 w 43"/>
                <a:gd name="T7" fmla="*/ 8 h 27"/>
                <a:gd name="T8" fmla="*/ 36 w 43"/>
                <a:gd name="T9" fmla="*/ 5 h 27"/>
                <a:gd name="T10" fmla="*/ 21 w 43"/>
                <a:gd name="T11" fmla="*/ 15 h 27"/>
                <a:gd name="T12" fmla="*/ 16 w 43"/>
                <a:gd name="T13" fmla="*/ 17 h 27"/>
                <a:gd name="T14" fmla="*/ 7 w 43"/>
                <a:gd name="T15" fmla="*/ 16 h 27"/>
                <a:gd name="T16" fmla="*/ 3 w 43"/>
                <a:gd name="T17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7">
                  <a:moveTo>
                    <a:pt x="3" y="23"/>
                  </a:moveTo>
                  <a:cubicBezTo>
                    <a:pt x="8" y="27"/>
                    <a:pt x="16" y="26"/>
                    <a:pt x="21" y="22"/>
                  </a:cubicBezTo>
                  <a:cubicBezTo>
                    <a:pt x="24" y="20"/>
                    <a:pt x="28" y="20"/>
                    <a:pt x="31" y="18"/>
                  </a:cubicBezTo>
                  <a:cubicBezTo>
                    <a:pt x="35" y="15"/>
                    <a:pt x="38" y="12"/>
                    <a:pt x="41" y="8"/>
                  </a:cubicBezTo>
                  <a:cubicBezTo>
                    <a:pt x="43" y="4"/>
                    <a:pt x="38" y="0"/>
                    <a:pt x="36" y="5"/>
                  </a:cubicBezTo>
                  <a:cubicBezTo>
                    <a:pt x="33" y="10"/>
                    <a:pt x="27" y="13"/>
                    <a:pt x="21" y="15"/>
                  </a:cubicBezTo>
                  <a:cubicBezTo>
                    <a:pt x="19" y="15"/>
                    <a:pt x="18" y="17"/>
                    <a:pt x="16" y="17"/>
                  </a:cubicBezTo>
                  <a:cubicBezTo>
                    <a:pt x="13" y="19"/>
                    <a:pt x="10" y="19"/>
                    <a:pt x="7" y="16"/>
                  </a:cubicBezTo>
                  <a:cubicBezTo>
                    <a:pt x="4" y="14"/>
                    <a:pt x="0" y="21"/>
                    <a:pt x="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2330" y="1580"/>
              <a:ext cx="127" cy="63"/>
            </a:xfrm>
            <a:custGeom>
              <a:avLst/>
              <a:gdLst>
                <a:gd name="T0" fmla="*/ 25 w 30"/>
                <a:gd name="T1" fmla="*/ 1 h 15"/>
                <a:gd name="T2" fmla="*/ 5 w 30"/>
                <a:gd name="T3" fmla="*/ 8 h 15"/>
                <a:gd name="T4" fmla="*/ 4 w 30"/>
                <a:gd name="T5" fmla="*/ 15 h 15"/>
                <a:gd name="T6" fmla="*/ 6 w 30"/>
                <a:gd name="T7" fmla="*/ 15 h 15"/>
                <a:gd name="T8" fmla="*/ 7 w 30"/>
                <a:gd name="T9" fmla="*/ 8 h 15"/>
                <a:gd name="T10" fmla="*/ 6 w 30"/>
                <a:gd name="T11" fmla="*/ 8 h 15"/>
                <a:gd name="T12" fmla="*/ 5 w 30"/>
                <a:gd name="T13" fmla="*/ 15 h 15"/>
                <a:gd name="T14" fmla="*/ 25 w 30"/>
                <a:gd name="T15" fmla="*/ 8 h 15"/>
                <a:gd name="T16" fmla="*/ 25 w 30"/>
                <a:gd name="T17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5">
                  <a:moveTo>
                    <a:pt x="25" y="1"/>
                  </a:moveTo>
                  <a:cubicBezTo>
                    <a:pt x="18" y="3"/>
                    <a:pt x="11" y="5"/>
                    <a:pt x="5" y="8"/>
                  </a:cubicBezTo>
                  <a:cubicBezTo>
                    <a:pt x="2" y="9"/>
                    <a:pt x="0" y="15"/>
                    <a:pt x="4" y="15"/>
                  </a:cubicBezTo>
                  <a:cubicBezTo>
                    <a:pt x="5" y="15"/>
                    <a:pt x="5" y="15"/>
                    <a:pt x="6" y="15"/>
                  </a:cubicBezTo>
                  <a:cubicBezTo>
                    <a:pt x="9" y="15"/>
                    <a:pt x="12" y="8"/>
                    <a:pt x="7" y="8"/>
                  </a:cubicBezTo>
                  <a:cubicBezTo>
                    <a:pt x="7" y="8"/>
                    <a:pt x="6" y="8"/>
                    <a:pt x="6" y="8"/>
                  </a:cubicBezTo>
                  <a:cubicBezTo>
                    <a:pt x="6" y="10"/>
                    <a:pt x="5" y="13"/>
                    <a:pt x="5" y="15"/>
                  </a:cubicBezTo>
                  <a:cubicBezTo>
                    <a:pt x="12" y="12"/>
                    <a:pt x="18" y="10"/>
                    <a:pt x="25" y="8"/>
                  </a:cubicBezTo>
                  <a:cubicBezTo>
                    <a:pt x="29" y="7"/>
                    <a:pt x="30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2500" y="1546"/>
              <a:ext cx="102" cy="47"/>
            </a:xfrm>
            <a:custGeom>
              <a:avLst/>
              <a:gdLst>
                <a:gd name="T0" fmla="*/ 7 w 24"/>
                <a:gd name="T1" fmla="*/ 7 h 11"/>
                <a:gd name="T2" fmla="*/ 7 w 24"/>
                <a:gd name="T3" fmla="*/ 7 h 11"/>
                <a:gd name="T4" fmla="*/ 6 w 24"/>
                <a:gd name="T5" fmla="*/ 9 h 11"/>
                <a:gd name="T6" fmla="*/ 6 w 24"/>
                <a:gd name="T7" fmla="*/ 10 h 11"/>
                <a:gd name="T8" fmla="*/ 11 w 24"/>
                <a:gd name="T9" fmla="*/ 10 h 11"/>
                <a:gd name="T10" fmla="*/ 20 w 24"/>
                <a:gd name="T11" fmla="*/ 8 h 11"/>
                <a:gd name="T12" fmla="*/ 20 w 24"/>
                <a:gd name="T13" fmla="*/ 1 h 11"/>
                <a:gd name="T14" fmla="*/ 7 w 24"/>
                <a:gd name="T15" fmla="*/ 2 h 11"/>
                <a:gd name="T16" fmla="*/ 0 w 24"/>
                <a:gd name="T17" fmla="*/ 8 h 11"/>
                <a:gd name="T18" fmla="*/ 3 w 24"/>
                <a:gd name="T19" fmla="*/ 11 h 11"/>
                <a:gd name="T20" fmla="*/ 7 w 24"/>
                <a:gd name="T21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11">
                  <a:moveTo>
                    <a:pt x="7" y="7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6" y="9"/>
                    <a:pt x="6" y="9"/>
                  </a:cubicBezTo>
                  <a:cubicBezTo>
                    <a:pt x="5" y="10"/>
                    <a:pt x="5" y="10"/>
                    <a:pt x="6" y="10"/>
                  </a:cubicBezTo>
                  <a:cubicBezTo>
                    <a:pt x="8" y="10"/>
                    <a:pt x="9" y="10"/>
                    <a:pt x="11" y="10"/>
                  </a:cubicBezTo>
                  <a:cubicBezTo>
                    <a:pt x="14" y="10"/>
                    <a:pt x="17" y="9"/>
                    <a:pt x="20" y="8"/>
                  </a:cubicBezTo>
                  <a:cubicBezTo>
                    <a:pt x="23" y="7"/>
                    <a:pt x="24" y="0"/>
                    <a:pt x="20" y="1"/>
                  </a:cubicBezTo>
                  <a:cubicBezTo>
                    <a:pt x="15" y="3"/>
                    <a:pt x="11" y="2"/>
                    <a:pt x="7" y="2"/>
                  </a:cubicBezTo>
                  <a:cubicBezTo>
                    <a:pt x="4" y="3"/>
                    <a:pt x="1" y="4"/>
                    <a:pt x="0" y="8"/>
                  </a:cubicBezTo>
                  <a:cubicBezTo>
                    <a:pt x="0" y="9"/>
                    <a:pt x="1" y="11"/>
                    <a:pt x="3" y="11"/>
                  </a:cubicBezTo>
                  <a:cubicBezTo>
                    <a:pt x="5" y="11"/>
                    <a:pt x="6" y="9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1613" y="2430"/>
              <a:ext cx="106" cy="165"/>
            </a:xfrm>
            <a:custGeom>
              <a:avLst/>
              <a:gdLst>
                <a:gd name="T0" fmla="*/ 20 w 25"/>
                <a:gd name="T1" fmla="*/ 0 h 39"/>
                <a:gd name="T2" fmla="*/ 8 w 25"/>
                <a:gd name="T3" fmla="*/ 36 h 39"/>
                <a:gd name="T4" fmla="*/ 14 w 25"/>
                <a:gd name="T5" fmla="*/ 30 h 39"/>
                <a:gd name="T6" fmla="*/ 19 w 25"/>
                <a:gd name="T7" fmla="*/ 7 h 39"/>
                <a:gd name="T8" fmla="*/ 20 w 25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39">
                  <a:moveTo>
                    <a:pt x="20" y="0"/>
                  </a:moveTo>
                  <a:cubicBezTo>
                    <a:pt x="6" y="2"/>
                    <a:pt x="0" y="26"/>
                    <a:pt x="8" y="36"/>
                  </a:cubicBezTo>
                  <a:cubicBezTo>
                    <a:pt x="11" y="39"/>
                    <a:pt x="17" y="33"/>
                    <a:pt x="14" y="30"/>
                  </a:cubicBezTo>
                  <a:cubicBezTo>
                    <a:pt x="10" y="26"/>
                    <a:pt x="10" y="8"/>
                    <a:pt x="19" y="7"/>
                  </a:cubicBezTo>
                  <a:cubicBezTo>
                    <a:pt x="22" y="7"/>
                    <a:pt x="25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1558" y="2418"/>
              <a:ext cx="60" cy="156"/>
            </a:xfrm>
            <a:custGeom>
              <a:avLst/>
              <a:gdLst>
                <a:gd name="T0" fmla="*/ 6 w 14"/>
                <a:gd name="T1" fmla="*/ 6 h 37"/>
                <a:gd name="T2" fmla="*/ 4 w 14"/>
                <a:gd name="T3" fmla="*/ 11 h 37"/>
                <a:gd name="T4" fmla="*/ 2 w 14"/>
                <a:gd name="T5" fmla="*/ 18 h 37"/>
                <a:gd name="T6" fmla="*/ 0 w 14"/>
                <a:gd name="T7" fmla="*/ 32 h 37"/>
                <a:gd name="T8" fmla="*/ 6 w 14"/>
                <a:gd name="T9" fmla="*/ 30 h 37"/>
                <a:gd name="T10" fmla="*/ 7 w 14"/>
                <a:gd name="T11" fmla="*/ 21 h 37"/>
                <a:gd name="T12" fmla="*/ 10 w 14"/>
                <a:gd name="T13" fmla="*/ 15 h 37"/>
                <a:gd name="T14" fmla="*/ 10 w 14"/>
                <a:gd name="T15" fmla="*/ 12 h 37"/>
                <a:gd name="T16" fmla="*/ 11 w 14"/>
                <a:gd name="T17" fmla="*/ 10 h 37"/>
                <a:gd name="T18" fmla="*/ 13 w 14"/>
                <a:gd name="T19" fmla="*/ 5 h 37"/>
                <a:gd name="T20" fmla="*/ 6 w 14"/>
                <a:gd name="T21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37">
                  <a:moveTo>
                    <a:pt x="6" y="6"/>
                  </a:moveTo>
                  <a:cubicBezTo>
                    <a:pt x="6" y="8"/>
                    <a:pt x="4" y="9"/>
                    <a:pt x="4" y="11"/>
                  </a:cubicBezTo>
                  <a:cubicBezTo>
                    <a:pt x="3" y="14"/>
                    <a:pt x="3" y="16"/>
                    <a:pt x="2" y="18"/>
                  </a:cubicBezTo>
                  <a:cubicBezTo>
                    <a:pt x="0" y="23"/>
                    <a:pt x="0" y="27"/>
                    <a:pt x="0" y="32"/>
                  </a:cubicBezTo>
                  <a:cubicBezTo>
                    <a:pt x="0" y="37"/>
                    <a:pt x="6" y="33"/>
                    <a:pt x="6" y="30"/>
                  </a:cubicBezTo>
                  <a:cubicBezTo>
                    <a:pt x="6" y="27"/>
                    <a:pt x="6" y="24"/>
                    <a:pt x="7" y="21"/>
                  </a:cubicBezTo>
                  <a:cubicBezTo>
                    <a:pt x="8" y="19"/>
                    <a:pt x="9" y="17"/>
                    <a:pt x="10" y="15"/>
                  </a:cubicBezTo>
                  <a:cubicBezTo>
                    <a:pt x="10" y="14"/>
                    <a:pt x="10" y="13"/>
                    <a:pt x="10" y="12"/>
                  </a:cubicBezTo>
                  <a:cubicBezTo>
                    <a:pt x="10" y="10"/>
                    <a:pt x="10" y="12"/>
                    <a:pt x="11" y="10"/>
                  </a:cubicBezTo>
                  <a:cubicBezTo>
                    <a:pt x="12" y="9"/>
                    <a:pt x="13" y="7"/>
                    <a:pt x="13" y="5"/>
                  </a:cubicBezTo>
                  <a:cubicBezTo>
                    <a:pt x="14" y="0"/>
                    <a:pt x="7" y="2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6" name="文本框 29"/>
          <p:cNvSpPr txBox="1"/>
          <p:nvPr/>
        </p:nvSpPr>
        <p:spPr>
          <a:xfrm>
            <a:off x="2771800" y="1312404"/>
            <a:ext cx="3462885" cy="108491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6600" dirty="0">
                <a:ln>
                  <a:solidFill>
                    <a:srgbClr val="4A67AA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Impact" panose="020B0806030902050204" pitchFamily="34" charset="0"/>
              </a:rPr>
              <a:t>The End</a:t>
            </a:r>
            <a:endParaRPr lang="zh-CN" altLang="en-US" sz="6600" dirty="0">
              <a:ln>
                <a:solidFill>
                  <a:srgbClr val="4A67AA"/>
                </a:solidFill>
              </a:ln>
              <a:blipFill>
                <a:blip r:embed="rId6"/>
                <a:stretch>
                  <a:fillRect/>
                </a:stretch>
              </a:blipFill>
              <a:latin typeface="Impact" panose="020B0806030902050204" pitchFamily="34" charset="0"/>
            </a:endParaRPr>
          </a:p>
        </p:txBody>
      </p:sp>
      <p:sp>
        <p:nvSpPr>
          <p:cNvPr id="17" name="Freeform 21"/>
          <p:cNvSpPr/>
          <p:nvPr/>
        </p:nvSpPr>
        <p:spPr bwMode="auto">
          <a:xfrm>
            <a:off x="1972333" y="2586380"/>
            <a:ext cx="5506640" cy="265928"/>
          </a:xfrm>
          <a:custGeom>
            <a:avLst/>
            <a:gdLst>
              <a:gd name="T0" fmla="*/ 3 w 764"/>
              <a:gd name="T1" fmla="*/ 1 h 70"/>
              <a:gd name="T2" fmla="*/ 0 w 764"/>
              <a:gd name="T3" fmla="*/ 4 h 70"/>
              <a:gd name="T4" fmla="*/ 3 w 764"/>
              <a:gd name="T5" fmla="*/ 8 h 70"/>
              <a:gd name="T6" fmla="*/ 183 w 764"/>
              <a:gd name="T7" fmla="*/ 7 h 70"/>
              <a:gd name="T8" fmla="*/ 625 w 764"/>
              <a:gd name="T9" fmla="*/ 9 h 70"/>
              <a:gd name="T10" fmla="*/ 638 w 764"/>
              <a:gd name="T11" fmla="*/ 9 h 70"/>
              <a:gd name="T12" fmla="*/ 517 w 764"/>
              <a:gd name="T13" fmla="*/ 13 h 70"/>
              <a:gd name="T14" fmla="*/ 241 w 764"/>
              <a:gd name="T15" fmla="*/ 22 h 70"/>
              <a:gd name="T16" fmla="*/ 47 w 764"/>
              <a:gd name="T17" fmla="*/ 33 h 70"/>
              <a:gd name="T18" fmla="*/ 47 w 764"/>
              <a:gd name="T19" fmla="*/ 39 h 70"/>
              <a:gd name="T20" fmla="*/ 215 w 764"/>
              <a:gd name="T21" fmla="*/ 33 h 70"/>
              <a:gd name="T22" fmla="*/ 539 w 764"/>
              <a:gd name="T23" fmla="*/ 40 h 70"/>
              <a:gd name="T24" fmla="*/ 530 w 764"/>
              <a:gd name="T25" fmla="*/ 40 h 70"/>
              <a:gd name="T26" fmla="*/ 236 w 764"/>
              <a:gd name="T27" fmla="*/ 60 h 70"/>
              <a:gd name="T28" fmla="*/ 217 w 764"/>
              <a:gd name="T29" fmla="*/ 63 h 70"/>
              <a:gd name="T30" fmla="*/ 215 w 764"/>
              <a:gd name="T31" fmla="*/ 67 h 70"/>
              <a:gd name="T32" fmla="*/ 218 w 764"/>
              <a:gd name="T33" fmla="*/ 70 h 70"/>
              <a:gd name="T34" fmla="*/ 237 w 764"/>
              <a:gd name="T35" fmla="*/ 67 h 70"/>
              <a:gd name="T36" fmla="*/ 530 w 764"/>
              <a:gd name="T37" fmla="*/ 47 h 70"/>
              <a:gd name="T38" fmla="*/ 575 w 764"/>
              <a:gd name="T39" fmla="*/ 47 h 70"/>
              <a:gd name="T40" fmla="*/ 575 w 764"/>
              <a:gd name="T41" fmla="*/ 41 h 70"/>
              <a:gd name="T42" fmla="*/ 573 w 764"/>
              <a:gd name="T43" fmla="*/ 40 h 70"/>
              <a:gd name="T44" fmla="*/ 560 w 764"/>
              <a:gd name="T45" fmla="*/ 37 h 70"/>
              <a:gd name="T46" fmla="*/ 321 w 764"/>
              <a:gd name="T47" fmla="*/ 22 h 70"/>
              <a:gd name="T48" fmla="*/ 517 w 764"/>
              <a:gd name="T49" fmla="*/ 19 h 70"/>
              <a:gd name="T50" fmla="*/ 668 w 764"/>
              <a:gd name="T51" fmla="*/ 14 h 70"/>
              <a:gd name="T52" fmla="*/ 761 w 764"/>
              <a:gd name="T53" fmla="*/ 8 h 70"/>
              <a:gd name="T54" fmla="*/ 763 w 764"/>
              <a:gd name="T55" fmla="*/ 7 h 70"/>
              <a:gd name="T56" fmla="*/ 763 w 764"/>
              <a:gd name="T57" fmla="*/ 2 h 70"/>
              <a:gd name="T58" fmla="*/ 763 w 764"/>
              <a:gd name="T59" fmla="*/ 2 h 70"/>
              <a:gd name="T60" fmla="*/ 759 w 764"/>
              <a:gd name="T61" fmla="*/ 2 h 70"/>
              <a:gd name="T62" fmla="*/ 759 w 764"/>
              <a:gd name="T63" fmla="*/ 2 h 70"/>
              <a:gd name="T64" fmla="*/ 759 w 764"/>
              <a:gd name="T65" fmla="*/ 2 h 70"/>
              <a:gd name="T66" fmla="*/ 682 w 764"/>
              <a:gd name="T67" fmla="*/ 2 h 70"/>
              <a:gd name="T68" fmla="*/ 625 w 764"/>
              <a:gd name="T69" fmla="*/ 2 h 70"/>
              <a:gd name="T70" fmla="*/ 183 w 764"/>
              <a:gd name="T71" fmla="*/ 1 h 70"/>
              <a:gd name="T72" fmla="*/ 3 w 764"/>
              <a:gd name="T73" fmla="*/ 1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64" h="70">
                <a:moveTo>
                  <a:pt x="3" y="1"/>
                </a:moveTo>
                <a:cubicBezTo>
                  <a:pt x="1" y="1"/>
                  <a:pt x="0" y="3"/>
                  <a:pt x="0" y="4"/>
                </a:cubicBezTo>
                <a:cubicBezTo>
                  <a:pt x="0" y="6"/>
                  <a:pt x="1" y="8"/>
                  <a:pt x="3" y="8"/>
                </a:cubicBezTo>
                <a:cubicBezTo>
                  <a:pt x="59" y="8"/>
                  <a:pt x="121" y="8"/>
                  <a:pt x="183" y="7"/>
                </a:cubicBezTo>
                <a:cubicBezTo>
                  <a:pt x="330" y="7"/>
                  <a:pt x="473" y="7"/>
                  <a:pt x="625" y="9"/>
                </a:cubicBezTo>
                <a:cubicBezTo>
                  <a:pt x="627" y="9"/>
                  <a:pt x="632" y="9"/>
                  <a:pt x="638" y="9"/>
                </a:cubicBezTo>
                <a:cubicBezTo>
                  <a:pt x="581" y="11"/>
                  <a:pt x="523" y="13"/>
                  <a:pt x="517" y="13"/>
                </a:cubicBezTo>
                <a:cubicBezTo>
                  <a:pt x="414" y="7"/>
                  <a:pt x="327" y="15"/>
                  <a:pt x="241" y="22"/>
                </a:cubicBezTo>
                <a:cubicBezTo>
                  <a:pt x="178" y="28"/>
                  <a:pt x="115" y="33"/>
                  <a:pt x="47" y="33"/>
                </a:cubicBezTo>
                <a:cubicBezTo>
                  <a:pt x="47" y="39"/>
                  <a:pt x="47" y="39"/>
                  <a:pt x="47" y="39"/>
                </a:cubicBezTo>
                <a:cubicBezTo>
                  <a:pt x="108" y="39"/>
                  <a:pt x="162" y="36"/>
                  <a:pt x="215" y="33"/>
                </a:cubicBezTo>
                <a:cubicBezTo>
                  <a:pt x="316" y="28"/>
                  <a:pt x="411" y="22"/>
                  <a:pt x="539" y="40"/>
                </a:cubicBezTo>
                <a:cubicBezTo>
                  <a:pt x="530" y="40"/>
                  <a:pt x="530" y="40"/>
                  <a:pt x="530" y="40"/>
                </a:cubicBezTo>
                <a:cubicBezTo>
                  <a:pt x="427" y="40"/>
                  <a:pt x="355" y="40"/>
                  <a:pt x="236" y="60"/>
                </a:cubicBezTo>
                <a:cubicBezTo>
                  <a:pt x="217" y="63"/>
                  <a:pt x="217" y="63"/>
                  <a:pt x="217" y="63"/>
                </a:cubicBezTo>
                <a:cubicBezTo>
                  <a:pt x="216" y="64"/>
                  <a:pt x="214" y="65"/>
                  <a:pt x="215" y="67"/>
                </a:cubicBezTo>
                <a:cubicBezTo>
                  <a:pt x="215" y="69"/>
                  <a:pt x="217" y="70"/>
                  <a:pt x="218" y="70"/>
                </a:cubicBezTo>
                <a:cubicBezTo>
                  <a:pt x="237" y="67"/>
                  <a:pt x="237" y="67"/>
                  <a:pt x="237" y="67"/>
                </a:cubicBezTo>
                <a:cubicBezTo>
                  <a:pt x="356" y="46"/>
                  <a:pt x="427" y="47"/>
                  <a:pt x="530" y="47"/>
                </a:cubicBezTo>
                <a:cubicBezTo>
                  <a:pt x="546" y="47"/>
                  <a:pt x="563" y="47"/>
                  <a:pt x="575" y="47"/>
                </a:cubicBezTo>
                <a:cubicBezTo>
                  <a:pt x="575" y="41"/>
                  <a:pt x="575" y="41"/>
                  <a:pt x="575" y="41"/>
                </a:cubicBezTo>
                <a:cubicBezTo>
                  <a:pt x="574" y="41"/>
                  <a:pt x="574" y="40"/>
                  <a:pt x="573" y="40"/>
                </a:cubicBezTo>
                <a:cubicBezTo>
                  <a:pt x="569" y="39"/>
                  <a:pt x="561" y="37"/>
                  <a:pt x="560" y="37"/>
                </a:cubicBezTo>
                <a:cubicBezTo>
                  <a:pt x="467" y="23"/>
                  <a:pt x="392" y="20"/>
                  <a:pt x="321" y="22"/>
                </a:cubicBezTo>
                <a:cubicBezTo>
                  <a:pt x="382" y="18"/>
                  <a:pt x="446" y="15"/>
                  <a:pt x="517" y="19"/>
                </a:cubicBezTo>
                <a:cubicBezTo>
                  <a:pt x="524" y="20"/>
                  <a:pt x="602" y="17"/>
                  <a:pt x="668" y="14"/>
                </a:cubicBezTo>
                <a:cubicBezTo>
                  <a:pt x="713" y="12"/>
                  <a:pt x="753" y="10"/>
                  <a:pt x="761" y="8"/>
                </a:cubicBezTo>
                <a:cubicBezTo>
                  <a:pt x="762" y="8"/>
                  <a:pt x="763" y="8"/>
                  <a:pt x="763" y="7"/>
                </a:cubicBezTo>
                <a:cubicBezTo>
                  <a:pt x="764" y="6"/>
                  <a:pt x="764" y="4"/>
                  <a:pt x="763" y="2"/>
                </a:cubicBezTo>
                <a:cubicBezTo>
                  <a:pt x="763" y="2"/>
                  <a:pt x="763" y="2"/>
                  <a:pt x="763" y="2"/>
                </a:cubicBezTo>
                <a:cubicBezTo>
                  <a:pt x="763" y="2"/>
                  <a:pt x="761" y="2"/>
                  <a:pt x="759" y="2"/>
                </a:cubicBezTo>
                <a:cubicBezTo>
                  <a:pt x="759" y="2"/>
                  <a:pt x="759" y="2"/>
                  <a:pt x="759" y="2"/>
                </a:cubicBezTo>
                <a:cubicBezTo>
                  <a:pt x="759" y="2"/>
                  <a:pt x="759" y="2"/>
                  <a:pt x="759" y="2"/>
                </a:cubicBezTo>
                <a:cubicBezTo>
                  <a:pt x="748" y="2"/>
                  <a:pt x="713" y="2"/>
                  <a:pt x="682" y="2"/>
                </a:cubicBezTo>
                <a:cubicBezTo>
                  <a:pt x="655" y="2"/>
                  <a:pt x="631" y="2"/>
                  <a:pt x="625" y="2"/>
                </a:cubicBezTo>
                <a:cubicBezTo>
                  <a:pt x="474" y="0"/>
                  <a:pt x="330" y="1"/>
                  <a:pt x="183" y="1"/>
                </a:cubicBezTo>
                <a:cubicBezTo>
                  <a:pt x="126" y="1"/>
                  <a:pt x="68" y="1"/>
                  <a:pt x="3" y="1"/>
                </a:cubicBezTo>
                <a:close/>
              </a:path>
            </a:pathLst>
          </a:custGeom>
          <a:solidFill>
            <a:srgbClr val="4A67AA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8" name="Group 4"/>
          <p:cNvGrpSpPr>
            <a:grpSpLocks noChangeAspect="1"/>
          </p:cNvGrpSpPr>
          <p:nvPr/>
        </p:nvGrpSpPr>
        <p:grpSpPr>
          <a:xfrm rot="459736">
            <a:off x="6903311" y="1299434"/>
            <a:ext cx="901870" cy="1053896"/>
            <a:chOff x="3082" y="1214"/>
            <a:chExt cx="1623" cy="1896"/>
          </a:xfrm>
          <a:solidFill>
            <a:schemeClr val="accent1"/>
          </a:solidFill>
        </p:grpSpPr>
        <p:grpSp>
          <p:nvGrpSpPr>
            <p:cNvPr id="19" name="Group 205"/>
            <p:cNvGrpSpPr/>
            <p:nvPr/>
          </p:nvGrpSpPr>
          <p:grpSpPr>
            <a:xfrm>
              <a:off x="3082" y="1214"/>
              <a:ext cx="1623" cy="1603"/>
              <a:chOff x="3082" y="1214"/>
              <a:chExt cx="1623" cy="1603"/>
            </a:xfrm>
            <a:grpFill/>
          </p:grpSpPr>
          <p:sp>
            <p:nvSpPr>
              <p:cNvPr id="267" name="Freeform 5"/>
              <p:cNvSpPr/>
              <p:nvPr/>
            </p:nvSpPr>
            <p:spPr bwMode="auto">
              <a:xfrm>
                <a:off x="3608" y="2103"/>
                <a:ext cx="13" cy="0"/>
              </a:xfrm>
              <a:custGeom>
                <a:avLst/>
                <a:gdLst>
                  <a:gd name="T0" fmla="*/ 0 w 6"/>
                  <a:gd name="T1" fmla="*/ 6 w 6"/>
                  <a:gd name="T2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cubicBezTo>
                      <a:pt x="1" y="0"/>
                      <a:pt x="3" y="0"/>
                      <a:pt x="6" y="0"/>
                    </a:cubicBezTo>
                    <a:cubicBezTo>
                      <a:pt x="3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8" name="Freeform 6"/>
              <p:cNvSpPr/>
              <p:nvPr/>
            </p:nvSpPr>
            <p:spPr bwMode="auto">
              <a:xfrm>
                <a:off x="3576" y="1893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  <a:gd name="T6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9" name="Freeform 7"/>
              <p:cNvSpPr/>
              <p:nvPr/>
            </p:nvSpPr>
            <p:spPr bwMode="auto">
              <a:xfrm flipH="1">
                <a:off x="3615" y="1903"/>
                <a:ext cx="0" cy="5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0" name="Freeform 8"/>
              <p:cNvSpPr/>
              <p:nvPr/>
            </p:nvSpPr>
            <p:spPr bwMode="auto">
              <a:xfrm>
                <a:off x="3566" y="1893"/>
                <a:ext cx="6" cy="0"/>
              </a:xfrm>
              <a:custGeom>
                <a:avLst/>
                <a:gdLst>
                  <a:gd name="T0" fmla="*/ 3 w 3"/>
                  <a:gd name="T1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1" name="Freeform 9"/>
              <p:cNvSpPr/>
              <p:nvPr/>
            </p:nvSpPr>
            <p:spPr bwMode="auto">
              <a:xfrm>
                <a:off x="3820" y="23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2" name="Freeform 10"/>
              <p:cNvSpPr/>
              <p:nvPr/>
            </p:nvSpPr>
            <p:spPr bwMode="auto">
              <a:xfrm>
                <a:off x="3642" y="2209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3" name="Freeform 11"/>
              <p:cNvSpPr/>
              <p:nvPr/>
            </p:nvSpPr>
            <p:spPr bwMode="auto">
              <a:xfrm>
                <a:off x="3549" y="215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4" name="Freeform 12"/>
              <p:cNvSpPr/>
              <p:nvPr/>
            </p:nvSpPr>
            <p:spPr bwMode="auto">
              <a:xfrm>
                <a:off x="3610" y="1895"/>
                <a:ext cx="9" cy="8"/>
              </a:xfrm>
              <a:custGeom>
                <a:avLst/>
                <a:gdLst>
                  <a:gd name="T0" fmla="*/ 1 w 4"/>
                  <a:gd name="T1" fmla="*/ 1 h 4"/>
                  <a:gd name="T2" fmla="*/ 1 w 4"/>
                  <a:gd name="T3" fmla="*/ 2 h 4"/>
                  <a:gd name="T4" fmla="*/ 0 w 4"/>
                  <a:gd name="T5" fmla="*/ 2 h 4"/>
                  <a:gd name="T6" fmla="*/ 2 w 4"/>
                  <a:gd name="T7" fmla="*/ 4 h 4"/>
                  <a:gd name="T8" fmla="*/ 2 w 4"/>
                  <a:gd name="T9" fmla="*/ 2 h 4"/>
                  <a:gd name="T10" fmla="*/ 3 w 4"/>
                  <a:gd name="T11" fmla="*/ 1 h 4"/>
                  <a:gd name="T12" fmla="*/ 4 w 4"/>
                  <a:gd name="T13" fmla="*/ 0 h 4"/>
                  <a:gd name="T14" fmla="*/ 4 w 4"/>
                  <a:gd name="T15" fmla="*/ 0 h 4"/>
                  <a:gd name="T16" fmla="*/ 4 w 4"/>
                  <a:gd name="T17" fmla="*/ 0 h 4"/>
                  <a:gd name="T18" fmla="*/ 2 w 4"/>
                  <a:gd name="T19" fmla="*/ 0 h 4"/>
                  <a:gd name="T20" fmla="*/ 2 w 4"/>
                  <a:gd name="T21" fmla="*/ 0 h 4"/>
                  <a:gd name="T22" fmla="*/ 1 w 4"/>
                  <a:gd name="T2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5" name="Freeform 13"/>
              <p:cNvSpPr/>
              <p:nvPr/>
            </p:nvSpPr>
            <p:spPr bwMode="auto">
              <a:xfrm flipH="1">
                <a:off x="3926" y="191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6" name="Freeform 14"/>
              <p:cNvSpPr/>
              <p:nvPr/>
            </p:nvSpPr>
            <p:spPr bwMode="auto">
              <a:xfrm>
                <a:off x="3810" y="177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7" name="Freeform 15"/>
              <p:cNvSpPr/>
              <p:nvPr/>
            </p:nvSpPr>
            <p:spPr bwMode="auto">
              <a:xfrm flipH="1">
                <a:off x="3846" y="247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8" name="Freeform 16"/>
              <p:cNvSpPr/>
              <p:nvPr/>
            </p:nvSpPr>
            <p:spPr bwMode="auto">
              <a:xfrm flipH="1">
                <a:off x="3943" y="2546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9" name="Freeform 17"/>
              <p:cNvSpPr/>
              <p:nvPr/>
            </p:nvSpPr>
            <p:spPr bwMode="auto">
              <a:xfrm>
                <a:off x="3846" y="247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0" name="Freeform 18"/>
              <p:cNvSpPr/>
              <p:nvPr/>
            </p:nvSpPr>
            <p:spPr bwMode="auto">
              <a:xfrm flipH="1">
                <a:off x="4156" y="22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1" name="Freeform 19"/>
              <p:cNvSpPr/>
              <p:nvPr/>
            </p:nvSpPr>
            <p:spPr bwMode="auto">
              <a:xfrm>
                <a:off x="4056" y="221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2" name="Freeform 20"/>
              <p:cNvSpPr/>
              <p:nvPr/>
            </p:nvSpPr>
            <p:spPr bwMode="auto">
              <a:xfrm>
                <a:off x="3837" y="2470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3" name="Freeform 21"/>
              <p:cNvSpPr/>
              <p:nvPr/>
            </p:nvSpPr>
            <p:spPr bwMode="auto">
              <a:xfrm flipH="1">
                <a:off x="3954" y="2311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4" name="Freeform 22"/>
              <p:cNvSpPr/>
              <p:nvPr/>
            </p:nvSpPr>
            <p:spPr bwMode="auto">
              <a:xfrm flipH="1">
                <a:off x="3576" y="18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5" name="Freeform 23"/>
              <p:cNvSpPr/>
              <p:nvPr/>
            </p:nvSpPr>
            <p:spPr bwMode="auto">
              <a:xfrm flipH="1">
                <a:off x="3281" y="254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6" name="Freeform 24"/>
              <p:cNvSpPr/>
              <p:nvPr/>
            </p:nvSpPr>
            <p:spPr bwMode="auto">
              <a:xfrm>
                <a:off x="3364" y="2470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7" name="Freeform 25"/>
              <p:cNvSpPr/>
              <p:nvPr/>
            </p:nvSpPr>
            <p:spPr bwMode="auto">
              <a:xfrm>
                <a:off x="3360" y="2470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8" name="Freeform 26"/>
              <p:cNvSpPr/>
              <p:nvPr/>
            </p:nvSpPr>
            <p:spPr bwMode="auto">
              <a:xfrm>
                <a:off x="3353" y="2470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0" y="0"/>
                      <a:pt x="1" y="1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9" name="Freeform 27"/>
              <p:cNvSpPr/>
              <p:nvPr/>
            </p:nvSpPr>
            <p:spPr bwMode="auto">
              <a:xfrm>
                <a:off x="3392" y="2482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0" name="Freeform 28"/>
              <p:cNvSpPr/>
              <p:nvPr/>
            </p:nvSpPr>
            <p:spPr bwMode="auto">
              <a:xfrm>
                <a:off x="3390" y="2480"/>
                <a:ext cx="2" cy="7"/>
              </a:xfrm>
              <a:custGeom>
                <a:avLst/>
                <a:gdLst>
                  <a:gd name="T0" fmla="*/ 1 w 1"/>
                  <a:gd name="T1" fmla="*/ 3 h 3"/>
                  <a:gd name="T2" fmla="*/ 0 w 1"/>
                  <a:gd name="T3" fmla="*/ 0 h 3"/>
                  <a:gd name="T4" fmla="*/ 1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1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1" name="Freeform 29"/>
              <p:cNvSpPr/>
              <p:nvPr/>
            </p:nvSpPr>
            <p:spPr bwMode="auto">
              <a:xfrm>
                <a:off x="3341" y="247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2" name="Freeform 30"/>
              <p:cNvSpPr/>
              <p:nvPr/>
            </p:nvSpPr>
            <p:spPr bwMode="auto">
              <a:xfrm>
                <a:off x="3822" y="2279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3" name="Freeform 31"/>
              <p:cNvSpPr/>
              <p:nvPr/>
            </p:nvSpPr>
            <p:spPr bwMode="auto">
              <a:xfrm>
                <a:off x="3292" y="252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4" name="Freeform 32"/>
              <p:cNvSpPr/>
              <p:nvPr/>
            </p:nvSpPr>
            <p:spPr bwMode="auto">
              <a:xfrm>
                <a:off x="3699" y="2796"/>
                <a:ext cx="7" cy="5"/>
              </a:xfrm>
              <a:custGeom>
                <a:avLst/>
                <a:gdLst>
                  <a:gd name="T0" fmla="*/ 2 w 3"/>
                  <a:gd name="T1" fmla="*/ 2 h 2"/>
                  <a:gd name="T2" fmla="*/ 2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3" y="1"/>
                      <a:pt x="2" y="0"/>
                      <a:pt x="2" y="0"/>
                    </a:cubicBezTo>
                    <a:cubicBezTo>
                      <a:pt x="0" y="0"/>
                      <a:pt x="3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5" name="Freeform 33"/>
              <p:cNvSpPr/>
              <p:nvPr/>
            </p:nvSpPr>
            <p:spPr bwMode="auto">
              <a:xfrm>
                <a:off x="4616" y="18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6" name="Freeform 34"/>
              <p:cNvSpPr/>
              <p:nvPr/>
            </p:nvSpPr>
            <p:spPr bwMode="auto">
              <a:xfrm>
                <a:off x="3262" y="2567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4 w 4"/>
                  <a:gd name="T3" fmla="*/ 4 h 4"/>
                  <a:gd name="T4" fmla="*/ 0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4" y="4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7" name="Freeform 35"/>
              <p:cNvSpPr/>
              <p:nvPr/>
            </p:nvSpPr>
            <p:spPr bwMode="auto">
              <a:xfrm>
                <a:off x="3570" y="1893"/>
                <a:ext cx="6" cy="6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0 h 3"/>
                  <a:gd name="T4" fmla="*/ 1 w 3"/>
                  <a:gd name="T5" fmla="*/ 0 h 3"/>
                  <a:gd name="T6" fmla="*/ 1 w 3"/>
                  <a:gd name="T7" fmla="*/ 0 h 3"/>
                  <a:gd name="T8" fmla="*/ 1 w 3"/>
                  <a:gd name="T9" fmla="*/ 0 h 3"/>
                  <a:gd name="T10" fmla="*/ 2 w 3"/>
                  <a:gd name="T11" fmla="*/ 1 h 3"/>
                  <a:gd name="T12" fmla="*/ 0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0" y="0"/>
                      <a:pt x="0" y="2"/>
                    </a:cubicBezTo>
                    <a:cubicBezTo>
                      <a:pt x="0" y="3"/>
                      <a:pt x="1" y="3"/>
                      <a:pt x="2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8" name="Freeform 36"/>
              <p:cNvSpPr/>
              <p:nvPr/>
            </p:nvSpPr>
            <p:spPr bwMode="auto">
              <a:xfrm>
                <a:off x="3207" y="2465"/>
                <a:ext cx="183" cy="174"/>
              </a:xfrm>
              <a:custGeom>
                <a:avLst/>
                <a:gdLst>
                  <a:gd name="T0" fmla="*/ 83 w 86"/>
                  <a:gd name="T1" fmla="*/ 5 h 82"/>
                  <a:gd name="T2" fmla="*/ 80 w 86"/>
                  <a:gd name="T3" fmla="*/ 4 h 82"/>
                  <a:gd name="T4" fmla="*/ 77 w 86"/>
                  <a:gd name="T5" fmla="*/ 8 h 82"/>
                  <a:gd name="T6" fmla="*/ 76 w 86"/>
                  <a:gd name="T7" fmla="*/ 6 h 82"/>
                  <a:gd name="T8" fmla="*/ 72 w 86"/>
                  <a:gd name="T9" fmla="*/ 7 h 82"/>
                  <a:gd name="T10" fmla="*/ 70 w 86"/>
                  <a:gd name="T11" fmla="*/ 4 h 82"/>
                  <a:gd name="T12" fmla="*/ 67 w 86"/>
                  <a:gd name="T13" fmla="*/ 1 h 82"/>
                  <a:gd name="T14" fmla="*/ 68 w 86"/>
                  <a:gd name="T15" fmla="*/ 6 h 82"/>
                  <a:gd name="T16" fmla="*/ 70 w 86"/>
                  <a:gd name="T17" fmla="*/ 10 h 82"/>
                  <a:gd name="T18" fmla="*/ 65 w 86"/>
                  <a:gd name="T19" fmla="*/ 6 h 82"/>
                  <a:gd name="T20" fmla="*/ 65 w 86"/>
                  <a:gd name="T21" fmla="*/ 8 h 82"/>
                  <a:gd name="T22" fmla="*/ 62 w 86"/>
                  <a:gd name="T23" fmla="*/ 6 h 82"/>
                  <a:gd name="T24" fmla="*/ 61 w 86"/>
                  <a:gd name="T25" fmla="*/ 8 h 82"/>
                  <a:gd name="T26" fmla="*/ 59 w 86"/>
                  <a:gd name="T27" fmla="*/ 9 h 82"/>
                  <a:gd name="T28" fmla="*/ 62 w 86"/>
                  <a:gd name="T29" fmla="*/ 15 h 82"/>
                  <a:gd name="T30" fmla="*/ 58 w 86"/>
                  <a:gd name="T31" fmla="*/ 10 h 82"/>
                  <a:gd name="T32" fmla="*/ 57 w 86"/>
                  <a:gd name="T33" fmla="*/ 12 h 82"/>
                  <a:gd name="T34" fmla="*/ 53 w 86"/>
                  <a:gd name="T35" fmla="*/ 17 h 82"/>
                  <a:gd name="T36" fmla="*/ 51 w 86"/>
                  <a:gd name="T37" fmla="*/ 19 h 82"/>
                  <a:gd name="T38" fmla="*/ 48 w 86"/>
                  <a:gd name="T39" fmla="*/ 22 h 82"/>
                  <a:gd name="T40" fmla="*/ 48 w 86"/>
                  <a:gd name="T41" fmla="*/ 24 h 82"/>
                  <a:gd name="T42" fmla="*/ 46 w 86"/>
                  <a:gd name="T43" fmla="*/ 24 h 82"/>
                  <a:gd name="T44" fmla="*/ 45 w 86"/>
                  <a:gd name="T45" fmla="*/ 25 h 82"/>
                  <a:gd name="T46" fmla="*/ 46 w 86"/>
                  <a:gd name="T47" fmla="*/ 27 h 82"/>
                  <a:gd name="T48" fmla="*/ 43 w 86"/>
                  <a:gd name="T49" fmla="*/ 28 h 82"/>
                  <a:gd name="T50" fmla="*/ 40 w 86"/>
                  <a:gd name="T51" fmla="*/ 30 h 82"/>
                  <a:gd name="T52" fmla="*/ 38 w 86"/>
                  <a:gd name="T53" fmla="*/ 32 h 82"/>
                  <a:gd name="T54" fmla="*/ 36 w 86"/>
                  <a:gd name="T55" fmla="*/ 34 h 82"/>
                  <a:gd name="T56" fmla="*/ 36 w 86"/>
                  <a:gd name="T57" fmla="*/ 37 h 82"/>
                  <a:gd name="T58" fmla="*/ 34 w 86"/>
                  <a:gd name="T59" fmla="*/ 36 h 82"/>
                  <a:gd name="T60" fmla="*/ 34 w 86"/>
                  <a:gd name="T61" fmla="*/ 37 h 82"/>
                  <a:gd name="T62" fmla="*/ 31 w 86"/>
                  <a:gd name="T63" fmla="*/ 41 h 82"/>
                  <a:gd name="T64" fmla="*/ 32 w 86"/>
                  <a:gd name="T65" fmla="*/ 45 h 82"/>
                  <a:gd name="T66" fmla="*/ 31 w 86"/>
                  <a:gd name="T67" fmla="*/ 48 h 82"/>
                  <a:gd name="T68" fmla="*/ 28 w 86"/>
                  <a:gd name="T69" fmla="*/ 47 h 82"/>
                  <a:gd name="T70" fmla="*/ 25 w 86"/>
                  <a:gd name="T71" fmla="*/ 53 h 82"/>
                  <a:gd name="T72" fmla="*/ 24 w 86"/>
                  <a:gd name="T73" fmla="*/ 55 h 82"/>
                  <a:gd name="T74" fmla="*/ 18 w 86"/>
                  <a:gd name="T75" fmla="*/ 59 h 82"/>
                  <a:gd name="T76" fmla="*/ 15 w 86"/>
                  <a:gd name="T77" fmla="*/ 59 h 82"/>
                  <a:gd name="T78" fmla="*/ 14 w 86"/>
                  <a:gd name="T79" fmla="*/ 60 h 82"/>
                  <a:gd name="T80" fmla="*/ 11 w 86"/>
                  <a:gd name="T81" fmla="*/ 69 h 82"/>
                  <a:gd name="T82" fmla="*/ 2 w 86"/>
                  <a:gd name="T83" fmla="*/ 75 h 82"/>
                  <a:gd name="T84" fmla="*/ 23 w 86"/>
                  <a:gd name="T85" fmla="*/ 72 h 82"/>
                  <a:gd name="T86" fmla="*/ 28 w 86"/>
                  <a:gd name="T87" fmla="*/ 68 h 82"/>
                  <a:gd name="T88" fmla="*/ 42 w 86"/>
                  <a:gd name="T89" fmla="*/ 48 h 82"/>
                  <a:gd name="T90" fmla="*/ 49 w 86"/>
                  <a:gd name="T91" fmla="*/ 45 h 82"/>
                  <a:gd name="T92" fmla="*/ 55 w 86"/>
                  <a:gd name="T93" fmla="*/ 43 h 82"/>
                  <a:gd name="T94" fmla="*/ 63 w 86"/>
                  <a:gd name="T95" fmla="*/ 35 h 82"/>
                  <a:gd name="T96" fmla="*/ 68 w 86"/>
                  <a:gd name="T97" fmla="*/ 31 h 82"/>
                  <a:gd name="T98" fmla="*/ 74 w 86"/>
                  <a:gd name="T99" fmla="*/ 23 h 82"/>
                  <a:gd name="T100" fmla="*/ 75 w 86"/>
                  <a:gd name="T101" fmla="*/ 16 h 82"/>
                  <a:gd name="T102" fmla="*/ 82 w 86"/>
                  <a:gd name="T103" fmla="*/ 14 h 82"/>
                  <a:gd name="T104" fmla="*/ 84 w 86"/>
                  <a:gd name="T105" fmla="*/ 13 h 82"/>
                  <a:gd name="T106" fmla="*/ 84 w 86"/>
                  <a:gd name="T107" fmla="*/ 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" h="82">
                    <a:moveTo>
                      <a:pt x="84" y="7"/>
                    </a:moveTo>
                    <a:cubicBezTo>
                      <a:pt x="85" y="8"/>
                      <a:pt x="85" y="9"/>
                      <a:pt x="86" y="10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5" y="7"/>
                      <a:pt x="85" y="6"/>
                      <a:pt x="84" y="5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3" y="5"/>
                      <a:pt x="83" y="5"/>
                      <a:pt x="83" y="5"/>
                    </a:cubicBezTo>
                    <a:cubicBezTo>
                      <a:pt x="83" y="5"/>
                      <a:pt x="82" y="4"/>
                      <a:pt x="82" y="6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4" y="9"/>
                      <a:pt x="83" y="8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82" y="7"/>
                      <a:pt x="80" y="5"/>
                      <a:pt x="81" y="6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79" y="5"/>
                      <a:pt x="81" y="7"/>
                      <a:pt x="81" y="7"/>
                    </a:cubicBezTo>
                    <a:cubicBezTo>
                      <a:pt x="80" y="7"/>
                      <a:pt x="79" y="5"/>
                      <a:pt x="79" y="4"/>
                    </a:cubicBezTo>
                    <a:cubicBezTo>
                      <a:pt x="78" y="4"/>
                      <a:pt x="79" y="6"/>
                      <a:pt x="77" y="5"/>
                    </a:cubicBezTo>
                    <a:cubicBezTo>
                      <a:pt x="77" y="5"/>
                      <a:pt x="77" y="6"/>
                      <a:pt x="77" y="8"/>
                    </a:cubicBezTo>
                    <a:cubicBezTo>
                      <a:pt x="77" y="8"/>
                      <a:pt x="76" y="5"/>
                      <a:pt x="76" y="6"/>
                    </a:cubicBezTo>
                    <a:cubicBezTo>
                      <a:pt x="75" y="5"/>
                      <a:pt x="74" y="3"/>
                      <a:pt x="74" y="2"/>
                    </a:cubicBezTo>
                    <a:cubicBezTo>
                      <a:pt x="74" y="2"/>
                      <a:pt x="73" y="1"/>
                      <a:pt x="73" y="2"/>
                    </a:cubicBezTo>
                    <a:cubicBezTo>
                      <a:pt x="73" y="1"/>
                      <a:pt x="72" y="0"/>
                      <a:pt x="72" y="0"/>
                    </a:cubicBezTo>
                    <a:cubicBezTo>
                      <a:pt x="73" y="1"/>
                      <a:pt x="74" y="3"/>
                      <a:pt x="74" y="3"/>
                    </a:cubicBezTo>
                    <a:cubicBezTo>
                      <a:pt x="76" y="5"/>
                      <a:pt x="74" y="4"/>
                      <a:pt x="76" y="6"/>
                    </a:cubicBezTo>
                    <a:cubicBezTo>
                      <a:pt x="75" y="6"/>
                      <a:pt x="74" y="6"/>
                      <a:pt x="74" y="7"/>
                    </a:cubicBezTo>
                    <a:cubicBezTo>
                      <a:pt x="74" y="7"/>
                      <a:pt x="73" y="5"/>
                      <a:pt x="73" y="4"/>
                    </a:cubicBezTo>
                    <a:cubicBezTo>
                      <a:pt x="73" y="6"/>
                      <a:pt x="73" y="7"/>
                      <a:pt x="73" y="7"/>
                    </a:cubicBezTo>
                    <a:cubicBezTo>
                      <a:pt x="74" y="8"/>
                      <a:pt x="74" y="8"/>
                      <a:pt x="75" y="10"/>
                    </a:cubicBezTo>
                    <a:cubicBezTo>
                      <a:pt x="75" y="10"/>
                      <a:pt x="75" y="11"/>
                      <a:pt x="75" y="11"/>
                    </a:cubicBezTo>
                    <a:cubicBezTo>
                      <a:pt x="74" y="9"/>
                      <a:pt x="72" y="7"/>
                      <a:pt x="72" y="7"/>
                    </a:cubicBezTo>
                    <a:cubicBezTo>
                      <a:pt x="71" y="5"/>
                      <a:pt x="73" y="7"/>
                      <a:pt x="71" y="5"/>
                    </a:cubicBezTo>
                    <a:cubicBezTo>
                      <a:pt x="70" y="3"/>
                      <a:pt x="71" y="2"/>
                      <a:pt x="72" y="3"/>
                    </a:cubicBezTo>
                    <a:cubicBezTo>
                      <a:pt x="71" y="1"/>
                      <a:pt x="71" y="3"/>
                      <a:pt x="70" y="1"/>
                    </a:cubicBezTo>
                    <a:cubicBezTo>
                      <a:pt x="70" y="1"/>
                      <a:pt x="70" y="3"/>
                      <a:pt x="70" y="3"/>
                    </a:cubicBezTo>
                    <a:cubicBezTo>
                      <a:pt x="71" y="4"/>
                      <a:pt x="71" y="4"/>
                      <a:pt x="71" y="5"/>
                    </a:cubicBezTo>
                    <a:cubicBezTo>
                      <a:pt x="72" y="8"/>
                      <a:pt x="70" y="4"/>
                      <a:pt x="70" y="4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9" y="3"/>
                      <a:pt x="69" y="4"/>
                      <a:pt x="69" y="4"/>
                    </a:cubicBezTo>
                    <a:cubicBezTo>
                      <a:pt x="67" y="2"/>
                      <a:pt x="69" y="4"/>
                      <a:pt x="68" y="2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6" y="0"/>
                      <a:pt x="68" y="2"/>
                      <a:pt x="67" y="2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8" y="3"/>
                      <a:pt x="69" y="4"/>
                      <a:pt x="69" y="4"/>
                    </a:cubicBezTo>
                    <a:cubicBezTo>
                      <a:pt x="70" y="7"/>
                      <a:pt x="69" y="4"/>
                      <a:pt x="69" y="5"/>
                    </a:cubicBezTo>
                    <a:cubicBezTo>
                      <a:pt x="69" y="7"/>
                      <a:pt x="69" y="5"/>
                      <a:pt x="70" y="6"/>
                    </a:cubicBezTo>
                    <a:cubicBezTo>
                      <a:pt x="71" y="8"/>
                      <a:pt x="70" y="8"/>
                      <a:pt x="70" y="8"/>
                    </a:cubicBezTo>
                    <a:cubicBezTo>
                      <a:pt x="70" y="9"/>
                      <a:pt x="69" y="7"/>
                      <a:pt x="68" y="6"/>
                    </a:cubicBezTo>
                    <a:cubicBezTo>
                      <a:pt x="68" y="6"/>
                      <a:pt x="68" y="5"/>
                      <a:pt x="69" y="6"/>
                    </a:cubicBezTo>
                    <a:cubicBezTo>
                      <a:pt x="68" y="4"/>
                      <a:pt x="67" y="3"/>
                      <a:pt x="66" y="2"/>
                    </a:cubicBezTo>
                    <a:cubicBezTo>
                      <a:pt x="65" y="1"/>
                      <a:pt x="67" y="4"/>
                      <a:pt x="67" y="4"/>
                    </a:cubicBezTo>
                    <a:cubicBezTo>
                      <a:pt x="67" y="3"/>
                      <a:pt x="68" y="5"/>
                      <a:pt x="68" y="6"/>
                    </a:cubicBezTo>
                    <a:cubicBezTo>
                      <a:pt x="70" y="10"/>
                      <a:pt x="66" y="3"/>
                      <a:pt x="66" y="4"/>
                    </a:cubicBezTo>
                    <a:cubicBezTo>
                      <a:pt x="68" y="6"/>
                      <a:pt x="67" y="8"/>
                      <a:pt x="70" y="10"/>
                    </a:cubicBezTo>
                    <a:cubicBezTo>
                      <a:pt x="70" y="11"/>
                      <a:pt x="70" y="12"/>
                      <a:pt x="70" y="12"/>
                    </a:cubicBezTo>
                    <a:cubicBezTo>
                      <a:pt x="69" y="10"/>
                      <a:pt x="69" y="10"/>
                      <a:pt x="68" y="8"/>
                    </a:cubicBezTo>
                    <a:cubicBezTo>
                      <a:pt x="68" y="9"/>
                      <a:pt x="68" y="9"/>
                      <a:pt x="68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4"/>
                      <a:pt x="65" y="5"/>
                      <a:pt x="65" y="6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5"/>
                      <a:pt x="65" y="7"/>
                      <a:pt x="65" y="7"/>
                    </a:cubicBezTo>
                    <a:cubicBezTo>
                      <a:pt x="65" y="7"/>
                      <a:pt x="64" y="6"/>
                      <a:pt x="63" y="5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5"/>
                      <a:pt x="62" y="3"/>
                      <a:pt x="62" y="4"/>
                    </a:cubicBezTo>
                    <a:cubicBezTo>
                      <a:pt x="63" y="5"/>
                      <a:pt x="64" y="6"/>
                      <a:pt x="65" y="8"/>
                    </a:cubicBezTo>
                    <a:cubicBezTo>
                      <a:pt x="65" y="8"/>
                      <a:pt x="64" y="7"/>
                      <a:pt x="64" y="7"/>
                    </a:cubicBezTo>
                    <a:cubicBezTo>
                      <a:pt x="63" y="6"/>
                      <a:pt x="63" y="6"/>
                      <a:pt x="63" y="6"/>
                    </a:cubicBezTo>
                    <a:cubicBezTo>
                      <a:pt x="63" y="7"/>
                      <a:pt x="62" y="4"/>
                      <a:pt x="62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2" y="6"/>
                      <a:pt x="62" y="5"/>
                      <a:pt x="61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8"/>
                      <a:pt x="61" y="6"/>
                    </a:cubicBezTo>
                    <a:cubicBezTo>
                      <a:pt x="63" y="8"/>
                      <a:pt x="61" y="6"/>
                      <a:pt x="62" y="7"/>
                    </a:cubicBezTo>
                    <a:cubicBezTo>
                      <a:pt x="64" y="9"/>
                      <a:pt x="63" y="9"/>
                      <a:pt x="63" y="9"/>
                    </a:cubicBezTo>
                    <a:cubicBezTo>
                      <a:pt x="62" y="7"/>
                      <a:pt x="63" y="9"/>
                      <a:pt x="63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0" y="6"/>
                      <a:pt x="62" y="10"/>
                      <a:pt x="61" y="10"/>
                    </a:cubicBezTo>
                    <a:cubicBezTo>
                      <a:pt x="61" y="9"/>
                      <a:pt x="60" y="7"/>
                      <a:pt x="60" y="7"/>
                    </a:cubicBezTo>
                    <a:cubicBezTo>
                      <a:pt x="61" y="9"/>
                      <a:pt x="61" y="10"/>
                      <a:pt x="62" y="11"/>
                    </a:cubicBezTo>
                    <a:cubicBezTo>
                      <a:pt x="61" y="11"/>
                      <a:pt x="60" y="9"/>
                      <a:pt x="59" y="7"/>
                    </a:cubicBezTo>
                    <a:cubicBezTo>
                      <a:pt x="60" y="9"/>
                      <a:pt x="58" y="7"/>
                      <a:pt x="59" y="9"/>
                    </a:cubicBezTo>
                    <a:cubicBezTo>
                      <a:pt x="60" y="9"/>
                      <a:pt x="60" y="10"/>
                      <a:pt x="61" y="11"/>
                    </a:cubicBezTo>
                    <a:cubicBezTo>
                      <a:pt x="61" y="11"/>
                      <a:pt x="60" y="10"/>
                      <a:pt x="60" y="10"/>
                    </a:cubicBezTo>
                    <a:cubicBezTo>
                      <a:pt x="60" y="10"/>
                      <a:pt x="61" y="12"/>
                      <a:pt x="61" y="12"/>
                    </a:cubicBezTo>
                    <a:cubicBezTo>
                      <a:pt x="61" y="12"/>
                      <a:pt x="62" y="14"/>
                      <a:pt x="61" y="13"/>
                    </a:cubicBezTo>
                    <a:cubicBezTo>
                      <a:pt x="60" y="12"/>
                      <a:pt x="61" y="12"/>
                      <a:pt x="60" y="11"/>
                    </a:cubicBezTo>
                    <a:cubicBezTo>
                      <a:pt x="60" y="11"/>
                      <a:pt x="62" y="15"/>
                      <a:pt x="62" y="15"/>
                    </a:cubicBezTo>
                    <a:cubicBezTo>
                      <a:pt x="63" y="16"/>
                      <a:pt x="65" y="18"/>
                      <a:pt x="65" y="19"/>
                    </a:cubicBezTo>
                    <a:cubicBezTo>
                      <a:pt x="64" y="19"/>
                      <a:pt x="65" y="18"/>
                      <a:pt x="63" y="17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1" y="15"/>
                      <a:pt x="61" y="13"/>
                      <a:pt x="59" y="11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59" y="12"/>
                      <a:pt x="58" y="10"/>
                      <a:pt x="58" y="10"/>
                    </a:cubicBezTo>
                    <a:cubicBezTo>
                      <a:pt x="59" y="12"/>
                      <a:pt x="57" y="11"/>
                      <a:pt x="58" y="11"/>
                    </a:cubicBezTo>
                    <a:cubicBezTo>
                      <a:pt x="59" y="12"/>
                      <a:pt x="58" y="11"/>
                      <a:pt x="58" y="12"/>
                    </a:cubicBezTo>
                    <a:cubicBezTo>
                      <a:pt x="58" y="12"/>
                      <a:pt x="60" y="14"/>
                      <a:pt x="59" y="14"/>
                    </a:cubicBezTo>
                    <a:cubicBezTo>
                      <a:pt x="57" y="11"/>
                      <a:pt x="57" y="11"/>
                      <a:pt x="57" y="11"/>
                    </a:cubicBezTo>
                    <a:cubicBezTo>
                      <a:pt x="56" y="11"/>
                      <a:pt x="58" y="13"/>
                      <a:pt x="57" y="12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56" y="12"/>
                      <a:pt x="55" y="13"/>
                      <a:pt x="57" y="17"/>
                    </a:cubicBezTo>
                    <a:cubicBezTo>
                      <a:pt x="56" y="16"/>
                      <a:pt x="55" y="16"/>
                      <a:pt x="54" y="15"/>
                    </a:cubicBezTo>
                    <a:cubicBezTo>
                      <a:pt x="55" y="16"/>
                      <a:pt x="55" y="17"/>
                      <a:pt x="55" y="17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5"/>
                      <a:pt x="54" y="17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2" y="16"/>
                      <a:pt x="54" y="18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9"/>
                      <a:pt x="53" y="19"/>
                      <a:pt x="52" y="17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2" y="18"/>
                      <a:pt x="51" y="18"/>
                      <a:pt x="51" y="19"/>
                    </a:cubicBezTo>
                    <a:cubicBezTo>
                      <a:pt x="52" y="19"/>
                      <a:pt x="52" y="20"/>
                      <a:pt x="53" y="21"/>
                    </a:cubicBezTo>
                    <a:cubicBezTo>
                      <a:pt x="55" y="22"/>
                      <a:pt x="53" y="20"/>
                      <a:pt x="54" y="22"/>
                    </a:cubicBezTo>
                    <a:cubicBezTo>
                      <a:pt x="53" y="21"/>
                      <a:pt x="52" y="20"/>
                      <a:pt x="52" y="20"/>
                    </a:cubicBezTo>
                    <a:cubicBezTo>
                      <a:pt x="49" y="18"/>
                      <a:pt x="50" y="21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0"/>
                      <a:pt x="50" y="22"/>
                      <a:pt x="48" y="22"/>
                    </a:cubicBezTo>
                    <a:cubicBezTo>
                      <a:pt x="49" y="22"/>
                      <a:pt x="51" y="25"/>
                      <a:pt x="51" y="25"/>
                    </a:cubicBezTo>
                    <a:cubicBezTo>
                      <a:pt x="52" y="26"/>
                      <a:pt x="49" y="23"/>
                      <a:pt x="48" y="22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4"/>
                      <a:pt x="49" y="25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4"/>
                      <a:pt x="47" y="23"/>
                      <a:pt x="47" y="23"/>
                    </a:cubicBezTo>
                    <a:cubicBezTo>
                      <a:pt x="48" y="25"/>
                      <a:pt x="47" y="24"/>
                      <a:pt x="48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45" y="24"/>
                      <a:pt x="47" y="25"/>
                      <a:pt x="47" y="26"/>
                    </a:cubicBezTo>
                    <a:cubicBezTo>
                      <a:pt x="48" y="27"/>
                      <a:pt x="47" y="26"/>
                      <a:pt x="46" y="26"/>
                    </a:cubicBezTo>
                    <a:cubicBezTo>
                      <a:pt x="46" y="25"/>
                      <a:pt x="47" y="26"/>
                      <a:pt x="47" y="25"/>
                    </a:cubicBezTo>
                    <a:cubicBezTo>
                      <a:pt x="46" y="24"/>
                      <a:pt x="46" y="25"/>
                      <a:pt x="46" y="25"/>
                    </a:cubicBezTo>
                    <a:cubicBezTo>
                      <a:pt x="46" y="25"/>
                      <a:pt x="47" y="26"/>
                      <a:pt x="46" y="26"/>
                    </a:cubicBezTo>
                    <a:cubicBezTo>
                      <a:pt x="46" y="26"/>
                      <a:pt x="46" y="26"/>
                      <a:pt x="45" y="25"/>
                    </a:cubicBezTo>
                    <a:cubicBezTo>
                      <a:pt x="46" y="26"/>
                      <a:pt x="45" y="26"/>
                      <a:pt x="46" y="27"/>
                    </a:cubicBezTo>
                    <a:cubicBezTo>
                      <a:pt x="46" y="27"/>
                      <a:pt x="47" y="27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8"/>
                      <a:pt x="46" y="28"/>
                      <a:pt x="47" y="29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7" y="28"/>
                      <a:pt x="46" y="28"/>
                      <a:pt x="46" y="29"/>
                    </a:cubicBezTo>
                    <a:cubicBezTo>
                      <a:pt x="45" y="27"/>
                      <a:pt x="44" y="26"/>
                      <a:pt x="44" y="26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4" y="27"/>
                      <a:pt x="43" y="27"/>
                    </a:cubicBezTo>
                    <a:cubicBezTo>
                      <a:pt x="42" y="26"/>
                      <a:pt x="46" y="31"/>
                      <a:pt x="45" y="30"/>
                    </a:cubicBezTo>
                    <a:cubicBezTo>
                      <a:pt x="44" y="28"/>
                      <a:pt x="43" y="28"/>
                      <a:pt x="43" y="28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4" y="29"/>
                      <a:pt x="42" y="28"/>
                      <a:pt x="44" y="28"/>
                    </a:cubicBezTo>
                    <a:cubicBezTo>
                      <a:pt x="44" y="29"/>
                      <a:pt x="44" y="29"/>
                      <a:pt x="44" y="30"/>
                    </a:cubicBezTo>
                    <a:cubicBezTo>
                      <a:pt x="41" y="27"/>
                      <a:pt x="42" y="30"/>
                      <a:pt x="40" y="29"/>
                    </a:cubicBezTo>
                    <a:cubicBezTo>
                      <a:pt x="42" y="30"/>
                      <a:pt x="41" y="29"/>
                      <a:pt x="41" y="30"/>
                    </a:cubicBezTo>
                    <a:cubicBezTo>
                      <a:pt x="39" y="28"/>
                      <a:pt x="41" y="31"/>
                      <a:pt x="40" y="30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0" y="31"/>
                      <a:pt x="44" y="35"/>
                      <a:pt x="41" y="33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38" y="29"/>
                      <a:pt x="41" y="33"/>
                      <a:pt x="39" y="31"/>
                    </a:cubicBezTo>
                    <a:cubicBezTo>
                      <a:pt x="39" y="32"/>
                      <a:pt x="40" y="33"/>
                      <a:pt x="41" y="34"/>
                    </a:cubicBezTo>
                    <a:cubicBezTo>
                      <a:pt x="40" y="33"/>
                      <a:pt x="39" y="33"/>
                      <a:pt x="38" y="32"/>
                    </a:cubicBezTo>
                    <a:cubicBezTo>
                      <a:pt x="39" y="33"/>
                      <a:pt x="39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2"/>
                      <a:pt x="38" y="33"/>
                      <a:pt x="38" y="33"/>
                    </a:cubicBezTo>
                    <a:cubicBezTo>
                      <a:pt x="37" y="32"/>
                      <a:pt x="37" y="33"/>
                      <a:pt x="36" y="33"/>
                    </a:cubicBezTo>
                    <a:cubicBezTo>
                      <a:pt x="37" y="35"/>
                      <a:pt x="35" y="32"/>
                      <a:pt x="37" y="35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7" y="35"/>
                      <a:pt x="38" y="36"/>
                      <a:pt x="38" y="37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5" y="33"/>
                      <a:pt x="36" y="35"/>
                      <a:pt x="35" y="34"/>
                    </a:cubicBezTo>
                    <a:cubicBezTo>
                      <a:pt x="36" y="35"/>
                      <a:pt x="35" y="34"/>
                      <a:pt x="36" y="35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8"/>
                      <a:pt x="35" y="36"/>
                      <a:pt x="35" y="36"/>
                    </a:cubicBezTo>
                    <a:cubicBezTo>
                      <a:pt x="34" y="35"/>
                      <a:pt x="34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4" y="36"/>
                    </a:cubicBezTo>
                    <a:cubicBezTo>
                      <a:pt x="34" y="36"/>
                      <a:pt x="34" y="36"/>
                      <a:pt x="35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35"/>
                      <a:pt x="33" y="36"/>
                      <a:pt x="34" y="37"/>
                    </a:cubicBezTo>
                    <a:cubicBezTo>
                      <a:pt x="32" y="36"/>
                      <a:pt x="33" y="38"/>
                      <a:pt x="33" y="39"/>
                    </a:cubicBezTo>
                    <a:cubicBezTo>
                      <a:pt x="33" y="39"/>
                      <a:pt x="32" y="38"/>
                      <a:pt x="33" y="38"/>
                    </a:cubicBezTo>
                    <a:cubicBezTo>
                      <a:pt x="33" y="39"/>
                      <a:pt x="33" y="40"/>
                      <a:pt x="33" y="39"/>
                    </a:cubicBezTo>
                    <a:cubicBezTo>
                      <a:pt x="33" y="40"/>
                      <a:pt x="32" y="38"/>
                      <a:pt x="32" y="38"/>
                    </a:cubicBezTo>
                    <a:cubicBezTo>
                      <a:pt x="31" y="38"/>
                      <a:pt x="33" y="40"/>
                      <a:pt x="32" y="40"/>
                    </a:cubicBezTo>
                    <a:cubicBezTo>
                      <a:pt x="30" y="38"/>
                      <a:pt x="33" y="42"/>
                      <a:pt x="31" y="41"/>
                    </a:cubicBezTo>
                    <a:cubicBezTo>
                      <a:pt x="31" y="41"/>
                      <a:pt x="31" y="40"/>
                      <a:pt x="30" y="39"/>
                    </a:cubicBezTo>
                    <a:cubicBezTo>
                      <a:pt x="30" y="40"/>
                      <a:pt x="30" y="41"/>
                      <a:pt x="31" y="43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30" y="42"/>
                      <a:pt x="31" y="43"/>
                    </a:cubicBezTo>
                    <a:cubicBezTo>
                      <a:pt x="32" y="44"/>
                      <a:pt x="32" y="45"/>
                      <a:pt x="3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29" y="43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6"/>
                      <a:pt x="29" y="44"/>
                      <a:pt x="29" y="44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8"/>
                      <a:pt x="30" y="47"/>
                      <a:pt x="29" y="46"/>
                    </a:cubicBezTo>
                    <a:cubicBezTo>
                      <a:pt x="29" y="46"/>
                      <a:pt x="31" y="49"/>
                      <a:pt x="31" y="50"/>
                    </a:cubicBezTo>
                    <a:cubicBezTo>
                      <a:pt x="31" y="50"/>
                      <a:pt x="31" y="51"/>
                      <a:pt x="31" y="51"/>
                    </a:cubicBezTo>
                    <a:cubicBezTo>
                      <a:pt x="30" y="50"/>
                      <a:pt x="31" y="51"/>
                      <a:pt x="31" y="51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49"/>
                      <a:pt x="28" y="48"/>
                      <a:pt x="28" y="47"/>
                    </a:cubicBezTo>
                    <a:cubicBezTo>
                      <a:pt x="28" y="48"/>
                      <a:pt x="27" y="47"/>
                      <a:pt x="26" y="47"/>
                    </a:cubicBezTo>
                    <a:cubicBezTo>
                      <a:pt x="28" y="49"/>
                      <a:pt x="27" y="49"/>
                      <a:pt x="28" y="51"/>
                    </a:cubicBezTo>
                    <a:cubicBezTo>
                      <a:pt x="28" y="51"/>
                      <a:pt x="27" y="49"/>
                      <a:pt x="26" y="49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5" y="51"/>
                      <a:pt x="24" y="51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4" y="51"/>
                      <a:pt x="27" y="54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3" y="52"/>
                      <a:pt x="24" y="54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4" y="53"/>
                      <a:pt x="23" y="53"/>
                      <a:pt x="24" y="55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2" y="52"/>
                      <a:pt x="24" y="55"/>
                      <a:pt x="23" y="55"/>
                    </a:cubicBezTo>
                    <a:cubicBezTo>
                      <a:pt x="23" y="55"/>
                      <a:pt x="22" y="54"/>
                      <a:pt x="22" y="54"/>
                    </a:cubicBezTo>
                    <a:cubicBezTo>
                      <a:pt x="23" y="55"/>
                      <a:pt x="22" y="55"/>
                      <a:pt x="23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5"/>
                      <a:pt x="18" y="56"/>
                      <a:pt x="18" y="59"/>
                    </a:cubicBezTo>
                    <a:cubicBezTo>
                      <a:pt x="16" y="57"/>
                      <a:pt x="17" y="57"/>
                      <a:pt x="16" y="56"/>
                    </a:cubicBezTo>
                    <a:cubicBezTo>
                      <a:pt x="18" y="58"/>
                      <a:pt x="16" y="57"/>
                      <a:pt x="16" y="58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8"/>
                      <a:pt x="15" y="57"/>
                      <a:pt x="16" y="58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7" y="59"/>
                      <a:pt x="14" y="56"/>
                      <a:pt x="15" y="59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6" y="60"/>
                      <a:pt x="13" y="57"/>
                      <a:pt x="15" y="59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58"/>
                      <a:pt x="15" y="61"/>
                      <a:pt x="14" y="60"/>
                    </a:cubicBezTo>
                    <a:cubicBezTo>
                      <a:pt x="14" y="60"/>
                      <a:pt x="14" y="61"/>
                      <a:pt x="15" y="63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2" y="63"/>
                      <a:pt x="13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3" y="67"/>
                      <a:pt x="9" y="64"/>
                      <a:pt x="12" y="67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1" y="67"/>
                      <a:pt x="11" y="67"/>
                      <a:pt x="11" y="67"/>
                    </a:cubicBezTo>
                    <a:cubicBezTo>
                      <a:pt x="11" y="68"/>
                      <a:pt x="10" y="68"/>
                      <a:pt x="11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1" y="70"/>
                      <a:pt x="11" y="70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7" y="68"/>
                      <a:pt x="4" y="67"/>
                      <a:pt x="5" y="71"/>
                    </a:cubicBezTo>
                    <a:cubicBezTo>
                      <a:pt x="5" y="72"/>
                      <a:pt x="3" y="70"/>
                      <a:pt x="3" y="70"/>
                    </a:cubicBezTo>
                    <a:cubicBezTo>
                      <a:pt x="5" y="73"/>
                      <a:pt x="0" y="70"/>
                      <a:pt x="2" y="75"/>
                    </a:cubicBezTo>
                    <a:cubicBezTo>
                      <a:pt x="2" y="77"/>
                      <a:pt x="6" y="82"/>
                      <a:pt x="6" y="82"/>
                    </a:cubicBezTo>
                    <a:cubicBezTo>
                      <a:pt x="7" y="78"/>
                      <a:pt x="10" y="79"/>
                      <a:pt x="14" y="80"/>
                    </a:cubicBezTo>
                    <a:cubicBezTo>
                      <a:pt x="14" y="79"/>
                      <a:pt x="14" y="77"/>
                      <a:pt x="15" y="78"/>
                    </a:cubicBezTo>
                    <a:cubicBezTo>
                      <a:pt x="18" y="75"/>
                      <a:pt x="23" y="77"/>
                      <a:pt x="24" y="73"/>
                    </a:cubicBezTo>
                    <a:cubicBezTo>
                      <a:pt x="23" y="73"/>
                      <a:pt x="23" y="72"/>
                      <a:pt x="23" y="71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3" y="70"/>
                      <a:pt x="24" y="72"/>
                      <a:pt x="24" y="72"/>
                    </a:cubicBezTo>
                    <a:cubicBezTo>
                      <a:pt x="25" y="71"/>
                      <a:pt x="25" y="70"/>
                      <a:pt x="26" y="70"/>
                    </a:cubicBezTo>
                    <a:cubicBezTo>
                      <a:pt x="25" y="68"/>
                      <a:pt x="27" y="69"/>
                      <a:pt x="25" y="67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6" y="67"/>
                      <a:pt x="26" y="67"/>
                      <a:pt x="28" y="68"/>
                    </a:cubicBezTo>
                    <a:cubicBezTo>
                      <a:pt x="32" y="68"/>
                      <a:pt x="33" y="64"/>
                      <a:pt x="36" y="63"/>
                    </a:cubicBezTo>
                    <a:cubicBezTo>
                      <a:pt x="39" y="60"/>
                      <a:pt x="40" y="57"/>
                      <a:pt x="43" y="54"/>
                    </a:cubicBezTo>
                    <a:cubicBezTo>
                      <a:pt x="41" y="51"/>
                      <a:pt x="42" y="52"/>
                      <a:pt x="41" y="49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1" y="48"/>
                      <a:pt x="42" y="49"/>
                      <a:pt x="44" y="50"/>
                    </a:cubicBezTo>
                    <a:cubicBezTo>
                      <a:pt x="43" y="49"/>
                      <a:pt x="44" y="50"/>
                      <a:pt x="42" y="48"/>
                    </a:cubicBezTo>
                    <a:cubicBezTo>
                      <a:pt x="41" y="47"/>
                      <a:pt x="44" y="50"/>
                      <a:pt x="44" y="49"/>
                    </a:cubicBezTo>
                    <a:cubicBezTo>
                      <a:pt x="45" y="50"/>
                      <a:pt x="43" y="48"/>
                      <a:pt x="44" y="49"/>
                    </a:cubicBezTo>
                    <a:cubicBezTo>
                      <a:pt x="43" y="46"/>
                      <a:pt x="44" y="50"/>
                      <a:pt x="47" y="50"/>
                    </a:cubicBezTo>
                    <a:cubicBezTo>
                      <a:pt x="47" y="49"/>
                      <a:pt x="47" y="46"/>
                      <a:pt x="49" y="46"/>
                    </a:cubicBezTo>
                    <a:cubicBezTo>
                      <a:pt x="49" y="46"/>
                      <a:pt x="48" y="45"/>
                      <a:pt x="48" y="45"/>
                    </a:cubicBezTo>
                    <a:cubicBezTo>
                      <a:pt x="50" y="47"/>
                      <a:pt x="48" y="44"/>
                      <a:pt x="49" y="45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51" y="46"/>
                      <a:pt x="50" y="45"/>
                      <a:pt x="52" y="45"/>
                    </a:cubicBezTo>
                    <a:cubicBezTo>
                      <a:pt x="51" y="44"/>
                      <a:pt x="54" y="45"/>
                      <a:pt x="53" y="44"/>
                    </a:cubicBezTo>
                    <a:cubicBezTo>
                      <a:pt x="54" y="45"/>
                      <a:pt x="54" y="44"/>
                      <a:pt x="54" y="45"/>
                    </a:cubicBezTo>
                    <a:cubicBezTo>
                      <a:pt x="52" y="42"/>
                      <a:pt x="56" y="45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6" y="42"/>
                      <a:pt x="58" y="42"/>
                      <a:pt x="58" y="39"/>
                    </a:cubicBezTo>
                    <a:cubicBezTo>
                      <a:pt x="59" y="38"/>
                      <a:pt x="62" y="40"/>
                      <a:pt x="62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6"/>
                      <a:pt x="62" y="37"/>
                      <a:pt x="62" y="38"/>
                    </a:cubicBezTo>
                    <a:cubicBezTo>
                      <a:pt x="61" y="36"/>
                      <a:pt x="63" y="37"/>
                      <a:pt x="64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6" y="36"/>
                      <a:pt x="63" y="33"/>
                      <a:pt x="66" y="34"/>
                    </a:cubicBezTo>
                    <a:cubicBezTo>
                      <a:pt x="63" y="32"/>
                      <a:pt x="65" y="33"/>
                      <a:pt x="64" y="32"/>
                    </a:cubicBezTo>
                    <a:cubicBezTo>
                      <a:pt x="64" y="32"/>
                      <a:pt x="65" y="33"/>
                      <a:pt x="65" y="33"/>
                    </a:cubicBezTo>
                    <a:cubicBezTo>
                      <a:pt x="66" y="33"/>
                      <a:pt x="66" y="32"/>
                      <a:pt x="67" y="33"/>
                    </a:cubicBezTo>
                    <a:cubicBezTo>
                      <a:pt x="67" y="32"/>
                      <a:pt x="66" y="31"/>
                      <a:pt x="66" y="31"/>
                    </a:cubicBezTo>
                    <a:cubicBezTo>
                      <a:pt x="68" y="33"/>
                      <a:pt x="67" y="31"/>
                      <a:pt x="68" y="31"/>
                    </a:cubicBezTo>
                    <a:cubicBezTo>
                      <a:pt x="66" y="29"/>
                      <a:pt x="66" y="28"/>
                      <a:pt x="66" y="28"/>
                    </a:cubicBezTo>
                    <a:cubicBezTo>
                      <a:pt x="68" y="31"/>
                      <a:pt x="68" y="31"/>
                      <a:pt x="68" y="31"/>
                    </a:cubicBezTo>
                    <a:cubicBezTo>
                      <a:pt x="68" y="29"/>
                      <a:pt x="71" y="30"/>
                      <a:pt x="70" y="27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71" y="25"/>
                      <a:pt x="73" y="26"/>
                      <a:pt x="72" y="23"/>
                    </a:cubicBezTo>
                    <a:cubicBezTo>
                      <a:pt x="73" y="23"/>
                      <a:pt x="73" y="24"/>
                      <a:pt x="74" y="23"/>
                    </a:cubicBezTo>
                    <a:cubicBezTo>
                      <a:pt x="73" y="22"/>
                      <a:pt x="73" y="22"/>
                      <a:pt x="72" y="20"/>
                    </a:cubicBezTo>
                    <a:cubicBezTo>
                      <a:pt x="72" y="20"/>
                      <a:pt x="73" y="21"/>
                      <a:pt x="74" y="21"/>
                    </a:cubicBezTo>
                    <a:cubicBezTo>
                      <a:pt x="74" y="21"/>
                      <a:pt x="76" y="23"/>
                      <a:pt x="75" y="20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76" y="20"/>
                      <a:pt x="75" y="18"/>
                      <a:pt x="76" y="19"/>
                    </a:cubicBezTo>
                    <a:cubicBezTo>
                      <a:pt x="76" y="18"/>
                      <a:pt x="76" y="17"/>
                      <a:pt x="75" y="16"/>
                    </a:cubicBezTo>
                    <a:cubicBezTo>
                      <a:pt x="75" y="16"/>
                      <a:pt x="76" y="18"/>
                      <a:pt x="76" y="17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8" y="18"/>
                      <a:pt x="78" y="17"/>
                      <a:pt x="79" y="15"/>
                    </a:cubicBezTo>
                    <a:cubicBezTo>
                      <a:pt x="80" y="17"/>
                      <a:pt x="80" y="15"/>
                      <a:pt x="81" y="15"/>
                    </a:cubicBezTo>
                    <a:cubicBezTo>
                      <a:pt x="81" y="14"/>
                      <a:pt x="82" y="15"/>
                      <a:pt x="81" y="13"/>
                    </a:cubicBezTo>
                    <a:cubicBezTo>
                      <a:pt x="82" y="14"/>
                      <a:pt x="82" y="14"/>
                      <a:pt x="82" y="14"/>
                    </a:cubicBezTo>
                    <a:cubicBezTo>
                      <a:pt x="82" y="14"/>
                      <a:pt x="83" y="13"/>
                      <a:pt x="84" y="14"/>
                    </a:cubicBezTo>
                    <a:cubicBezTo>
                      <a:pt x="84" y="14"/>
                      <a:pt x="83" y="12"/>
                      <a:pt x="83" y="11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1"/>
                      <a:pt x="83" y="10"/>
                      <a:pt x="82" y="8"/>
                    </a:cubicBezTo>
                    <a:cubicBezTo>
                      <a:pt x="83" y="9"/>
                      <a:pt x="82" y="8"/>
                      <a:pt x="83" y="9"/>
                    </a:cubicBezTo>
                    <a:cubicBezTo>
                      <a:pt x="83" y="10"/>
                      <a:pt x="84" y="11"/>
                      <a:pt x="84" y="13"/>
                    </a:cubicBezTo>
                    <a:cubicBezTo>
                      <a:pt x="85" y="13"/>
                      <a:pt x="84" y="10"/>
                      <a:pt x="85" y="11"/>
                    </a:cubicBezTo>
                    <a:cubicBezTo>
                      <a:pt x="86" y="12"/>
                      <a:pt x="86" y="11"/>
                      <a:pt x="85" y="9"/>
                    </a:cubicBezTo>
                    <a:cubicBezTo>
                      <a:pt x="85" y="10"/>
                      <a:pt x="85" y="10"/>
                      <a:pt x="86" y="11"/>
                    </a:cubicBezTo>
                    <a:cubicBezTo>
                      <a:pt x="86" y="11"/>
                      <a:pt x="86" y="11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cubicBezTo>
                      <a:pt x="85" y="9"/>
                      <a:pt x="85" y="8"/>
                      <a:pt x="84" y="7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3" y="6"/>
                      <a:pt x="84" y="5"/>
                      <a:pt x="8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9" name="Freeform 37"/>
              <p:cNvSpPr/>
              <p:nvPr/>
            </p:nvSpPr>
            <p:spPr bwMode="auto">
              <a:xfrm flipH="1">
                <a:off x="3725" y="226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0" name="Freeform 38"/>
              <p:cNvSpPr/>
              <p:nvPr/>
            </p:nvSpPr>
            <p:spPr bwMode="auto">
              <a:xfrm flipH="1">
                <a:off x="3474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1" name="Freeform 39"/>
              <p:cNvSpPr/>
              <p:nvPr/>
            </p:nvSpPr>
            <p:spPr bwMode="auto">
              <a:xfrm>
                <a:off x="3799" y="26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2" name="Freeform 40"/>
              <p:cNvSpPr/>
              <p:nvPr/>
            </p:nvSpPr>
            <p:spPr bwMode="auto">
              <a:xfrm>
                <a:off x="3470" y="2079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3" name="Freeform 41"/>
              <p:cNvSpPr/>
              <p:nvPr/>
            </p:nvSpPr>
            <p:spPr bwMode="auto">
              <a:xfrm flipH="1">
                <a:off x="3825" y="27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4" name="Freeform 42"/>
              <p:cNvSpPr/>
              <p:nvPr/>
            </p:nvSpPr>
            <p:spPr bwMode="auto">
              <a:xfrm>
                <a:off x="3466" y="215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5" name="Freeform 43"/>
              <p:cNvSpPr/>
              <p:nvPr/>
            </p:nvSpPr>
            <p:spPr bwMode="auto">
              <a:xfrm flipH="1">
                <a:off x="3916" y="258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6" name="Freeform 44"/>
              <p:cNvSpPr/>
              <p:nvPr/>
            </p:nvSpPr>
            <p:spPr bwMode="auto">
              <a:xfrm flipH="1">
                <a:off x="3899" y="27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7" name="Freeform 45"/>
              <p:cNvSpPr/>
              <p:nvPr/>
            </p:nvSpPr>
            <p:spPr bwMode="auto">
              <a:xfrm>
                <a:off x="3926" y="2582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8" name="Freeform 46"/>
              <p:cNvSpPr/>
              <p:nvPr/>
            </p:nvSpPr>
            <p:spPr bwMode="auto">
              <a:xfrm flipH="1">
                <a:off x="3850" y="26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9" name="Freeform 47"/>
              <p:cNvSpPr/>
              <p:nvPr/>
            </p:nvSpPr>
            <p:spPr bwMode="auto">
              <a:xfrm flipH="1">
                <a:off x="3926" y="25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0" name="Freeform 48"/>
              <p:cNvSpPr/>
              <p:nvPr/>
            </p:nvSpPr>
            <p:spPr bwMode="auto">
              <a:xfrm flipH="1">
                <a:off x="3810" y="27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1" name="Freeform 49"/>
              <p:cNvSpPr/>
              <p:nvPr/>
            </p:nvSpPr>
            <p:spPr bwMode="auto">
              <a:xfrm>
                <a:off x="3827" y="22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2" name="Freeform 50"/>
              <p:cNvSpPr/>
              <p:nvPr/>
            </p:nvSpPr>
            <p:spPr bwMode="auto">
              <a:xfrm flipH="1">
                <a:off x="3470" y="20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3" name="Freeform 51"/>
              <p:cNvSpPr/>
              <p:nvPr/>
            </p:nvSpPr>
            <p:spPr bwMode="auto">
              <a:xfrm>
                <a:off x="4497" y="233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0"/>
                      <a:pt x="0" y="1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4" name="Freeform 52"/>
              <p:cNvSpPr/>
              <p:nvPr/>
            </p:nvSpPr>
            <p:spPr bwMode="auto">
              <a:xfrm>
                <a:off x="4468" y="231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0"/>
                    </a:lnTo>
                    <a:lnTo>
                      <a:pt x="0" y="2"/>
                    </a:ln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5" name="Freeform 53"/>
              <p:cNvSpPr/>
              <p:nvPr/>
            </p:nvSpPr>
            <p:spPr bwMode="auto">
              <a:xfrm>
                <a:off x="4451" y="22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6" name="Freeform 54"/>
              <p:cNvSpPr/>
              <p:nvPr/>
            </p:nvSpPr>
            <p:spPr bwMode="auto">
              <a:xfrm flipH="1">
                <a:off x="4385" y="2289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7" name="Freeform 55"/>
              <p:cNvSpPr/>
              <p:nvPr/>
            </p:nvSpPr>
            <p:spPr bwMode="auto">
              <a:xfrm>
                <a:off x="4381" y="2277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8" name="Freeform 56"/>
              <p:cNvSpPr/>
              <p:nvPr/>
            </p:nvSpPr>
            <p:spPr bwMode="auto">
              <a:xfrm>
                <a:off x="4383" y="2281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9" name="Freeform 57"/>
              <p:cNvSpPr/>
              <p:nvPr/>
            </p:nvSpPr>
            <p:spPr bwMode="auto">
              <a:xfrm flipH="1">
                <a:off x="4504" y="23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0" name="Freeform 58"/>
              <p:cNvSpPr/>
              <p:nvPr/>
            </p:nvSpPr>
            <p:spPr bwMode="auto">
              <a:xfrm>
                <a:off x="3602" y="1893"/>
                <a:ext cx="27" cy="2"/>
              </a:xfrm>
              <a:custGeom>
                <a:avLst/>
                <a:gdLst>
                  <a:gd name="T0" fmla="*/ 4 w 13"/>
                  <a:gd name="T1" fmla="*/ 1 h 1"/>
                  <a:gd name="T2" fmla="*/ 6 w 13"/>
                  <a:gd name="T3" fmla="*/ 1 h 1"/>
                  <a:gd name="T4" fmla="*/ 6 w 13"/>
                  <a:gd name="T5" fmla="*/ 1 h 1"/>
                  <a:gd name="T6" fmla="*/ 6 w 13"/>
                  <a:gd name="T7" fmla="*/ 1 h 1"/>
                  <a:gd name="T8" fmla="*/ 6 w 13"/>
                  <a:gd name="T9" fmla="*/ 1 h 1"/>
                  <a:gd name="T10" fmla="*/ 6 w 13"/>
                  <a:gd name="T11" fmla="*/ 1 h 1"/>
                  <a:gd name="T12" fmla="*/ 6 w 13"/>
                  <a:gd name="T13" fmla="*/ 1 h 1"/>
                  <a:gd name="T14" fmla="*/ 6 w 13"/>
                  <a:gd name="T15" fmla="*/ 1 h 1"/>
                  <a:gd name="T16" fmla="*/ 4 w 13"/>
                  <a:gd name="T17" fmla="*/ 1 h 1"/>
                  <a:gd name="T18" fmla="*/ 4 w 13"/>
                  <a:gd name="T1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">
                    <a:moveTo>
                      <a:pt x="4" y="1"/>
                    </a:moveTo>
                    <a:cubicBezTo>
                      <a:pt x="4" y="1"/>
                      <a:pt x="5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0" y="0"/>
                      <a:pt x="1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1" name="Freeform 59"/>
              <p:cNvSpPr/>
              <p:nvPr/>
            </p:nvSpPr>
            <p:spPr bwMode="auto">
              <a:xfrm>
                <a:off x="4495" y="23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2" name="Freeform 60"/>
              <p:cNvSpPr/>
              <p:nvPr/>
            </p:nvSpPr>
            <p:spPr bwMode="auto">
              <a:xfrm>
                <a:off x="4381" y="2277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2 w 2"/>
                  <a:gd name="T3" fmla="*/ 0 h 4"/>
                  <a:gd name="T4" fmla="*/ 1 w 2"/>
                  <a:gd name="T5" fmla="*/ 2 h 4"/>
                  <a:gd name="T6" fmla="*/ 1 w 2"/>
                  <a:gd name="T7" fmla="*/ 2 h 4"/>
                  <a:gd name="T8" fmla="*/ 0 w 2"/>
                  <a:gd name="T9" fmla="*/ 4 h 4"/>
                  <a:gd name="T10" fmla="*/ 2 w 2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3" name="Freeform 61"/>
              <p:cNvSpPr/>
              <p:nvPr/>
            </p:nvSpPr>
            <p:spPr bwMode="auto">
              <a:xfrm>
                <a:off x="4519" y="2328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2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0" y="2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4" name="Freeform 62"/>
              <p:cNvSpPr/>
              <p:nvPr/>
            </p:nvSpPr>
            <p:spPr bwMode="auto">
              <a:xfrm flipH="1">
                <a:off x="4504" y="232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5" name="Freeform 63"/>
              <p:cNvSpPr/>
              <p:nvPr/>
            </p:nvSpPr>
            <p:spPr bwMode="auto">
              <a:xfrm>
                <a:off x="4391" y="2294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6" name="Freeform 64"/>
              <p:cNvSpPr/>
              <p:nvPr/>
            </p:nvSpPr>
            <p:spPr bwMode="auto">
              <a:xfrm>
                <a:off x="4381" y="2281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7" name="Freeform 65"/>
              <p:cNvSpPr/>
              <p:nvPr/>
            </p:nvSpPr>
            <p:spPr bwMode="auto">
              <a:xfrm>
                <a:off x="3332" y="1903"/>
                <a:ext cx="2" cy="7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3 h 3"/>
                  <a:gd name="T4" fmla="*/ 1 w 1"/>
                  <a:gd name="T5" fmla="*/ 0 h 3"/>
                  <a:gd name="T6" fmla="*/ 0 w 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2"/>
                      <a:pt x="1" y="1"/>
                      <a:pt x="1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8" name="Freeform 66"/>
              <p:cNvSpPr/>
              <p:nvPr/>
            </p:nvSpPr>
            <p:spPr bwMode="auto">
              <a:xfrm>
                <a:off x="3566" y="237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9" name="Freeform 67"/>
              <p:cNvSpPr/>
              <p:nvPr/>
            </p:nvSpPr>
            <p:spPr bwMode="auto">
              <a:xfrm flipH="1">
                <a:off x="3474" y="207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0" name="Freeform 68"/>
              <p:cNvSpPr/>
              <p:nvPr/>
            </p:nvSpPr>
            <p:spPr bwMode="auto">
              <a:xfrm>
                <a:off x="4060" y="1568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1" name="Freeform 69"/>
              <p:cNvSpPr/>
              <p:nvPr/>
            </p:nvSpPr>
            <p:spPr bwMode="auto">
              <a:xfrm>
                <a:off x="3472" y="207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2" name="Freeform 70"/>
              <p:cNvSpPr/>
              <p:nvPr/>
            </p:nvSpPr>
            <p:spPr bwMode="auto">
              <a:xfrm flipH="1">
                <a:off x="3474" y="207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  <a:gd name="T7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3" name="Freeform 71"/>
              <p:cNvSpPr/>
              <p:nvPr/>
            </p:nvSpPr>
            <p:spPr bwMode="auto">
              <a:xfrm>
                <a:off x="3702" y="1530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4" name="Freeform 72"/>
              <p:cNvSpPr/>
              <p:nvPr/>
            </p:nvSpPr>
            <p:spPr bwMode="auto">
              <a:xfrm>
                <a:off x="3421" y="2084"/>
                <a:ext cx="17" cy="15"/>
              </a:xfrm>
              <a:custGeom>
                <a:avLst/>
                <a:gdLst>
                  <a:gd name="T0" fmla="*/ 2 w 8"/>
                  <a:gd name="T1" fmla="*/ 5 h 7"/>
                  <a:gd name="T2" fmla="*/ 4 w 8"/>
                  <a:gd name="T3" fmla="*/ 2 h 7"/>
                  <a:gd name="T4" fmla="*/ 2 w 8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2" y="5"/>
                    </a:moveTo>
                    <a:cubicBezTo>
                      <a:pt x="8" y="0"/>
                      <a:pt x="0" y="7"/>
                      <a:pt x="4" y="2"/>
                    </a:cubicBezTo>
                    <a:cubicBezTo>
                      <a:pt x="2" y="3"/>
                      <a:pt x="2" y="4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5" name="Freeform 73"/>
              <p:cNvSpPr/>
              <p:nvPr/>
            </p:nvSpPr>
            <p:spPr bwMode="auto">
              <a:xfrm>
                <a:off x="4381" y="2247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0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6" name="Freeform 74"/>
              <p:cNvSpPr/>
              <p:nvPr/>
            </p:nvSpPr>
            <p:spPr bwMode="auto">
              <a:xfrm>
                <a:off x="4381" y="2247"/>
                <a:ext cx="2" cy="6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1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7" name="Freeform 75"/>
              <p:cNvSpPr/>
              <p:nvPr/>
            </p:nvSpPr>
            <p:spPr bwMode="auto">
              <a:xfrm flipH="1">
                <a:off x="3914" y="15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8" name="Freeform 76"/>
              <p:cNvSpPr/>
              <p:nvPr/>
            </p:nvSpPr>
            <p:spPr bwMode="auto">
              <a:xfrm>
                <a:off x="3317" y="1492"/>
                <a:ext cx="1064" cy="1219"/>
              </a:xfrm>
              <a:custGeom>
                <a:avLst/>
                <a:gdLst>
                  <a:gd name="T0" fmla="*/ 307 w 501"/>
                  <a:gd name="T1" fmla="*/ 7 h 575"/>
                  <a:gd name="T2" fmla="*/ 204 w 501"/>
                  <a:gd name="T3" fmla="*/ 13 h 575"/>
                  <a:gd name="T4" fmla="*/ 130 w 501"/>
                  <a:gd name="T5" fmla="*/ 42 h 575"/>
                  <a:gd name="T6" fmla="*/ 23 w 501"/>
                  <a:gd name="T7" fmla="*/ 152 h 575"/>
                  <a:gd name="T8" fmla="*/ 0 w 501"/>
                  <a:gd name="T9" fmla="*/ 247 h 575"/>
                  <a:gd name="T10" fmla="*/ 50 w 501"/>
                  <a:gd name="T11" fmla="*/ 385 h 575"/>
                  <a:gd name="T12" fmla="*/ 111 w 501"/>
                  <a:gd name="T13" fmla="*/ 430 h 575"/>
                  <a:gd name="T14" fmla="*/ 184 w 501"/>
                  <a:gd name="T15" fmla="*/ 490 h 575"/>
                  <a:gd name="T16" fmla="*/ 202 w 501"/>
                  <a:gd name="T17" fmla="*/ 528 h 575"/>
                  <a:gd name="T18" fmla="*/ 213 w 501"/>
                  <a:gd name="T19" fmla="*/ 562 h 575"/>
                  <a:gd name="T20" fmla="*/ 214 w 501"/>
                  <a:gd name="T21" fmla="*/ 567 h 575"/>
                  <a:gd name="T22" fmla="*/ 211 w 501"/>
                  <a:gd name="T23" fmla="*/ 536 h 575"/>
                  <a:gd name="T24" fmla="*/ 199 w 501"/>
                  <a:gd name="T25" fmla="*/ 494 h 575"/>
                  <a:gd name="T26" fmla="*/ 165 w 501"/>
                  <a:gd name="T27" fmla="*/ 454 h 575"/>
                  <a:gd name="T28" fmla="*/ 164 w 501"/>
                  <a:gd name="T29" fmla="*/ 451 h 575"/>
                  <a:gd name="T30" fmla="*/ 135 w 501"/>
                  <a:gd name="T31" fmla="*/ 430 h 575"/>
                  <a:gd name="T32" fmla="*/ 134 w 501"/>
                  <a:gd name="T33" fmla="*/ 428 h 575"/>
                  <a:gd name="T34" fmla="*/ 125 w 501"/>
                  <a:gd name="T35" fmla="*/ 419 h 575"/>
                  <a:gd name="T36" fmla="*/ 97 w 501"/>
                  <a:gd name="T37" fmla="*/ 407 h 575"/>
                  <a:gd name="T38" fmla="*/ 85 w 501"/>
                  <a:gd name="T39" fmla="*/ 394 h 575"/>
                  <a:gd name="T40" fmla="*/ 77 w 501"/>
                  <a:gd name="T41" fmla="*/ 384 h 575"/>
                  <a:gd name="T42" fmla="*/ 63 w 501"/>
                  <a:gd name="T43" fmla="*/ 368 h 575"/>
                  <a:gd name="T44" fmla="*/ 49 w 501"/>
                  <a:gd name="T45" fmla="*/ 353 h 575"/>
                  <a:gd name="T46" fmla="*/ 40 w 501"/>
                  <a:gd name="T47" fmla="*/ 338 h 575"/>
                  <a:gd name="T48" fmla="*/ 25 w 501"/>
                  <a:gd name="T49" fmla="*/ 323 h 575"/>
                  <a:gd name="T50" fmla="*/ 29 w 501"/>
                  <a:gd name="T51" fmla="*/ 315 h 575"/>
                  <a:gd name="T52" fmla="*/ 21 w 501"/>
                  <a:gd name="T53" fmla="*/ 247 h 575"/>
                  <a:gd name="T54" fmla="*/ 23 w 501"/>
                  <a:gd name="T55" fmla="*/ 221 h 575"/>
                  <a:gd name="T56" fmla="*/ 26 w 501"/>
                  <a:gd name="T57" fmla="*/ 191 h 575"/>
                  <a:gd name="T58" fmla="*/ 56 w 501"/>
                  <a:gd name="T59" fmla="*/ 133 h 575"/>
                  <a:gd name="T60" fmla="*/ 74 w 501"/>
                  <a:gd name="T61" fmla="*/ 107 h 575"/>
                  <a:gd name="T62" fmla="*/ 84 w 501"/>
                  <a:gd name="T63" fmla="*/ 99 h 575"/>
                  <a:gd name="T64" fmla="*/ 90 w 501"/>
                  <a:gd name="T65" fmla="*/ 91 h 575"/>
                  <a:gd name="T66" fmla="*/ 110 w 501"/>
                  <a:gd name="T67" fmla="*/ 80 h 575"/>
                  <a:gd name="T68" fmla="*/ 129 w 501"/>
                  <a:gd name="T69" fmla="*/ 65 h 575"/>
                  <a:gd name="T70" fmla="*/ 182 w 501"/>
                  <a:gd name="T71" fmla="*/ 36 h 575"/>
                  <a:gd name="T72" fmla="*/ 211 w 501"/>
                  <a:gd name="T73" fmla="*/ 29 h 575"/>
                  <a:gd name="T74" fmla="*/ 253 w 501"/>
                  <a:gd name="T75" fmla="*/ 19 h 575"/>
                  <a:gd name="T76" fmla="*/ 281 w 501"/>
                  <a:gd name="T77" fmla="*/ 19 h 575"/>
                  <a:gd name="T78" fmla="*/ 284 w 501"/>
                  <a:gd name="T79" fmla="*/ 19 h 575"/>
                  <a:gd name="T80" fmla="*/ 320 w 501"/>
                  <a:gd name="T81" fmla="*/ 24 h 575"/>
                  <a:gd name="T82" fmla="*/ 369 w 501"/>
                  <a:gd name="T83" fmla="*/ 42 h 575"/>
                  <a:gd name="T84" fmla="*/ 388 w 501"/>
                  <a:gd name="T85" fmla="*/ 53 h 575"/>
                  <a:gd name="T86" fmla="*/ 407 w 501"/>
                  <a:gd name="T87" fmla="*/ 71 h 575"/>
                  <a:gd name="T88" fmla="*/ 435 w 501"/>
                  <a:gd name="T89" fmla="*/ 107 h 575"/>
                  <a:gd name="T90" fmla="*/ 462 w 501"/>
                  <a:gd name="T91" fmla="*/ 154 h 575"/>
                  <a:gd name="T92" fmla="*/ 471 w 501"/>
                  <a:gd name="T93" fmla="*/ 184 h 575"/>
                  <a:gd name="T94" fmla="*/ 464 w 501"/>
                  <a:gd name="T95" fmla="*/ 279 h 575"/>
                  <a:gd name="T96" fmla="*/ 451 w 501"/>
                  <a:gd name="T97" fmla="*/ 307 h 575"/>
                  <a:gd name="T98" fmla="*/ 395 w 501"/>
                  <a:gd name="T99" fmla="*/ 377 h 575"/>
                  <a:gd name="T100" fmla="*/ 368 w 501"/>
                  <a:gd name="T101" fmla="*/ 412 h 575"/>
                  <a:gd name="T102" fmla="*/ 363 w 501"/>
                  <a:gd name="T103" fmla="*/ 573 h 575"/>
                  <a:gd name="T104" fmla="*/ 446 w 501"/>
                  <a:gd name="T105" fmla="*/ 342 h 575"/>
                  <a:gd name="T106" fmla="*/ 463 w 501"/>
                  <a:gd name="T107" fmla="*/ 118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01" h="575">
                    <a:moveTo>
                      <a:pt x="463" y="118"/>
                    </a:moveTo>
                    <a:cubicBezTo>
                      <a:pt x="439" y="74"/>
                      <a:pt x="402" y="38"/>
                      <a:pt x="355" y="17"/>
                    </a:cubicBezTo>
                    <a:cubicBezTo>
                      <a:pt x="347" y="17"/>
                      <a:pt x="337" y="12"/>
                      <a:pt x="328" y="12"/>
                    </a:cubicBezTo>
                    <a:cubicBezTo>
                      <a:pt x="328" y="11"/>
                      <a:pt x="328" y="11"/>
                      <a:pt x="328" y="11"/>
                    </a:cubicBezTo>
                    <a:cubicBezTo>
                      <a:pt x="320" y="11"/>
                      <a:pt x="319" y="8"/>
                      <a:pt x="310" y="5"/>
                    </a:cubicBezTo>
                    <a:cubicBezTo>
                      <a:pt x="309" y="7"/>
                      <a:pt x="306" y="5"/>
                      <a:pt x="307" y="7"/>
                    </a:cubicBezTo>
                    <a:cubicBezTo>
                      <a:pt x="303" y="8"/>
                      <a:pt x="301" y="3"/>
                      <a:pt x="296" y="4"/>
                    </a:cubicBezTo>
                    <a:cubicBezTo>
                      <a:pt x="296" y="3"/>
                      <a:pt x="296" y="5"/>
                      <a:pt x="295" y="4"/>
                    </a:cubicBezTo>
                    <a:cubicBezTo>
                      <a:pt x="282" y="5"/>
                      <a:pt x="298" y="3"/>
                      <a:pt x="282" y="0"/>
                    </a:cubicBezTo>
                    <a:cubicBezTo>
                      <a:pt x="259" y="0"/>
                      <a:pt x="236" y="5"/>
                      <a:pt x="215" y="9"/>
                    </a:cubicBezTo>
                    <a:cubicBezTo>
                      <a:pt x="216" y="9"/>
                      <a:pt x="217" y="10"/>
                      <a:pt x="215" y="11"/>
                    </a:cubicBezTo>
                    <a:cubicBezTo>
                      <a:pt x="212" y="8"/>
                      <a:pt x="208" y="13"/>
                      <a:pt x="204" y="13"/>
                    </a:cubicBezTo>
                    <a:cubicBezTo>
                      <a:pt x="204" y="12"/>
                      <a:pt x="206" y="12"/>
                      <a:pt x="207" y="11"/>
                    </a:cubicBezTo>
                    <a:cubicBezTo>
                      <a:pt x="197" y="13"/>
                      <a:pt x="190" y="17"/>
                      <a:pt x="181" y="19"/>
                    </a:cubicBezTo>
                    <a:cubicBezTo>
                      <a:pt x="173" y="24"/>
                      <a:pt x="163" y="25"/>
                      <a:pt x="158" y="29"/>
                    </a:cubicBezTo>
                    <a:cubicBezTo>
                      <a:pt x="159" y="27"/>
                      <a:pt x="154" y="30"/>
                      <a:pt x="152" y="30"/>
                    </a:cubicBezTo>
                    <a:cubicBezTo>
                      <a:pt x="148" y="37"/>
                      <a:pt x="136" y="37"/>
                      <a:pt x="131" y="43"/>
                    </a:cubicBezTo>
                    <a:cubicBezTo>
                      <a:pt x="130" y="42"/>
                      <a:pt x="130" y="42"/>
                      <a:pt x="130" y="42"/>
                    </a:cubicBezTo>
                    <a:cubicBezTo>
                      <a:pt x="110" y="54"/>
                      <a:pt x="88" y="68"/>
                      <a:pt x="70" y="87"/>
                    </a:cubicBezTo>
                    <a:cubicBezTo>
                      <a:pt x="59" y="96"/>
                      <a:pt x="48" y="108"/>
                      <a:pt x="39" y="121"/>
                    </a:cubicBezTo>
                    <a:cubicBezTo>
                      <a:pt x="38" y="123"/>
                      <a:pt x="40" y="122"/>
                      <a:pt x="39" y="124"/>
                    </a:cubicBezTo>
                    <a:cubicBezTo>
                      <a:pt x="37" y="127"/>
                      <a:pt x="38" y="123"/>
                      <a:pt x="37" y="124"/>
                    </a:cubicBezTo>
                    <a:cubicBezTo>
                      <a:pt x="34" y="132"/>
                      <a:pt x="28" y="140"/>
                      <a:pt x="23" y="148"/>
                    </a:cubicBezTo>
                    <a:cubicBezTo>
                      <a:pt x="23" y="150"/>
                      <a:pt x="22" y="152"/>
                      <a:pt x="23" y="152"/>
                    </a:cubicBezTo>
                    <a:cubicBezTo>
                      <a:pt x="17" y="161"/>
                      <a:pt x="14" y="176"/>
                      <a:pt x="9" y="185"/>
                    </a:cubicBezTo>
                    <a:cubicBezTo>
                      <a:pt x="14" y="183"/>
                      <a:pt x="10" y="192"/>
                      <a:pt x="10" y="196"/>
                    </a:cubicBezTo>
                    <a:cubicBezTo>
                      <a:pt x="9" y="198"/>
                      <a:pt x="8" y="198"/>
                      <a:pt x="8" y="197"/>
                    </a:cubicBezTo>
                    <a:cubicBezTo>
                      <a:pt x="6" y="205"/>
                      <a:pt x="5" y="209"/>
                      <a:pt x="3" y="219"/>
                    </a:cubicBezTo>
                    <a:cubicBezTo>
                      <a:pt x="2" y="223"/>
                      <a:pt x="4" y="225"/>
                      <a:pt x="3" y="230"/>
                    </a:cubicBezTo>
                    <a:cubicBezTo>
                      <a:pt x="0" y="233"/>
                      <a:pt x="1" y="241"/>
                      <a:pt x="0" y="247"/>
                    </a:cubicBezTo>
                    <a:cubicBezTo>
                      <a:pt x="2" y="245"/>
                      <a:pt x="4" y="252"/>
                      <a:pt x="3" y="257"/>
                    </a:cubicBezTo>
                    <a:cubicBezTo>
                      <a:pt x="0" y="256"/>
                      <a:pt x="0" y="256"/>
                      <a:pt x="0" y="256"/>
                    </a:cubicBezTo>
                    <a:cubicBezTo>
                      <a:pt x="1" y="272"/>
                      <a:pt x="0" y="297"/>
                      <a:pt x="9" y="316"/>
                    </a:cubicBezTo>
                    <a:cubicBezTo>
                      <a:pt x="8" y="318"/>
                      <a:pt x="8" y="318"/>
                      <a:pt x="8" y="318"/>
                    </a:cubicBezTo>
                    <a:cubicBezTo>
                      <a:pt x="17" y="337"/>
                      <a:pt x="25" y="356"/>
                      <a:pt x="39" y="370"/>
                    </a:cubicBezTo>
                    <a:cubicBezTo>
                      <a:pt x="42" y="375"/>
                      <a:pt x="47" y="381"/>
                      <a:pt x="50" y="385"/>
                    </a:cubicBezTo>
                    <a:cubicBezTo>
                      <a:pt x="56" y="390"/>
                      <a:pt x="58" y="391"/>
                      <a:pt x="63" y="393"/>
                    </a:cubicBezTo>
                    <a:cubicBezTo>
                      <a:pt x="65" y="395"/>
                      <a:pt x="65" y="397"/>
                      <a:pt x="65" y="398"/>
                    </a:cubicBezTo>
                    <a:cubicBezTo>
                      <a:pt x="71" y="405"/>
                      <a:pt x="76" y="411"/>
                      <a:pt x="83" y="414"/>
                    </a:cubicBezTo>
                    <a:cubicBezTo>
                      <a:pt x="83" y="415"/>
                      <a:pt x="83" y="415"/>
                      <a:pt x="83" y="415"/>
                    </a:cubicBezTo>
                    <a:cubicBezTo>
                      <a:pt x="89" y="419"/>
                      <a:pt x="98" y="423"/>
                      <a:pt x="104" y="429"/>
                    </a:cubicBezTo>
                    <a:cubicBezTo>
                      <a:pt x="106" y="429"/>
                      <a:pt x="113" y="433"/>
                      <a:pt x="111" y="430"/>
                    </a:cubicBezTo>
                    <a:cubicBezTo>
                      <a:pt x="114" y="431"/>
                      <a:pt x="111" y="433"/>
                      <a:pt x="115" y="433"/>
                    </a:cubicBezTo>
                    <a:cubicBezTo>
                      <a:pt x="111" y="433"/>
                      <a:pt x="111" y="433"/>
                      <a:pt x="111" y="433"/>
                    </a:cubicBezTo>
                    <a:cubicBezTo>
                      <a:pt x="125" y="443"/>
                      <a:pt x="138" y="450"/>
                      <a:pt x="152" y="459"/>
                    </a:cubicBezTo>
                    <a:cubicBezTo>
                      <a:pt x="154" y="464"/>
                      <a:pt x="165" y="469"/>
                      <a:pt x="170" y="476"/>
                    </a:cubicBezTo>
                    <a:cubicBezTo>
                      <a:pt x="175" y="479"/>
                      <a:pt x="180" y="487"/>
                      <a:pt x="185" y="489"/>
                    </a:cubicBezTo>
                    <a:cubicBezTo>
                      <a:pt x="184" y="490"/>
                      <a:pt x="184" y="490"/>
                      <a:pt x="184" y="490"/>
                    </a:cubicBezTo>
                    <a:cubicBezTo>
                      <a:pt x="188" y="495"/>
                      <a:pt x="194" y="503"/>
                      <a:pt x="196" y="512"/>
                    </a:cubicBezTo>
                    <a:cubicBezTo>
                      <a:pt x="198" y="518"/>
                      <a:pt x="200" y="517"/>
                      <a:pt x="202" y="521"/>
                    </a:cubicBezTo>
                    <a:cubicBezTo>
                      <a:pt x="201" y="521"/>
                      <a:pt x="201" y="521"/>
                      <a:pt x="201" y="521"/>
                    </a:cubicBezTo>
                    <a:cubicBezTo>
                      <a:pt x="203" y="525"/>
                      <a:pt x="206" y="526"/>
                      <a:pt x="207" y="528"/>
                    </a:cubicBezTo>
                    <a:cubicBezTo>
                      <a:pt x="207" y="532"/>
                      <a:pt x="208" y="532"/>
                      <a:pt x="208" y="536"/>
                    </a:cubicBezTo>
                    <a:cubicBezTo>
                      <a:pt x="207" y="532"/>
                      <a:pt x="205" y="530"/>
                      <a:pt x="202" y="528"/>
                    </a:cubicBezTo>
                    <a:cubicBezTo>
                      <a:pt x="203" y="534"/>
                      <a:pt x="207" y="539"/>
                      <a:pt x="206" y="543"/>
                    </a:cubicBezTo>
                    <a:cubicBezTo>
                      <a:pt x="207" y="547"/>
                      <a:pt x="207" y="551"/>
                      <a:pt x="209" y="551"/>
                    </a:cubicBezTo>
                    <a:cubicBezTo>
                      <a:pt x="209" y="552"/>
                      <a:pt x="208" y="555"/>
                      <a:pt x="207" y="552"/>
                    </a:cubicBezTo>
                    <a:cubicBezTo>
                      <a:pt x="208" y="556"/>
                      <a:pt x="208" y="558"/>
                      <a:pt x="209" y="560"/>
                    </a:cubicBezTo>
                    <a:cubicBezTo>
                      <a:pt x="209" y="560"/>
                      <a:pt x="209" y="559"/>
                      <a:pt x="209" y="558"/>
                    </a:cubicBezTo>
                    <a:cubicBezTo>
                      <a:pt x="211" y="560"/>
                      <a:pt x="211" y="563"/>
                      <a:pt x="213" y="562"/>
                    </a:cubicBezTo>
                    <a:cubicBezTo>
                      <a:pt x="212" y="561"/>
                      <a:pt x="212" y="560"/>
                      <a:pt x="212" y="558"/>
                    </a:cubicBezTo>
                    <a:cubicBezTo>
                      <a:pt x="213" y="559"/>
                      <a:pt x="214" y="565"/>
                      <a:pt x="213" y="567"/>
                    </a:cubicBezTo>
                    <a:cubicBezTo>
                      <a:pt x="212" y="569"/>
                      <a:pt x="210" y="563"/>
                      <a:pt x="210" y="566"/>
                    </a:cubicBezTo>
                    <a:cubicBezTo>
                      <a:pt x="213" y="575"/>
                      <a:pt x="213" y="575"/>
                      <a:pt x="213" y="575"/>
                    </a:cubicBezTo>
                    <a:cubicBezTo>
                      <a:pt x="213" y="573"/>
                      <a:pt x="214" y="570"/>
                      <a:pt x="215" y="571"/>
                    </a:cubicBezTo>
                    <a:cubicBezTo>
                      <a:pt x="214" y="567"/>
                      <a:pt x="214" y="567"/>
                      <a:pt x="214" y="567"/>
                    </a:cubicBezTo>
                    <a:cubicBezTo>
                      <a:pt x="215" y="567"/>
                      <a:pt x="215" y="567"/>
                      <a:pt x="215" y="567"/>
                    </a:cubicBezTo>
                    <a:cubicBezTo>
                      <a:pt x="214" y="560"/>
                      <a:pt x="215" y="555"/>
                      <a:pt x="214" y="548"/>
                    </a:cubicBezTo>
                    <a:cubicBezTo>
                      <a:pt x="212" y="551"/>
                      <a:pt x="212" y="551"/>
                      <a:pt x="212" y="551"/>
                    </a:cubicBezTo>
                    <a:cubicBezTo>
                      <a:pt x="212" y="547"/>
                      <a:pt x="209" y="543"/>
                      <a:pt x="210" y="539"/>
                    </a:cubicBezTo>
                    <a:cubicBezTo>
                      <a:pt x="211" y="541"/>
                      <a:pt x="211" y="539"/>
                      <a:pt x="212" y="539"/>
                    </a:cubicBezTo>
                    <a:cubicBezTo>
                      <a:pt x="212" y="538"/>
                      <a:pt x="211" y="537"/>
                      <a:pt x="211" y="536"/>
                    </a:cubicBezTo>
                    <a:cubicBezTo>
                      <a:pt x="214" y="538"/>
                      <a:pt x="214" y="538"/>
                      <a:pt x="214" y="538"/>
                    </a:cubicBezTo>
                    <a:cubicBezTo>
                      <a:pt x="210" y="536"/>
                      <a:pt x="210" y="526"/>
                      <a:pt x="210" y="525"/>
                    </a:cubicBezTo>
                    <a:cubicBezTo>
                      <a:pt x="210" y="525"/>
                      <a:pt x="210" y="525"/>
                      <a:pt x="210" y="525"/>
                    </a:cubicBezTo>
                    <a:cubicBezTo>
                      <a:pt x="209" y="519"/>
                      <a:pt x="209" y="527"/>
                      <a:pt x="208" y="523"/>
                    </a:cubicBezTo>
                    <a:cubicBezTo>
                      <a:pt x="207" y="519"/>
                      <a:pt x="210" y="520"/>
                      <a:pt x="210" y="517"/>
                    </a:cubicBezTo>
                    <a:cubicBezTo>
                      <a:pt x="207" y="511"/>
                      <a:pt x="202" y="501"/>
                      <a:pt x="199" y="494"/>
                    </a:cubicBezTo>
                    <a:cubicBezTo>
                      <a:pt x="196" y="489"/>
                      <a:pt x="191" y="484"/>
                      <a:pt x="186" y="481"/>
                    </a:cubicBezTo>
                    <a:cubicBezTo>
                      <a:pt x="183" y="477"/>
                      <a:pt x="189" y="480"/>
                      <a:pt x="184" y="476"/>
                    </a:cubicBezTo>
                    <a:cubicBezTo>
                      <a:pt x="186" y="476"/>
                      <a:pt x="186" y="475"/>
                      <a:pt x="186" y="474"/>
                    </a:cubicBezTo>
                    <a:cubicBezTo>
                      <a:pt x="185" y="474"/>
                      <a:pt x="179" y="467"/>
                      <a:pt x="181" y="471"/>
                    </a:cubicBezTo>
                    <a:cubicBezTo>
                      <a:pt x="176" y="466"/>
                      <a:pt x="169" y="460"/>
                      <a:pt x="163" y="455"/>
                    </a:cubicBezTo>
                    <a:cubicBezTo>
                      <a:pt x="165" y="457"/>
                      <a:pt x="167" y="456"/>
                      <a:pt x="165" y="454"/>
                    </a:cubicBezTo>
                    <a:cubicBezTo>
                      <a:pt x="162" y="453"/>
                      <a:pt x="156" y="450"/>
                      <a:pt x="151" y="445"/>
                    </a:cubicBezTo>
                    <a:cubicBezTo>
                      <a:pt x="150" y="447"/>
                      <a:pt x="152" y="448"/>
                      <a:pt x="150" y="449"/>
                    </a:cubicBezTo>
                    <a:cubicBezTo>
                      <a:pt x="149" y="449"/>
                      <a:pt x="147" y="449"/>
                      <a:pt x="146" y="447"/>
                    </a:cubicBezTo>
                    <a:cubicBezTo>
                      <a:pt x="147" y="445"/>
                      <a:pt x="148" y="443"/>
                      <a:pt x="144" y="440"/>
                    </a:cubicBezTo>
                    <a:cubicBezTo>
                      <a:pt x="146" y="438"/>
                      <a:pt x="152" y="446"/>
                      <a:pt x="151" y="442"/>
                    </a:cubicBezTo>
                    <a:cubicBezTo>
                      <a:pt x="154" y="442"/>
                      <a:pt x="163" y="448"/>
                      <a:pt x="164" y="451"/>
                    </a:cubicBezTo>
                    <a:cubicBezTo>
                      <a:pt x="170" y="452"/>
                      <a:pt x="161" y="448"/>
                      <a:pt x="163" y="447"/>
                    </a:cubicBezTo>
                    <a:cubicBezTo>
                      <a:pt x="159" y="444"/>
                      <a:pt x="157" y="444"/>
                      <a:pt x="151" y="440"/>
                    </a:cubicBezTo>
                    <a:cubicBezTo>
                      <a:pt x="150" y="440"/>
                      <a:pt x="152" y="442"/>
                      <a:pt x="148" y="441"/>
                    </a:cubicBezTo>
                    <a:cubicBezTo>
                      <a:pt x="142" y="439"/>
                      <a:pt x="143" y="435"/>
                      <a:pt x="141" y="434"/>
                    </a:cubicBezTo>
                    <a:cubicBezTo>
                      <a:pt x="144" y="435"/>
                      <a:pt x="144" y="435"/>
                      <a:pt x="144" y="435"/>
                    </a:cubicBezTo>
                    <a:cubicBezTo>
                      <a:pt x="141" y="432"/>
                      <a:pt x="139" y="432"/>
                      <a:pt x="135" y="430"/>
                    </a:cubicBezTo>
                    <a:cubicBezTo>
                      <a:pt x="136" y="426"/>
                      <a:pt x="142" y="434"/>
                      <a:pt x="144" y="433"/>
                    </a:cubicBezTo>
                    <a:cubicBezTo>
                      <a:pt x="143" y="429"/>
                      <a:pt x="143" y="429"/>
                      <a:pt x="143" y="429"/>
                    </a:cubicBezTo>
                    <a:cubicBezTo>
                      <a:pt x="137" y="425"/>
                      <a:pt x="140" y="430"/>
                      <a:pt x="134" y="425"/>
                    </a:cubicBezTo>
                    <a:cubicBezTo>
                      <a:pt x="135" y="425"/>
                      <a:pt x="135" y="425"/>
                      <a:pt x="135" y="425"/>
                    </a:cubicBezTo>
                    <a:cubicBezTo>
                      <a:pt x="131" y="423"/>
                      <a:pt x="131" y="423"/>
                      <a:pt x="131" y="423"/>
                    </a:cubicBezTo>
                    <a:cubicBezTo>
                      <a:pt x="131" y="424"/>
                      <a:pt x="130" y="426"/>
                      <a:pt x="134" y="428"/>
                    </a:cubicBezTo>
                    <a:cubicBezTo>
                      <a:pt x="130" y="429"/>
                      <a:pt x="131" y="427"/>
                      <a:pt x="125" y="424"/>
                    </a:cubicBezTo>
                    <a:cubicBezTo>
                      <a:pt x="122" y="424"/>
                      <a:pt x="127" y="425"/>
                      <a:pt x="126" y="427"/>
                    </a:cubicBezTo>
                    <a:cubicBezTo>
                      <a:pt x="126" y="428"/>
                      <a:pt x="123" y="426"/>
                      <a:pt x="120" y="425"/>
                    </a:cubicBezTo>
                    <a:cubicBezTo>
                      <a:pt x="116" y="422"/>
                      <a:pt x="119" y="421"/>
                      <a:pt x="118" y="419"/>
                    </a:cubicBezTo>
                    <a:cubicBezTo>
                      <a:pt x="119" y="420"/>
                      <a:pt x="122" y="422"/>
                      <a:pt x="121" y="422"/>
                    </a:cubicBezTo>
                    <a:cubicBezTo>
                      <a:pt x="127" y="424"/>
                      <a:pt x="121" y="418"/>
                      <a:pt x="125" y="419"/>
                    </a:cubicBezTo>
                    <a:cubicBezTo>
                      <a:pt x="122" y="415"/>
                      <a:pt x="121" y="417"/>
                      <a:pt x="118" y="416"/>
                    </a:cubicBezTo>
                    <a:cubicBezTo>
                      <a:pt x="119" y="417"/>
                      <a:pt x="117" y="418"/>
                      <a:pt x="117" y="419"/>
                    </a:cubicBezTo>
                    <a:cubicBezTo>
                      <a:pt x="108" y="418"/>
                      <a:pt x="115" y="413"/>
                      <a:pt x="108" y="409"/>
                    </a:cubicBezTo>
                    <a:cubicBezTo>
                      <a:pt x="108" y="413"/>
                      <a:pt x="98" y="407"/>
                      <a:pt x="100" y="413"/>
                    </a:cubicBezTo>
                    <a:cubicBezTo>
                      <a:pt x="98" y="412"/>
                      <a:pt x="96" y="411"/>
                      <a:pt x="95" y="410"/>
                    </a:cubicBezTo>
                    <a:cubicBezTo>
                      <a:pt x="98" y="409"/>
                      <a:pt x="93" y="407"/>
                      <a:pt x="97" y="407"/>
                    </a:cubicBezTo>
                    <a:cubicBezTo>
                      <a:pt x="95" y="405"/>
                      <a:pt x="95" y="405"/>
                      <a:pt x="95" y="405"/>
                    </a:cubicBezTo>
                    <a:cubicBezTo>
                      <a:pt x="100" y="406"/>
                      <a:pt x="100" y="406"/>
                      <a:pt x="100" y="406"/>
                    </a:cubicBezTo>
                    <a:cubicBezTo>
                      <a:pt x="98" y="403"/>
                      <a:pt x="95" y="399"/>
                      <a:pt x="94" y="397"/>
                    </a:cubicBezTo>
                    <a:cubicBezTo>
                      <a:pt x="91" y="395"/>
                      <a:pt x="94" y="399"/>
                      <a:pt x="90" y="397"/>
                    </a:cubicBezTo>
                    <a:cubicBezTo>
                      <a:pt x="92" y="397"/>
                      <a:pt x="91" y="394"/>
                      <a:pt x="89" y="393"/>
                    </a:cubicBezTo>
                    <a:cubicBezTo>
                      <a:pt x="92" y="396"/>
                      <a:pt x="87" y="395"/>
                      <a:pt x="85" y="394"/>
                    </a:cubicBezTo>
                    <a:cubicBezTo>
                      <a:pt x="82" y="392"/>
                      <a:pt x="81" y="388"/>
                      <a:pt x="81" y="388"/>
                    </a:cubicBezTo>
                    <a:cubicBezTo>
                      <a:pt x="86" y="389"/>
                      <a:pt x="86" y="389"/>
                      <a:pt x="86" y="389"/>
                    </a:cubicBezTo>
                    <a:cubicBezTo>
                      <a:pt x="82" y="388"/>
                      <a:pt x="85" y="388"/>
                      <a:pt x="82" y="386"/>
                    </a:cubicBezTo>
                    <a:cubicBezTo>
                      <a:pt x="81" y="386"/>
                      <a:pt x="78" y="386"/>
                      <a:pt x="77" y="387"/>
                    </a:cubicBezTo>
                    <a:cubicBezTo>
                      <a:pt x="75" y="385"/>
                      <a:pt x="74" y="383"/>
                      <a:pt x="73" y="383"/>
                    </a:cubicBezTo>
                    <a:cubicBezTo>
                      <a:pt x="77" y="384"/>
                      <a:pt x="77" y="384"/>
                      <a:pt x="77" y="384"/>
                    </a:cubicBezTo>
                    <a:cubicBezTo>
                      <a:pt x="73" y="381"/>
                      <a:pt x="79" y="381"/>
                      <a:pt x="74" y="378"/>
                    </a:cubicBezTo>
                    <a:cubicBezTo>
                      <a:pt x="72" y="378"/>
                      <a:pt x="72" y="378"/>
                      <a:pt x="72" y="378"/>
                    </a:cubicBezTo>
                    <a:cubicBezTo>
                      <a:pt x="72" y="377"/>
                      <a:pt x="72" y="376"/>
                      <a:pt x="73" y="377"/>
                    </a:cubicBezTo>
                    <a:cubicBezTo>
                      <a:pt x="71" y="377"/>
                      <a:pt x="69" y="375"/>
                      <a:pt x="68" y="374"/>
                    </a:cubicBezTo>
                    <a:cubicBezTo>
                      <a:pt x="69" y="373"/>
                      <a:pt x="69" y="373"/>
                      <a:pt x="69" y="373"/>
                    </a:cubicBezTo>
                    <a:cubicBezTo>
                      <a:pt x="67" y="372"/>
                      <a:pt x="63" y="371"/>
                      <a:pt x="63" y="368"/>
                    </a:cubicBezTo>
                    <a:cubicBezTo>
                      <a:pt x="62" y="371"/>
                      <a:pt x="65" y="370"/>
                      <a:pt x="66" y="373"/>
                    </a:cubicBezTo>
                    <a:cubicBezTo>
                      <a:pt x="66" y="377"/>
                      <a:pt x="62" y="372"/>
                      <a:pt x="62" y="371"/>
                    </a:cubicBezTo>
                    <a:cubicBezTo>
                      <a:pt x="64" y="370"/>
                      <a:pt x="58" y="367"/>
                      <a:pt x="56" y="364"/>
                    </a:cubicBezTo>
                    <a:cubicBezTo>
                      <a:pt x="56" y="363"/>
                      <a:pt x="55" y="361"/>
                      <a:pt x="55" y="360"/>
                    </a:cubicBezTo>
                    <a:cubicBezTo>
                      <a:pt x="53" y="360"/>
                      <a:pt x="53" y="360"/>
                      <a:pt x="53" y="360"/>
                    </a:cubicBezTo>
                    <a:cubicBezTo>
                      <a:pt x="56" y="357"/>
                      <a:pt x="49" y="356"/>
                      <a:pt x="49" y="353"/>
                    </a:cubicBezTo>
                    <a:cubicBezTo>
                      <a:pt x="50" y="354"/>
                      <a:pt x="51" y="353"/>
                      <a:pt x="51" y="351"/>
                    </a:cubicBezTo>
                    <a:cubicBezTo>
                      <a:pt x="50" y="355"/>
                      <a:pt x="45" y="349"/>
                      <a:pt x="44" y="350"/>
                    </a:cubicBezTo>
                    <a:cubicBezTo>
                      <a:pt x="42" y="345"/>
                      <a:pt x="48" y="349"/>
                      <a:pt x="48" y="347"/>
                    </a:cubicBezTo>
                    <a:cubicBezTo>
                      <a:pt x="45" y="346"/>
                      <a:pt x="46" y="341"/>
                      <a:pt x="43" y="341"/>
                    </a:cubicBezTo>
                    <a:cubicBezTo>
                      <a:pt x="44" y="345"/>
                      <a:pt x="41" y="341"/>
                      <a:pt x="40" y="341"/>
                    </a:cubicBezTo>
                    <a:cubicBezTo>
                      <a:pt x="38" y="337"/>
                      <a:pt x="41" y="341"/>
                      <a:pt x="40" y="338"/>
                    </a:cubicBezTo>
                    <a:cubicBezTo>
                      <a:pt x="39" y="336"/>
                      <a:pt x="36" y="335"/>
                      <a:pt x="37" y="338"/>
                    </a:cubicBezTo>
                    <a:cubicBezTo>
                      <a:pt x="36" y="335"/>
                      <a:pt x="32" y="333"/>
                      <a:pt x="32" y="330"/>
                    </a:cubicBezTo>
                    <a:cubicBezTo>
                      <a:pt x="33" y="328"/>
                      <a:pt x="36" y="335"/>
                      <a:pt x="36" y="333"/>
                    </a:cubicBezTo>
                    <a:cubicBezTo>
                      <a:pt x="32" y="326"/>
                      <a:pt x="30" y="331"/>
                      <a:pt x="27" y="325"/>
                    </a:cubicBezTo>
                    <a:cubicBezTo>
                      <a:pt x="27" y="328"/>
                      <a:pt x="24" y="327"/>
                      <a:pt x="22" y="324"/>
                    </a:cubicBezTo>
                    <a:cubicBezTo>
                      <a:pt x="19" y="317"/>
                      <a:pt x="24" y="327"/>
                      <a:pt x="25" y="323"/>
                    </a:cubicBezTo>
                    <a:cubicBezTo>
                      <a:pt x="23" y="321"/>
                      <a:pt x="23" y="321"/>
                      <a:pt x="23" y="321"/>
                    </a:cubicBezTo>
                    <a:cubicBezTo>
                      <a:pt x="25" y="316"/>
                      <a:pt x="31" y="327"/>
                      <a:pt x="32" y="322"/>
                    </a:cubicBezTo>
                    <a:cubicBezTo>
                      <a:pt x="30" y="320"/>
                      <a:pt x="30" y="320"/>
                      <a:pt x="30" y="320"/>
                    </a:cubicBezTo>
                    <a:cubicBezTo>
                      <a:pt x="31" y="320"/>
                      <a:pt x="32" y="321"/>
                      <a:pt x="33" y="319"/>
                    </a:cubicBezTo>
                    <a:cubicBezTo>
                      <a:pt x="30" y="319"/>
                      <a:pt x="30" y="313"/>
                      <a:pt x="29" y="312"/>
                    </a:cubicBezTo>
                    <a:cubicBezTo>
                      <a:pt x="27" y="312"/>
                      <a:pt x="30" y="315"/>
                      <a:pt x="29" y="315"/>
                    </a:cubicBezTo>
                    <a:cubicBezTo>
                      <a:pt x="27" y="312"/>
                      <a:pt x="24" y="311"/>
                      <a:pt x="24" y="306"/>
                    </a:cubicBezTo>
                    <a:cubicBezTo>
                      <a:pt x="26" y="308"/>
                      <a:pt x="26" y="304"/>
                      <a:pt x="27" y="305"/>
                    </a:cubicBezTo>
                    <a:cubicBezTo>
                      <a:pt x="27" y="303"/>
                      <a:pt x="25" y="305"/>
                      <a:pt x="25" y="301"/>
                    </a:cubicBezTo>
                    <a:cubicBezTo>
                      <a:pt x="26" y="301"/>
                      <a:pt x="26" y="301"/>
                      <a:pt x="26" y="301"/>
                    </a:cubicBezTo>
                    <a:cubicBezTo>
                      <a:pt x="23" y="289"/>
                      <a:pt x="22" y="272"/>
                      <a:pt x="18" y="260"/>
                    </a:cubicBezTo>
                    <a:cubicBezTo>
                      <a:pt x="20" y="258"/>
                      <a:pt x="20" y="254"/>
                      <a:pt x="21" y="247"/>
                    </a:cubicBezTo>
                    <a:cubicBezTo>
                      <a:pt x="21" y="250"/>
                      <a:pt x="19" y="247"/>
                      <a:pt x="19" y="246"/>
                    </a:cubicBezTo>
                    <a:cubicBezTo>
                      <a:pt x="21" y="242"/>
                      <a:pt x="21" y="242"/>
                      <a:pt x="21" y="242"/>
                    </a:cubicBezTo>
                    <a:cubicBezTo>
                      <a:pt x="23" y="239"/>
                      <a:pt x="22" y="233"/>
                      <a:pt x="21" y="230"/>
                    </a:cubicBezTo>
                    <a:cubicBezTo>
                      <a:pt x="22" y="229"/>
                      <a:pt x="22" y="229"/>
                      <a:pt x="23" y="229"/>
                    </a:cubicBezTo>
                    <a:cubicBezTo>
                      <a:pt x="24" y="225"/>
                      <a:pt x="22" y="225"/>
                      <a:pt x="22" y="224"/>
                    </a:cubicBezTo>
                    <a:cubicBezTo>
                      <a:pt x="23" y="221"/>
                      <a:pt x="23" y="221"/>
                      <a:pt x="23" y="221"/>
                    </a:cubicBezTo>
                    <a:cubicBezTo>
                      <a:pt x="22" y="221"/>
                      <a:pt x="22" y="221"/>
                      <a:pt x="22" y="221"/>
                    </a:cubicBezTo>
                    <a:cubicBezTo>
                      <a:pt x="22" y="217"/>
                      <a:pt x="23" y="213"/>
                      <a:pt x="25" y="213"/>
                    </a:cubicBezTo>
                    <a:cubicBezTo>
                      <a:pt x="25" y="212"/>
                      <a:pt x="25" y="211"/>
                      <a:pt x="24" y="212"/>
                    </a:cubicBezTo>
                    <a:cubicBezTo>
                      <a:pt x="26" y="209"/>
                      <a:pt x="28" y="200"/>
                      <a:pt x="29" y="193"/>
                    </a:cubicBezTo>
                    <a:cubicBezTo>
                      <a:pt x="28" y="196"/>
                      <a:pt x="27" y="196"/>
                      <a:pt x="26" y="196"/>
                    </a:cubicBezTo>
                    <a:cubicBezTo>
                      <a:pt x="24" y="194"/>
                      <a:pt x="27" y="194"/>
                      <a:pt x="26" y="191"/>
                    </a:cubicBezTo>
                    <a:cubicBezTo>
                      <a:pt x="27" y="192"/>
                      <a:pt x="28" y="189"/>
                      <a:pt x="28" y="192"/>
                    </a:cubicBezTo>
                    <a:cubicBezTo>
                      <a:pt x="33" y="185"/>
                      <a:pt x="36" y="173"/>
                      <a:pt x="40" y="164"/>
                    </a:cubicBezTo>
                    <a:cubicBezTo>
                      <a:pt x="40" y="162"/>
                      <a:pt x="40" y="162"/>
                      <a:pt x="39" y="161"/>
                    </a:cubicBezTo>
                    <a:cubicBezTo>
                      <a:pt x="45" y="156"/>
                      <a:pt x="47" y="148"/>
                      <a:pt x="51" y="142"/>
                    </a:cubicBezTo>
                    <a:cubicBezTo>
                      <a:pt x="49" y="143"/>
                      <a:pt x="48" y="139"/>
                      <a:pt x="50" y="136"/>
                    </a:cubicBezTo>
                    <a:cubicBezTo>
                      <a:pt x="51" y="131"/>
                      <a:pt x="53" y="136"/>
                      <a:pt x="56" y="133"/>
                    </a:cubicBezTo>
                    <a:cubicBezTo>
                      <a:pt x="57" y="131"/>
                      <a:pt x="59" y="128"/>
                      <a:pt x="60" y="127"/>
                    </a:cubicBezTo>
                    <a:cubicBezTo>
                      <a:pt x="60" y="127"/>
                      <a:pt x="60" y="127"/>
                      <a:pt x="60" y="127"/>
                    </a:cubicBezTo>
                    <a:cubicBezTo>
                      <a:pt x="61" y="125"/>
                      <a:pt x="63" y="121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7" y="118"/>
                      <a:pt x="69" y="117"/>
                      <a:pt x="71" y="115"/>
                    </a:cubicBezTo>
                    <a:cubicBezTo>
                      <a:pt x="70" y="113"/>
                      <a:pt x="75" y="109"/>
                      <a:pt x="74" y="107"/>
                    </a:cubicBezTo>
                    <a:cubicBezTo>
                      <a:pt x="75" y="107"/>
                      <a:pt x="74" y="107"/>
                      <a:pt x="75" y="107"/>
                    </a:cubicBezTo>
                    <a:cubicBezTo>
                      <a:pt x="74" y="106"/>
                      <a:pt x="74" y="106"/>
                      <a:pt x="74" y="106"/>
                    </a:cubicBezTo>
                    <a:cubicBezTo>
                      <a:pt x="78" y="103"/>
                      <a:pt x="78" y="103"/>
                      <a:pt x="78" y="103"/>
                    </a:cubicBezTo>
                    <a:cubicBezTo>
                      <a:pt x="78" y="104"/>
                      <a:pt x="78" y="105"/>
                      <a:pt x="78" y="106"/>
                    </a:cubicBezTo>
                    <a:cubicBezTo>
                      <a:pt x="82" y="103"/>
                      <a:pt x="78" y="104"/>
                      <a:pt x="79" y="101"/>
                    </a:cubicBezTo>
                    <a:cubicBezTo>
                      <a:pt x="81" y="98"/>
                      <a:pt x="82" y="99"/>
                      <a:pt x="84" y="99"/>
                    </a:cubicBezTo>
                    <a:cubicBezTo>
                      <a:pt x="84" y="100"/>
                      <a:pt x="82" y="100"/>
                      <a:pt x="81" y="101"/>
                    </a:cubicBezTo>
                    <a:cubicBezTo>
                      <a:pt x="81" y="103"/>
                      <a:pt x="83" y="100"/>
                      <a:pt x="84" y="101"/>
                    </a:cubicBezTo>
                    <a:cubicBezTo>
                      <a:pt x="85" y="100"/>
                      <a:pt x="84" y="98"/>
                      <a:pt x="86" y="97"/>
                    </a:cubicBezTo>
                    <a:cubicBezTo>
                      <a:pt x="88" y="96"/>
                      <a:pt x="92" y="92"/>
                      <a:pt x="92" y="93"/>
                    </a:cubicBezTo>
                    <a:cubicBezTo>
                      <a:pt x="93" y="91"/>
                      <a:pt x="95" y="90"/>
                      <a:pt x="96" y="88"/>
                    </a:cubicBezTo>
                    <a:cubicBezTo>
                      <a:pt x="94" y="89"/>
                      <a:pt x="91" y="91"/>
                      <a:pt x="90" y="91"/>
                    </a:cubicBezTo>
                    <a:cubicBezTo>
                      <a:pt x="91" y="90"/>
                      <a:pt x="94" y="87"/>
                      <a:pt x="94" y="87"/>
                    </a:cubicBezTo>
                    <a:cubicBezTo>
                      <a:pt x="94" y="88"/>
                      <a:pt x="94" y="88"/>
                      <a:pt x="94" y="88"/>
                    </a:cubicBezTo>
                    <a:cubicBezTo>
                      <a:pt x="94" y="87"/>
                      <a:pt x="99" y="84"/>
                      <a:pt x="96" y="85"/>
                    </a:cubicBezTo>
                    <a:cubicBezTo>
                      <a:pt x="100" y="84"/>
                      <a:pt x="100" y="84"/>
                      <a:pt x="100" y="84"/>
                    </a:cubicBezTo>
                    <a:cubicBezTo>
                      <a:pt x="100" y="82"/>
                      <a:pt x="103" y="80"/>
                      <a:pt x="105" y="78"/>
                    </a:cubicBezTo>
                    <a:cubicBezTo>
                      <a:pt x="106" y="80"/>
                      <a:pt x="106" y="82"/>
                      <a:pt x="110" y="80"/>
                    </a:cubicBezTo>
                    <a:cubicBezTo>
                      <a:pt x="113" y="76"/>
                      <a:pt x="113" y="76"/>
                      <a:pt x="113" y="76"/>
                    </a:cubicBezTo>
                    <a:cubicBezTo>
                      <a:pt x="115" y="74"/>
                      <a:pt x="116" y="74"/>
                      <a:pt x="116" y="75"/>
                    </a:cubicBezTo>
                    <a:cubicBezTo>
                      <a:pt x="124" y="71"/>
                      <a:pt x="121" y="66"/>
                      <a:pt x="128" y="64"/>
                    </a:cubicBezTo>
                    <a:cubicBezTo>
                      <a:pt x="126" y="67"/>
                      <a:pt x="129" y="66"/>
                      <a:pt x="132" y="65"/>
                    </a:cubicBezTo>
                    <a:cubicBezTo>
                      <a:pt x="131" y="65"/>
                      <a:pt x="131" y="64"/>
                      <a:pt x="132" y="63"/>
                    </a:cubicBezTo>
                    <a:cubicBezTo>
                      <a:pt x="131" y="63"/>
                      <a:pt x="132" y="65"/>
                      <a:pt x="129" y="65"/>
                    </a:cubicBezTo>
                    <a:cubicBezTo>
                      <a:pt x="128" y="65"/>
                      <a:pt x="131" y="63"/>
                      <a:pt x="132" y="62"/>
                    </a:cubicBezTo>
                    <a:cubicBezTo>
                      <a:pt x="139" y="63"/>
                      <a:pt x="150" y="53"/>
                      <a:pt x="160" y="50"/>
                    </a:cubicBezTo>
                    <a:cubicBezTo>
                      <a:pt x="158" y="48"/>
                      <a:pt x="163" y="48"/>
                      <a:pt x="164" y="46"/>
                    </a:cubicBezTo>
                    <a:cubicBezTo>
                      <a:pt x="165" y="49"/>
                      <a:pt x="169" y="43"/>
                      <a:pt x="172" y="44"/>
                    </a:cubicBezTo>
                    <a:cubicBezTo>
                      <a:pt x="170" y="42"/>
                      <a:pt x="170" y="42"/>
                      <a:pt x="170" y="42"/>
                    </a:cubicBezTo>
                    <a:cubicBezTo>
                      <a:pt x="176" y="41"/>
                      <a:pt x="177" y="34"/>
                      <a:pt x="182" y="36"/>
                    </a:cubicBezTo>
                    <a:cubicBezTo>
                      <a:pt x="185" y="35"/>
                      <a:pt x="182" y="38"/>
                      <a:pt x="181" y="39"/>
                    </a:cubicBezTo>
                    <a:cubicBezTo>
                      <a:pt x="186" y="40"/>
                      <a:pt x="191" y="32"/>
                      <a:pt x="196" y="34"/>
                    </a:cubicBezTo>
                    <a:cubicBezTo>
                      <a:pt x="196" y="33"/>
                      <a:pt x="194" y="32"/>
                      <a:pt x="197" y="30"/>
                    </a:cubicBezTo>
                    <a:cubicBezTo>
                      <a:pt x="201" y="30"/>
                      <a:pt x="207" y="29"/>
                      <a:pt x="207" y="29"/>
                    </a:cubicBezTo>
                    <a:cubicBezTo>
                      <a:pt x="209" y="28"/>
                      <a:pt x="210" y="27"/>
                      <a:pt x="213" y="27"/>
                    </a:cubicBezTo>
                    <a:cubicBezTo>
                      <a:pt x="213" y="28"/>
                      <a:pt x="212" y="28"/>
                      <a:pt x="211" y="29"/>
                    </a:cubicBezTo>
                    <a:cubicBezTo>
                      <a:pt x="215" y="28"/>
                      <a:pt x="219" y="26"/>
                      <a:pt x="222" y="24"/>
                    </a:cubicBezTo>
                    <a:cubicBezTo>
                      <a:pt x="225" y="26"/>
                      <a:pt x="233" y="23"/>
                      <a:pt x="238" y="23"/>
                    </a:cubicBezTo>
                    <a:cubicBezTo>
                      <a:pt x="241" y="20"/>
                      <a:pt x="247" y="23"/>
                      <a:pt x="247" y="20"/>
                    </a:cubicBezTo>
                    <a:cubicBezTo>
                      <a:pt x="247" y="20"/>
                      <a:pt x="247" y="20"/>
                      <a:pt x="248" y="21"/>
                    </a:cubicBezTo>
                    <a:cubicBezTo>
                      <a:pt x="249" y="19"/>
                      <a:pt x="251" y="17"/>
                      <a:pt x="253" y="17"/>
                    </a:cubicBezTo>
                    <a:cubicBezTo>
                      <a:pt x="253" y="19"/>
                      <a:pt x="253" y="19"/>
                      <a:pt x="253" y="19"/>
                    </a:cubicBezTo>
                    <a:cubicBezTo>
                      <a:pt x="252" y="22"/>
                      <a:pt x="260" y="19"/>
                      <a:pt x="261" y="20"/>
                    </a:cubicBezTo>
                    <a:cubicBezTo>
                      <a:pt x="258" y="19"/>
                      <a:pt x="263" y="20"/>
                      <a:pt x="263" y="18"/>
                    </a:cubicBezTo>
                    <a:cubicBezTo>
                      <a:pt x="266" y="18"/>
                      <a:pt x="266" y="18"/>
                      <a:pt x="266" y="18"/>
                    </a:cubicBezTo>
                    <a:cubicBezTo>
                      <a:pt x="271" y="17"/>
                      <a:pt x="267" y="17"/>
                      <a:pt x="273" y="16"/>
                    </a:cubicBezTo>
                    <a:cubicBezTo>
                      <a:pt x="276" y="16"/>
                      <a:pt x="274" y="19"/>
                      <a:pt x="273" y="19"/>
                    </a:cubicBezTo>
                    <a:cubicBezTo>
                      <a:pt x="275" y="20"/>
                      <a:pt x="278" y="19"/>
                      <a:pt x="281" y="19"/>
                    </a:cubicBezTo>
                    <a:cubicBezTo>
                      <a:pt x="280" y="18"/>
                      <a:pt x="280" y="18"/>
                      <a:pt x="281" y="18"/>
                    </a:cubicBezTo>
                    <a:cubicBezTo>
                      <a:pt x="281" y="18"/>
                      <a:pt x="281" y="18"/>
                      <a:pt x="281" y="19"/>
                    </a:cubicBezTo>
                    <a:cubicBezTo>
                      <a:pt x="282" y="18"/>
                      <a:pt x="283" y="18"/>
                      <a:pt x="285" y="18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3" y="19"/>
                      <a:pt x="282" y="19"/>
                      <a:pt x="281" y="19"/>
                    </a:cubicBezTo>
                    <a:cubicBezTo>
                      <a:pt x="282" y="19"/>
                      <a:pt x="283" y="19"/>
                      <a:pt x="284" y="19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6" y="19"/>
                      <a:pt x="287" y="19"/>
                      <a:pt x="288" y="20"/>
                    </a:cubicBezTo>
                    <a:cubicBezTo>
                      <a:pt x="287" y="21"/>
                      <a:pt x="287" y="21"/>
                      <a:pt x="287" y="21"/>
                    </a:cubicBezTo>
                    <a:cubicBezTo>
                      <a:pt x="289" y="22"/>
                      <a:pt x="294" y="20"/>
                      <a:pt x="294" y="20"/>
                    </a:cubicBezTo>
                    <a:cubicBezTo>
                      <a:pt x="303" y="22"/>
                      <a:pt x="318" y="23"/>
                      <a:pt x="322" y="24"/>
                    </a:cubicBezTo>
                    <a:cubicBezTo>
                      <a:pt x="319" y="23"/>
                      <a:pt x="318" y="24"/>
                      <a:pt x="320" y="24"/>
                    </a:cubicBezTo>
                    <a:cubicBezTo>
                      <a:pt x="323" y="25"/>
                      <a:pt x="326" y="24"/>
                      <a:pt x="326" y="25"/>
                    </a:cubicBezTo>
                    <a:cubicBezTo>
                      <a:pt x="329" y="25"/>
                      <a:pt x="328" y="27"/>
                      <a:pt x="332" y="28"/>
                    </a:cubicBezTo>
                    <a:cubicBezTo>
                      <a:pt x="332" y="29"/>
                      <a:pt x="333" y="27"/>
                      <a:pt x="332" y="27"/>
                    </a:cubicBezTo>
                    <a:cubicBezTo>
                      <a:pt x="337" y="31"/>
                      <a:pt x="347" y="31"/>
                      <a:pt x="354" y="36"/>
                    </a:cubicBezTo>
                    <a:cubicBezTo>
                      <a:pt x="353" y="36"/>
                      <a:pt x="352" y="36"/>
                      <a:pt x="351" y="37"/>
                    </a:cubicBezTo>
                    <a:cubicBezTo>
                      <a:pt x="357" y="38"/>
                      <a:pt x="363" y="41"/>
                      <a:pt x="369" y="42"/>
                    </a:cubicBezTo>
                    <a:cubicBezTo>
                      <a:pt x="368" y="42"/>
                      <a:pt x="368" y="43"/>
                      <a:pt x="366" y="43"/>
                    </a:cubicBezTo>
                    <a:cubicBezTo>
                      <a:pt x="369" y="44"/>
                      <a:pt x="372" y="46"/>
                      <a:pt x="375" y="47"/>
                    </a:cubicBezTo>
                    <a:cubicBezTo>
                      <a:pt x="375" y="47"/>
                      <a:pt x="375" y="47"/>
                      <a:pt x="375" y="47"/>
                    </a:cubicBezTo>
                    <a:cubicBezTo>
                      <a:pt x="373" y="44"/>
                      <a:pt x="378" y="46"/>
                      <a:pt x="381" y="48"/>
                    </a:cubicBezTo>
                    <a:cubicBezTo>
                      <a:pt x="380" y="48"/>
                      <a:pt x="380" y="48"/>
                      <a:pt x="380" y="48"/>
                    </a:cubicBezTo>
                    <a:cubicBezTo>
                      <a:pt x="384" y="51"/>
                      <a:pt x="385" y="50"/>
                      <a:pt x="388" y="53"/>
                    </a:cubicBezTo>
                    <a:cubicBezTo>
                      <a:pt x="390" y="55"/>
                      <a:pt x="386" y="52"/>
                      <a:pt x="386" y="53"/>
                    </a:cubicBezTo>
                    <a:cubicBezTo>
                      <a:pt x="386" y="56"/>
                      <a:pt x="393" y="61"/>
                      <a:pt x="394" y="62"/>
                    </a:cubicBezTo>
                    <a:cubicBezTo>
                      <a:pt x="395" y="62"/>
                      <a:pt x="396" y="63"/>
                      <a:pt x="397" y="62"/>
                    </a:cubicBezTo>
                    <a:cubicBezTo>
                      <a:pt x="400" y="64"/>
                      <a:pt x="397" y="64"/>
                      <a:pt x="399" y="66"/>
                    </a:cubicBezTo>
                    <a:cubicBezTo>
                      <a:pt x="409" y="69"/>
                      <a:pt x="409" y="69"/>
                      <a:pt x="409" y="69"/>
                    </a:cubicBezTo>
                    <a:cubicBezTo>
                      <a:pt x="408" y="69"/>
                      <a:pt x="410" y="73"/>
                      <a:pt x="407" y="71"/>
                    </a:cubicBezTo>
                    <a:cubicBezTo>
                      <a:pt x="412" y="76"/>
                      <a:pt x="417" y="77"/>
                      <a:pt x="422" y="80"/>
                    </a:cubicBezTo>
                    <a:cubicBezTo>
                      <a:pt x="423" y="82"/>
                      <a:pt x="428" y="87"/>
                      <a:pt x="430" y="89"/>
                    </a:cubicBezTo>
                    <a:cubicBezTo>
                      <a:pt x="429" y="90"/>
                      <a:pt x="428" y="87"/>
                      <a:pt x="427" y="87"/>
                    </a:cubicBezTo>
                    <a:cubicBezTo>
                      <a:pt x="428" y="91"/>
                      <a:pt x="428" y="91"/>
                      <a:pt x="428" y="91"/>
                    </a:cubicBezTo>
                    <a:cubicBezTo>
                      <a:pt x="425" y="87"/>
                      <a:pt x="427" y="93"/>
                      <a:pt x="424" y="91"/>
                    </a:cubicBezTo>
                    <a:cubicBezTo>
                      <a:pt x="428" y="94"/>
                      <a:pt x="432" y="102"/>
                      <a:pt x="435" y="107"/>
                    </a:cubicBezTo>
                    <a:cubicBezTo>
                      <a:pt x="435" y="102"/>
                      <a:pt x="440" y="113"/>
                      <a:pt x="443" y="111"/>
                    </a:cubicBezTo>
                    <a:cubicBezTo>
                      <a:pt x="447" y="117"/>
                      <a:pt x="443" y="115"/>
                      <a:pt x="443" y="118"/>
                    </a:cubicBezTo>
                    <a:cubicBezTo>
                      <a:pt x="448" y="124"/>
                      <a:pt x="451" y="130"/>
                      <a:pt x="453" y="136"/>
                    </a:cubicBezTo>
                    <a:cubicBezTo>
                      <a:pt x="453" y="136"/>
                      <a:pt x="453" y="136"/>
                      <a:pt x="453" y="136"/>
                    </a:cubicBezTo>
                    <a:cubicBezTo>
                      <a:pt x="456" y="141"/>
                      <a:pt x="459" y="150"/>
                      <a:pt x="464" y="155"/>
                    </a:cubicBezTo>
                    <a:cubicBezTo>
                      <a:pt x="463" y="154"/>
                      <a:pt x="463" y="155"/>
                      <a:pt x="462" y="154"/>
                    </a:cubicBezTo>
                    <a:cubicBezTo>
                      <a:pt x="463" y="160"/>
                      <a:pt x="465" y="154"/>
                      <a:pt x="466" y="161"/>
                    </a:cubicBezTo>
                    <a:cubicBezTo>
                      <a:pt x="465" y="160"/>
                      <a:pt x="465" y="160"/>
                      <a:pt x="465" y="160"/>
                    </a:cubicBezTo>
                    <a:cubicBezTo>
                      <a:pt x="467" y="164"/>
                      <a:pt x="467" y="169"/>
                      <a:pt x="470" y="173"/>
                    </a:cubicBezTo>
                    <a:cubicBezTo>
                      <a:pt x="469" y="174"/>
                      <a:pt x="469" y="173"/>
                      <a:pt x="468" y="172"/>
                    </a:cubicBezTo>
                    <a:cubicBezTo>
                      <a:pt x="470" y="177"/>
                      <a:pt x="471" y="182"/>
                      <a:pt x="474" y="186"/>
                    </a:cubicBezTo>
                    <a:cubicBezTo>
                      <a:pt x="473" y="186"/>
                      <a:pt x="472" y="186"/>
                      <a:pt x="471" y="184"/>
                    </a:cubicBezTo>
                    <a:cubicBezTo>
                      <a:pt x="471" y="189"/>
                      <a:pt x="474" y="189"/>
                      <a:pt x="474" y="193"/>
                    </a:cubicBezTo>
                    <a:cubicBezTo>
                      <a:pt x="475" y="194"/>
                      <a:pt x="474" y="197"/>
                      <a:pt x="474" y="196"/>
                    </a:cubicBezTo>
                    <a:cubicBezTo>
                      <a:pt x="475" y="198"/>
                      <a:pt x="476" y="205"/>
                      <a:pt x="477" y="207"/>
                    </a:cubicBezTo>
                    <a:cubicBezTo>
                      <a:pt x="476" y="208"/>
                      <a:pt x="476" y="209"/>
                      <a:pt x="475" y="212"/>
                    </a:cubicBezTo>
                    <a:cubicBezTo>
                      <a:pt x="478" y="236"/>
                      <a:pt x="473" y="260"/>
                      <a:pt x="467" y="283"/>
                    </a:cubicBezTo>
                    <a:cubicBezTo>
                      <a:pt x="463" y="286"/>
                      <a:pt x="467" y="277"/>
                      <a:pt x="464" y="279"/>
                    </a:cubicBezTo>
                    <a:cubicBezTo>
                      <a:pt x="467" y="280"/>
                      <a:pt x="464" y="283"/>
                      <a:pt x="461" y="290"/>
                    </a:cubicBezTo>
                    <a:cubicBezTo>
                      <a:pt x="461" y="290"/>
                      <a:pt x="461" y="290"/>
                      <a:pt x="461" y="290"/>
                    </a:cubicBezTo>
                    <a:cubicBezTo>
                      <a:pt x="460" y="293"/>
                      <a:pt x="458" y="294"/>
                      <a:pt x="457" y="297"/>
                    </a:cubicBezTo>
                    <a:cubicBezTo>
                      <a:pt x="458" y="297"/>
                      <a:pt x="458" y="297"/>
                      <a:pt x="458" y="297"/>
                    </a:cubicBezTo>
                    <a:cubicBezTo>
                      <a:pt x="458" y="301"/>
                      <a:pt x="452" y="303"/>
                      <a:pt x="453" y="306"/>
                    </a:cubicBezTo>
                    <a:cubicBezTo>
                      <a:pt x="451" y="307"/>
                      <a:pt x="451" y="307"/>
                      <a:pt x="451" y="307"/>
                    </a:cubicBezTo>
                    <a:cubicBezTo>
                      <a:pt x="451" y="312"/>
                      <a:pt x="447" y="312"/>
                      <a:pt x="447" y="316"/>
                    </a:cubicBezTo>
                    <a:cubicBezTo>
                      <a:pt x="447" y="316"/>
                      <a:pt x="447" y="316"/>
                      <a:pt x="447" y="316"/>
                    </a:cubicBezTo>
                    <a:cubicBezTo>
                      <a:pt x="443" y="320"/>
                      <a:pt x="442" y="327"/>
                      <a:pt x="439" y="328"/>
                    </a:cubicBezTo>
                    <a:cubicBezTo>
                      <a:pt x="437" y="332"/>
                      <a:pt x="434" y="337"/>
                      <a:pt x="435" y="339"/>
                    </a:cubicBezTo>
                    <a:cubicBezTo>
                      <a:pt x="433" y="339"/>
                      <a:pt x="433" y="338"/>
                      <a:pt x="433" y="337"/>
                    </a:cubicBezTo>
                    <a:cubicBezTo>
                      <a:pt x="422" y="352"/>
                      <a:pt x="406" y="365"/>
                      <a:pt x="395" y="377"/>
                    </a:cubicBezTo>
                    <a:cubicBezTo>
                      <a:pt x="394" y="378"/>
                      <a:pt x="395" y="377"/>
                      <a:pt x="395" y="376"/>
                    </a:cubicBezTo>
                    <a:cubicBezTo>
                      <a:pt x="389" y="385"/>
                      <a:pt x="378" y="390"/>
                      <a:pt x="378" y="398"/>
                    </a:cubicBezTo>
                    <a:cubicBezTo>
                      <a:pt x="377" y="402"/>
                      <a:pt x="377" y="402"/>
                      <a:pt x="377" y="402"/>
                    </a:cubicBezTo>
                    <a:cubicBezTo>
                      <a:pt x="375" y="403"/>
                      <a:pt x="375" y="402"/>
                      <a:pt x="373" y="403"/>
                    </a:cubicBezTo>
                    <a:cubicBezTo>
                      <a:pt x="373" y="406"/>
                      <a:pt x="368" y="411"/>
                      <a:pt x="369" y="413"/>
                    </a:cubicBezTo>
                    <a:cubicBezTo>
                      <a:pt x="368" y="414"/>
                      <a:pt x="369" y="412"/>
                      <a:pt x="368" y="412"/>
                    </a:cubicBezTo>
                    <a:cubicBezTo>
                      <a:pt x="365" y="416"/>
                      <a:pt x="365" y="422"/>
                      <a:pt x="363" y="426"/>
                    </a:cubicBezTo>
                    <a:cubicBezTo>
                      <a:pt x="363" y="424"/>
                      <a:pt x="363" y="424"/>
                      <a:pt x="363" y="424"/>
                    </a:cubicBezTo>
                    <a:cubicBezTo>
                      <a:pt x="349" y="443"/>
                      <a:pt x="340" y="473"/>
                      <a:pt x="342" y="493"/>
                    </a:cubicBezTo>
                    <a:cubicBezTo>
                      <a:pt x="343" y="498"/>
                      <a:pt x="340" y="495"/>
                      <a:pt x="340" y="497"/>
                    </a:cubicBezTo>
                    <a:cubicBezTo>
                      <a:pt x="342" y="517"/>
                      <a:pt x="338" y="542"/>
                      <a:pt x="349" y="558"/>
                    </a:cubicBezTo>
                    <a:cubicBezTo>
                      <a:pt x="355" y="570"/>
                      <a:pt x="363" y="573"/>
                      <a:pt x="363" y="573"/>
                    </a:cubicBezTo>
                    <a:cubicBezTo>
                      <a:pt x="346" y="542"/>
                      <a:pt x="349" y="513"/>
                      <a:pt x="356" y="481"/>
                    </a:cubicBezTo>
                    <a:cubicBezTo>
                      <a:pt x="356" y="470"/>
                      <a:pt x="359" y="457"/>
                      <a:pt x="363" y="448"/>
                    </a:cubicBezTo>
                    <a:cubicBezTo>
                      <a:pt x="376" y="404"/>
                      <a:pt x="410" y="388"/>
                      <a:pt x="444" y="349"/>
                    </a:cubicBezTo>
                    <a:cubicBezTo>
                      <a:pt x="442" y="350"/>
                      <a:pt x="443" y="348"/>
                      <a:pt x="444" y="346"/>
                    </a:cubicBezTo>
                    <a:cubicBezTo>
                      <a:pt x="445" y="345"/>
                      <a:pt x="445" y="345"/>
                      <a:pt x="445" y="345"/>
                    </a:cubicBezTo>
                    <a:cubicBezTo>
                      <a:pt x="446" y="342"/>
                      <a:pt x="446" y="342"/>
                      <a:pt x="446" y="342"/>
                    </a:cubicBezTo>
                    <a:cubicBezTo>
                      <a:pt x="448" y="339"/>
                      <a:pt x="449" y="341"/>
                      <a:pt x="447" y="344"/>
                    </a:cubicBezTo>
                    <a:cubicBezTo>
                      <a:pt x="459" y="329"/>
                      <a:pt x="467" y="314"/>
                      <a:pt x="475" y="297"/>
                    </a:cubicBezTo>
                    <a:cubicBezTo>
                      <a:pt x="474" y="295"/>
                      <a:pt x="479" y="288"/>
                      <a:pt x="477" y="286"/>
                    </a:cubicBezTo>
                    <a:cubicBezTo>
                      <a:pt x="478" y="286"/>
                      <a:pt x="478" y="286"/>
                      <a:pt x="478" y="287"/>
                    </a:cubicBezTo>
                    <a:cubicBezTo>
                      <a:pt x="481" y="274"/>
                      <a:pt x="482" y="274"/>
                      <a:pt x="487" y="263"/>
                    </a:cubicBezTo>
                    <a:cubicBezTo>
                      <a:pt x="501" y="211"/>
                      <a:pt x="485" y="161"/>
                      <a:pt x="463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9" name="Rectangle 77"/>
              <p:cNvSpPr>
                <a:spLocks noChangeArrowheads="1"/>
              </p:cNvSpPr>
              <p:nvPr/>
            </p:nvSpPr>
            <p:spPr bwMode="auto">
              <a:xfrm>
                <a:off x="4586" y="1893"/>
                <a:ext cx="1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0" name="Freeform 78"/>
              <p:cNvSpPr/>
              <p:nvPr/>
            </p:nvSpPr>
            <p:spPr bwMode="auto">
              <a:xfrm>
                <a:off x="3937" y="2817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1" name="Freeform 79"/>
              <p:cNvSpPr/>
              <p:nvPr/>
            </p:nvSpPr>
            <p:spPr bwMode="auto">
              <a:xfrm>
                <a:off x="4629" y="185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2" name="Freeform 80"/>
              <p:cNvSpPr/>
              <p:nvPr/>
            </p:nvSpPr>
            <p:spPr bwMode="auto">
              <a:xfrm flipH="1">
                <a:off x="3967" y="2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3" name="Freeform 81"/>
              <p:cNvSpPr/>
              <p:nvPr/>
            </p:nvSpPr>
            <p:spPr bwMode="auto">
              <a:xfrm>
                <a:off x="4618" y="1878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2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4" name="Freeform 82"/>
              <p:cNvSpPr/>
              <p:nvPr/>
            </p:nvSpPr>
            <p:spPr bwMode="auto">
              <a:xfrm flipH="1">
                <a:off x="3814" y="22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5" name="Freeform 83"/>
              <p:cNvSpPr/>
              <p:nvPr/>
            </p:nvSpPr>
            <p:spPr bwMode="auto">
              <a:xfrm>
                <a:off x="3876" y="24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6" name="Freeform 84"/>
              <p:cNvSpPr/>
              <p:nvPr/>
            </p:nvSpPr>
            <p:spPr bwMode="auto">
              <a:xfrm flipH="1">
                <a:off x="461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7" name="Freeform 85"/>
              <p:cNvSpPr/>
              <p:nvPr/>
            </p:nvSpPr>
            <p:spPr bwMode="auto">
              <a:xfrm>
                <a:off x="3801" y="227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8" name="Freeform 86"/>
              <p:cNvSpPr/>
              <p:nvPr/>
            </p:nvSpPr>
            <p:spPr bwMode="auto">
              <a:xfrm>
                <a:off x="3808" y="226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9" name="Freeform 87"/>
              <p:cNvSpPr/>
              <p:nvPr/>
            </p:nvSpPr>
            <p:spPr bwMode="auto">
              <a:xfrm>
                <a:off x="3878" y="239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0" name="Freeform 88"/>
              <p:cNvSpPr/>
              <p:nvPr/>
            </p:nvSpPr>
            <p:spPr bwMode="auto">
              <a:xfrm>
                <a:off x="3810" y="2266"/>
                <a:ext cx="6" cy="0"/>
              </a:xfrm>
              <a:custGeom>
                <a:avLst/>
                <a:gdLst>
                  <a:gd name="T0" fmla="*/ 1 w 3"/>
                  <a:gd name="T1" fmla="*/ 0 w 3"/>
                  <a:gd name="T2" fmla="*/ 1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3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1" name="Freeform 89"/>
              <p:cNvSpPr/>
              <p:nvPr/>
            </p:nvSpPr>
            <p:spPr bwMode="auto">
              <a:xfrm>
                <a:off x="3935" y="224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2" name="Freeform 90"/>
              <p:cNvSpPr/>
              <p:nvPr/>
            </p:nvSpPr>
            <p:spPr bwMode="auto">
              <a:xfrm>
                <a:off x="3876" y="221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3" name="Oval 91"/>
              <p:cNvSpPr>
                <a:spLocks noChangeArrowheads="1"/>
              </p:cNvSpPr>
              <p:nvPr/>
            </p:nvSpPr>
            <p:spPr bwMode="auto">
              <a:xfrm>
                <a:off x="3814" y="226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4" name="Freeform 92"/>
              <p:cNvSpPr/>
              <p:nvPr/>
            </p:nvSpPr>
            <p:spPr bwMode="auto">
              <a:xfrm>
                <a:off x="3801" y="2007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3 h 3"/>
                  <a:gd name="T4" fmla="*/ 1 w 2"/>
                  <a:gd name="T5" fmla="*/ 2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0" y="0"/>
                      <a:pt x="0" y="1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5" name="Freeform 93"/>
              <p:cNvSpPr/>
              <p:nvPr/>
            </p:nvSpPr>
            <p:spPr bwMode="auto">
              <a:xfrm flipH="1">
                <a:off x="3837" y="24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6" name="Freeform 94"/>
              <p:cNvSpPr/>
              <p:nvPr/>
            </p:nvSpPr>
            <p:spPr bwMode="auto">
              <a:xfrm>
                <a:off x="4398" y="229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7" name="Freeform 95"/>
              <p:cNvSpPr/>
              <p:nvPr/>
            </p:nvSpPr>
            <p:spPr bwMode="auto">
              <a:xfrm>
                <a:off x="4376" y="2249"/>
                <a:ext cx="227" cy="119"/>
              </a:xfrm>
              <a:custGeom>
                <a:avLst/>
                <a:gdLst>
                  <a:gd name="T0" fmla="*/ 90 w 107"/>
                  <a:gd name="T1" fmla="*/ 34 h 56"/>
                  <a:gd name="T2" fmla="*/ 75 w 107"/>
                  <a:gd name="T3" fmla="*/ 23 h 56"/>
                  <a:gd name="T4" fmla="*/ 59 w 107"/>
                  <a:gd name="T5" fmla="*/ 22 h 56"/>
                  <a:gd name="T6" fmla="*/ 54 w 107"/>
                  <a:gd name="T7" fmla="*/ 18 h 56"/>
                  <a:gd name="T8" fmla="*/ 44 w 107"/>
                  <a:gd name="T9" fmla="*/ 13 h 56"/>
                  <a:gd name="T10" fmla="*/ 37 w 107"/>
                  <a:gd name="T11" fmla="*/ 9 h 56"/>
                  <a:gd name="T12" fmla="*/ 30 w 107"/>
                  <a:gd name="T13" fmla="*/ 11 h 56"/>
                  <a:gd name="T14" fmla="*/ 20 w 107"/>
                  <a:gd name="T15" fmla="*/ 8 h 56"/>
                  <a:gd name="T16" fmla="*/ 15 w 107"/>
                  <a:gd name="T17" fmla="*/ 6 h 56"/>
                  <a:gd name="T18" fmla="*/ 9 w 107"/>
                  <a:gd name="T19" fmla="*/ 1 h 56"/>
                  <a:gd name="T20" fmla="*/ 6 w 107"/>
                  <a:gd name="T21" fmla="*/ 1 h 56"/>
                  <a:gd name="T22" fmla="*/ 3 w 107"/>
                  <a:gd name="T23" fmla="*/ 3 h 56"/>
                  <a:gd name="T24" fmla="*/ 0 w 107"/>
                  <a:gd name="T25" fmla="*/ 5 h 56"/>
                  <a:gd name="T26" fmla="*/ 1 w 107"/>
                  <a:gd name="T27" fmla="*/ 8 h 56"/>
                  <a:gd name="T28" fmla="*/ 6 w 107"/>
                  <a:gd name="T29" fmla="*/ 9 h 56"/>
                  <a:gd name="T30" fmla="*/ 8 w 107"/>
                  <a:gd name="T31" fmla="*/ 14 h 56"/>
                  <a:gd name="T32" fmla="*/ 3 w 107"/>
                  <a:gd name="T33" fmla="*/ 19 h 56"/>
                  <a:gd name="T34" fmla="*/ 5 w 107"/>
                  <a:gd name="T35" fmla="*/ 20 h 56"/>
                  <a:gd name="T36" fmla="*/ 8 w 107"/>
                  <a:gd name="T37" fmla="*/ 18 h 56"/>
                  <a:gd name="T38" fmla="*/ 8 w 107"/>
                  <a:gd name="T39" fmla="*/ 20 h 56"/>
                  <a:gd name="T40" fmla="*/ 12 w 107"/>
                  <a:gd name="T41" fmla="*/ 17 h 56"/>
                  <a:gd name="T42" fmla="*/ 11 w 107"/>
                  <a:gd name="T43" fmla="*/ 22 h 56"/>
                  <a:gd name="T44" fmla="*/ 11 w 107"/>
                  <a:gd name="T45" fmla="*/ 25 h 56"/>
                  <a:gd name="T46" fmla="*/ 13 w 107"/>
                  <a:gd name="T47" fmla="*/ 23 h 56"/>
                  <a:gd name="T48" fmla="*/ 14 w 107"/>
                  <a:gd name="T49" fmla="*/ 25 h 56"/>
                  <a:gd name="T50" fmla="*/ 17 w 107"/>
                  <a:gd name="T51" fmla="*/ 22 h 56"/>
                  <a:gd name="T52" fmla="*/ 21 w 107"/>
                  <a:gd name="T53" fmla="*/ 18 h 56"/>
                  <a:gd name="T54" fmla="*/ 20 w 107"/>
                  <a:gd name="T55" fmla="*/ 23 h 56"/>
                  <a:gd name="T56" fmla="*/ 24 w 107"/>
                  <a:gd name="T57" fmla="*/ 26 h 56"/>
                  <a:gd name="T58" fmla="*/ 26 w 107"/>
                  <a:gd name="T59" fmla="*/ 27 h 56"/>
                  <a:gd name="T60" fmla="*/ 28 w 107"/>
                  <a:gd name="T61" fmla="*/ 27 h 56"/>
                  <a:gd name="T62" fmla="*/ 33 w 107"/>
                  <a:gd name="T63" fmla="*/ 29 h 56"/>
                  <a:gd name="T64" fmla="*/ 35 w 107"/>
                  <a:gd name="T65" fmla="*/ 30 h 56"/>
                  <a:gd name="T66" fmla="*/ 36 w 107"/>
                  <a:gd name="T67" fmla="*/ 30 h 56"/>
                  <a:gd name="T68" fmla="*/ 38 w 107"/>
                  <a:gd name="T69" fmla="*/ 28 h 56"/>
                  <a:gd name="T70" fmla="*/ 39 w 107"/>
                  <a:gd name="T71" fmla="*/ 31 h 56"/>
                  <a:gd name="T72" fmla="*/ 41 w 107"/>
                  <a:gd name="T73" fmla="*/ 30 h 56"/>
                  <a:gd name="T74" fmla="*/ 44 w 107"/>
                  <a:gd name="T75" fmla="*/ 33 h 56"/>
                  <a:gd name="T76" fmla="*/ 48 w 107"/>
                  <a:gd name="T77" fmla="*/ 34 h 56"/>
                  <a:gd name="T78" fmla="*/ 50 w 107"/>
                  <a:gd name="T79" fmla="*/ 37 h 56"/>
                  <a:gd name="T80" fmla="*/ 52 w 107"/>
                  <a:gd name="T81" fmla="*/ 36 h 56"/>
                  <a:gd name="T82" fmla="*/ 52 w 107"/>
                  <a:gd name="T83" fmla="*/ 37 h 56"/>
                  <a:gd name="T84" fmla="*/ 55 w 107"/>
                  <a:gd name="T85" fmla="*/ 37 h 56"/>
                  <a:gd name="T86" fmla="*/ 58 w 107"/>
                  <a:gd name="T87" fmla="*/ 38 h 56"/>
                  <a:gd name="T88" fmla="*/ 61 w 107"/>
                  <a:gd name="T89" fmla="*/ 38 h 56"/>
                  <a:gd name="T90" fmla="*/ 67 w 107"/>
                  <a:gd name="T91" fmla="*/ 33 h 56"/>
                  <a:gd name="T92" fmla="*/ 67 w 107"/>
                  <a:gd name="T93" fmla="*/ 38 h 56"/>
                  <a:gd name="T94" fmla="*/ 71 w 107"/>
                  <a:gd name="T95" fmla="*/ 39 h 56"/>
                  <a:gd name="T96" fmla="*/ 73 w 107"/>
                  <a:gd name="T97" fmla="*/ 40 h 56"/>
                  <a:gd name="T98" fmla="*/ 79 w 107"/>
                  <a:gd name="T99" fmla="*/ 44 h 56"/>
                  <a:gd name="T100" fmla="*/ 81 w 107"/>
                  <a:gd name="T101" fmla="*/ 46 h 56"/>
                  <a:gd name="T102" fmla="*/ 90 w 107"/>
                  <a:gd name="T103" fmla="*/ 46 h 56"/>
                  <a:gd name="T104" fmla="*/ 93 w 107"/>
                  <a:gd name="T105" fmla="*/ 47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7" h="56">
                    <a:moveTo>
                      <a:pt x="102" y="41"/>
                    </a:moveTo>
                    <a:cubicBezTo>
                      <a:pt x="101" y="41"/>
                      <a:pt x="100" y="41"/>
                      <a:pt x="100" y="40"/>
                    </a:cubicBezTo>
                    <a:cubicBezTo>
                      <a:pt x="96" y="38"/>
                      <a:pt x="96" y="32"/>
                      <a:pt x="92" y="32"/>
                    </a:cubicBezTo>
                    <a:cubicBezTo>
                      <a:pt x="91" y="33"/>
                      <a:pt x="91" y="34"/>
                      <a:pt x="90" y="34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89" y="34"/>
                      <a:pt x="90" y="33"/>
                      <a:pt x="91" y="33"/>
                    </a:cubicBezTo>
                    <a:cubicBezTo>
                      <a:pt x="89" y="32"/>
                      <a:pt x="88" y="32"/>
                      <a:pt x="87" y="31"/>
                    </a:cubicBezTo>
                    <a:cubicBezTo>
                      <a:pt x="86" y="32"/>
                      <a:pt x="86" y="30"/>
                      <a:pt x="85" y="32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4" y="32"/>
                      <a:pt x="84" y="32"/>
                      <a:pt x="85" y="29"/>
                    </a:cubicBezTo>
                    <a:cubicBezTo>
                      <a:pt x="82" y="25"/>
                      <a:pt x="78" y="26"/>
                      <a:pt x="75" y="23"/>
                    </a:cubicBezTo>
                    <a:cubicBezTo>
                      <a:pt x="72" y="22"/>
                      <a:pt x="68" y="22"/>
                      <a:pt x="64" y="21"/>
                    </a:cubicBezTo>
                    <a:cubicBezTo>
                      <a:pt x="62" y="24"/>
                      <a:pt x="62" y="23"/>
                      <a:pt x="60" y="25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0" y="25"/>
                      <a:pt x="60" y="24"/>
                      <a:pt x="60" y="22"/>
                    </a:cubicBezTo>
                    <a:cubicBezTo>
                      <a:pt x="60" y="23"/>
                      <a:pt x="60" y="22"/>
                      <a:pt x="59" y="24"/>
                    </a:cubicBezTo>
                    <a:cubicBezTo>
                      <a:pt x="58" y="26"/>
                      <a:pt x="60" y="21"/>
                      <a:pt x="59" y="22"/>
                    </a:cubicBezTo>
                    <a:cubicBezTo>
                      <a:pt x="60" y="21"/>
                      <a:pt x="59" y="23"/>
                      <a:pt x="59" y="22"/>
                    </a:cubicBezTo>
                    <a:cubicBezTo>
                      <a:pt x="57" y="24"/>
                      <a:pt x="60" y="22"/>
                      <a:pt x="59" y="19"/>
                    </a:cubicBezTo>
                    <a:cubicBezTo>
                      <a:pt x="57" y="19"/>
                      <a:pt x="55" y="20"/>
                      <a:pt x="54" y="19"/>
                    </a:cubicBezTo>
                    <a:cubicBezTo>
                      <a:pt x="54" y="19"/>
                      <a:pt x="54" y="20"/>
                      <a:pt x="54" y="20"/>
                    </a:cubicBezTo>
                    <a:cubicBezTo>
                      <a:pt x="55" y="17"/>
                      <a:pt x="53" y="21"/>
                      <a:pt x="53" y="19"/>
                    </a:cubicBezTo>
                    <a:cubicBezTo>
                      <a:pt x="53" y="19"/>
                      <a:pt x="53" y="19"/>
                      <a:pt x="54" y="18"/>
                    </a:cubicBezTo>
                    <a:cubicBezTo>
                      <a:pt x="54" y="17"/>
                      <a:pt x="52" y="18"/>
                      <a:pt x="52" y="17"/>
                    </a:cubicBezTo>
                    <a:cubicBezTo>
                      <a:pt x="51" y="18"/>
                      <a:pt x="52" y="15"/>
                      <a:pt x="51" y="16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49" y="18"/>
                      <a:pt x="50" y="13"/>
                      <a:pt x="49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7" y="14"/>
                      <a:pt x="46" y="12"/>
                      <a:pt x="44" y="13"/>
                    </a:cubicBezTo>
                    <a:cubicBezTo>
                      <a:pt x="43" y="13"/>
                      <a:pt x="43" y="10"/>
                      <a:pt x="41" y="11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1" y="11"/>
                      <a:pt x="41" y="11"/>
                    </a:cubicBezTo>
                    <a:cubicBezTo>
                      <a:pt x="40" y="12"/>
                      <a:pt x="40" y="10"/>
                      <a:pt x="39" y="10"/>
                    </a:cubicBezTo>
                    <a:cubicBezTo>
                      <a:pt x="39" y="10"/>
                      <a:pt x="39" y="10"/>
                      <a:pt x="39" y="11"/>
                    </a:cubicBezTo>
                    <a:cubicBezTo>
                      <a:pt x="39" y="9"/>
                      <a:pt x="37" y="11"/>
                      <a:pt x="37" y="9"/>
                    </a:cubicBezTo>
                    <a:cubicBezTo>
                      <a:pt x="35" y="12"/>
                      <a:pt x="35" y="11"/>
                      <a:pt x="35" y="11"/>
                    </a:cubicBezTo>
                    <a:cubicBezTo>
                      <a:pt x="35" y="11"/>
                      <a:pt x="35" y="10"/>
                      <a:pt x="35" y="10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4" y="9"/>
                      <a:pt x="33" y="11"/>
                      <a:pt x="33" y="10"/>
                    </a:cubicBezTo>
                    <a:cubicBezTo>
                      <a:pt x="34" y="8"/>
                      <a:pt x="32" y="10"/>
                      <a:pt x="32" y="9"/>
                    </a:cubicBezTo>
                    <a:cubicBezTo>
                      <a:pt x="31" y="10"/>
                      <a:pt x="30" y="12"/>
                      <a:pt x="30" y="11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0" y="9"/>
                      <a:pt x="30" y="6"/>
                      <a:pt x="27" y="8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6" y="8"/>
                      <a:pt x="25" y="5"/>
                      <a:pt x="23" y="7"/>
                    </a:cubicBezTo>
                    <a:cubicBezTo>
                      <a:pt x="23" y="6"/>
                      <a:pt x="23" y="6"/>
                      <a:pt x="22" y="5"/>
                    </a:cubicBezTo>
                    <a:cubicBezTo>
                      <a:pt x="21" y="7"/>
                      <a:pt x="21" y="6"/>
                      <a:pt x="20" y="8"/>
                    </a:cubicBezTo>
                    <a:cubicBezTo>
                      <a:pt x="19" y="8"/>
                      <a:pt x="20" y="7"/>
                      <a:pt x="20" y="6"/>
                    </a:cubicBezTo>
                    <a:cubicBezTo>
                      <a:pt x="20" y="6"/>
                      <a:pt x="21" y="3"/>
                      <a:pt x="19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8" y="5"/>
                      <a:pt x="17" y="6"/>
                      <a:pt x="17" y="5"/>
                    </a:cubicBezTo>
                    <a:cubicBezTo>
                      <a:pt x="16" y="6"/>
                      <a:pt x="16" y="6"/>
                      <a:pt x="15" y="7"/>
                    </a:cubicBezTo>
                    <a:cubicBezTo>
                      <a:pt x="15" y="7"/>
                      <a:pt x="16" y="5"/>
                      <a:pt x="15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4"/>
                      <a:pt x="14" y="4"/>
                      <a:pt x="13" y="4"/>
                    </a:cubicBezTo>
                    <a:cubicBezTo>
                      <a:pt x="14" y="2"/>
                      <a:pt x="11" y="4"/>
                      <a:pt x="12" y="2"/>
                    </a:cubicBezTo>
                    <a:cubicBezTo>
                      <a:pt x="11" y="3"/>
                      <a:pt x="11" y="1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9" y="2"/>
                      <a:pt x="9" y="1"/>
                    </a:cubicBezTo>
                    <a:cubicBezTo>
                      <a:pt x="8" y="0"/>
                      <a:pt x="7" y="2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5" y="4"/>
                      <a:pt x="4" y="5"/>
                    </a:cubicBezTo>
                    <a:cubicBezTo>
                      <a:pt x="5" y="4"/>
                      <a:pt x="4" y="5"/>
                      <a:pt x="4" y="4"/>
                    </a:cubicBezTo>
                    <a:cubicBezTo>
                      <a:pt x="5" y="3"/>
                      <a:pt x="6" y="2"/>
                      <a:pt x="7" y="1"/>
                    </a:cubicBezTo>
                    <a:cubicBezTo>
                      <a:pt x="7" y="0"/>
                      <a:pt x="5" y="3"/>
                      <a:pt x="6" y="1"/>
                    </a:cubicBezTo>
                    <a:cubicBezTo>
                      <a:pt x="6" y="0"/>
                      <a:pt x="5" y="0"/>
                      <a:pt x="4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4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2" y="4"/>
                      <a:pt x="1" y="5"/>
                      <a:pt x="2" y="3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1" y="3"/>
                      <a:pt x="0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0" y="6"/>
                      <a:pt x="2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3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3" y="5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9"/>
                      <a:pt x="3" y="6"/>
                      <a:pt x="4" y="6"/>
                    </a:cubicBezTo>
                    <a:cubicBezTo>
                      <a:pt x="4" y="7"/>
                      <a:pt x="2" y="9"/>
                      <a:pt x="2" y="10"/>
                    </a:cubicBezTo>
                    <a:cubicBezTo>
                      <a:pt x="2" y="10"/>
                      <a:pt x="4" y="9"/>
                      <a:pt x="3" y="11"/>
                    </a:cubicBezTo>
                    <a:cubicBezTo>
                      <a:pt x="4" y="10"/>
                      <a:pt x="5" y="10"/>
                      <a:pt x="6" y="9"/>
                    </a:cubicBezTo>
                    <a:cubicBezTo>
                      <a:pt x="6" y="9"/>
                      <a:pt x="4" y="11"/>
                      <a:pt x="5" y="11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5" y="12"/>
                      <a:pt x="4" y="13"/>
                      <a:pt x="5" y="11"/>
                    </a:cubicBezTo>
                    <a:cubicBezTo>
                      <a:pt x="6" y="12"/>
                      <a:pt x="6" y="13"/>
                      <a:pt x="7" y="12"/>
                    </a:cubicBezTo>
                    <a:cubicBezTo>
                      <a:pt x="7" y="12"/>
                      <a:pt x="6" y="14"/>
                      <a:pt x="5" y="15"/>
                    </a:cubicBezTo>
                    <a:cubicBezTo>
                      <a:pt x="6" y="13"/>
                      <a:pt x="7" y="13"/>
                      <a:pt x="8" y="14"/>
                    </a:cubicBezTo>
                    <a:cubicBezTo>
                      <a:pt x="9" y="12"/>
                      <a:pt x="8" y="12"/>
                      <a:pt x="9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8" y="14"/>
                      <a:pt x="8" y="14"/>
                    </a:cubicBezTo>
                    <a:cubicBezTo>
                      <a:pt x="6" y="16"/>
                      <a:pt x="8" y="13"/>
                      <a:pt x="6" y="16"/>
                    </a:cubicBezTo>
                    <a:cubicBezTo>
                      <a:pt x="5" y="18"/>
                      <a:pt x="4" y="17"/>
                      <a:pt x="5" y="16"/>
                    </a:cubicBezTo>
                    <a:cubicBezTo>
                      <a:pt x="3" y="18"/>
                      <a:pt x="5" y="17"/>
                      <a:pt x="3" y="19"/>
                    </a:cubicBezTo>
                    <a:cubicBezTo>
                      <a:pt x="4" y="19"/>
                      <a:pt x="5" y="18"/>
                      <a:pt x="5" y="18"/>
                    </a:cubicBezTo>
                    <a:cubicBezTo>
                      <a:pt x="6" y="17"/>
                      <a:pt x="6" y="16"/>
                      <a:pt x="7" y="16"/>
                    </a:cubicBezTo>
                    <a:cubicBezTo>
                      <a:pt x="8" y="14"/>
                      <a:pt x="6" y="17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7" y="18"/>
                      <a:pt x="7" y="18"/>
                    </a:cubicBezTo>
                    <a:cubicBezTo>
                      <a:pt x="5" y="21"/>
                      <a:pt x="6" y="18"/>
                      <a:pt x="5" y="20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19"/>
                      <a:pt x="6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0"/>
                      <a:pt x="7" y="18"/>
                      <a:pt x="7" y="18"/>
                    </a:cubicBezTo>
                    <a:cubicBezTo>
                      <a:pt x="9" y="16"/>
                      <a:pt x="7" y="18"/>
                      <a:pt x="8" y="18"/>
                    </a:cubicBezTo>
                    <a:cubicBezTo>
                      <a:pt x="9" y="16"/>
                      <a:pt x="8" y="18"/>
                      <a:pt x="9" y="16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5"/>
                      <a:pt x="9" y="17"/>
                      <a:pt x="9" y="18"/>
                    </a:cubicBezTo>
                    <a:cubicBezTo>
                      <a:pt x="9" y="18"/>
                      <a:pt x="8" y="18"/>
                      <a:pt x="9" y="17"/>
                    </a:cubicBezTo>
                    <a:cubicBezTo>
                      <a:pt x="7" y="19"/>
                      <a:pt x="7" y="21"/>
                      <a:pt x="6" y="21"/>
                    </a:cubicBezTo>
                    <a:cubicBezTo>
                      <a:pt x="6" y="23"/>
                      <a:pt x="7" y="20"/>
                      <a:pt x="8" y="20"/>
                    </a:cubicBezTo>
                    <a:cubicBezTo>
                      <a:pt x="7" y="21"/>
                      <a:pt x="8" y="19"/>
                      <a:pt x="9" y="18"/>
                    </a:cubicBezTo>
                    <a:cubicBezTo>
                      <a:pt x="12" y="14"/>
                      <a:pt x="7" y="21"/>
                      <a:pt x="8" y="21"/>
                    </a:cubicBezTo>
                    <a:cubicBezTo>
                      <a:pt x="10" y="18"/>
                      <a:pt x="11" y="18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6"/>
                      <a:pt x="13" y="16"/>
                      <a:pt x="11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2"/>
                      <a:pt x="9" y="23"/>
                      <a:pt x="10" y="23"/>
                    </a:cubicBezTo>
                    <a:cubicBezTo>
                      <a:pt x="10" y="22"/>
                      <a:pt x="11" y="20"/>
                      <a:pt x="11" y="20"/>
                    </a:cubicBezTo>
                    <a:cubicBezTo>
                      <a:pt x="12" y="20"/>
                      <a:pt x="11" y="22"/>
                      <a:pt x="11" y="22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3"/>
                      <a:pt x="9" y="24"/>
                      <a:pt x="10" y="24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0"/>
                      <a:pt x="12" y="21"/>
                      <a:pt x="12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2" y="22"/>
                      <a:pt x="10" y="25"/>
                      <a:pt x="11" y="25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4"/>
                      <a:pt x="13" y="22"/>
                      <a:pt x="12" y="24"/>
                    </a:cubicBezTo>
                    <a:cubicBezTo>
                      <a:pt x="14" y="22"/>
                      <a:pt x="12" y="24"/>
                      <a:pt x="13" y="23"/>
                    </a:cubicBezTo>
                    <a:cubicBezTo>
                      <a:pt x="13" y="21"/>
                      <a:pt x="14" y="21"/>
                      <a:pt x="14" y="21"/>
                    </a:cubicBezTo>
                    <a:cubicBezTo>
                      <a:pt x="13" y="24"/>
                      <a:pt x="14" y="22"/>
                      <a:pt x="14" y="22"/>
                    </a:cubicBezTo>
                    <a:cubicBezTo>
                      <a:pt x="14" y="23"/>
                      <a:pt x="14" y="23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3" y="25"/>
                      <a:pt x="15" y="22"/>
                      <a:pt x="15" y="23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5" y="23"/>
                      <a:pt x="16" y="23"/>
                      <a:pt x="16" y="21"/>
                    </a:cubicBezTo>
                    <a:cubicBezTo>
                      <a:pt x="16" y="22"/>
                      <a:pt x="15" y="24"/>
                      <a:pt x="14" y="26"/>
                    </a:cubicBezTo>
                    <a:cubicBezTo>
                      <a:pt x="15" y="24"/>
                      <a:pt x="14" y="27"/>
                      <a:pt x="15" y="25"/>
                    </a:cubicBezTo>
                    <a:cubicBezTo>
                      <a:pt x="15" y="24"/>
                      <a:pt x="16" y="23"/>
                      <a:pt x="17" y="22"/>
                    </a:cubicBezTo>
                    <a:cubicBezTo>
                      <a:pt x="17" y="23"/>
                      <a:pt x="16" y="23"/>
                      <a:pt x="16" y="24"/>
                    </a:cubicBezTo>
                    <a:cubicBezTo>
                      <a:pt x="16" y="24"/>
                      <a:pt x="17" y="23"/>
                      <a:pt x="17" y="22"/>
                    </a:cubicBezTo>
                    <a:cubicBezTo>
                      <a:pt x="17" y="22"/>
                      <a:pt x="19" y="20"/>
                      <a:pt x="18" y="22"/>
                    </a:cubicBezTo>
                    <a:cubicBezTo>
                      <a:pt x="18" y="23"/>
                      <a:pt x="17" y="22"/>
                      <a:pt x="17" y="23"/>
                    </a:cubicBezTo>
                    <a:cubicBezTo>
                      <a:pt x="17" y="24"/>
                      <a:pt x="19" y="20"/>
                      <a:pt x="20" y="20"/>
                    </a:cubicBezTo>
                    <a:cubicBezTo>
                      <a:pt x="20" y="19"/>
                      <a:pt x="22" y="16"/>
                      <a:pt x="22" y="15"/>
                    </a:cubicBezTo>
                    <a:cubicBezTo>
                      <a:pt x="23" y="16"/>
                      <a:pt x="22" y="16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1"/>
                      <a:pt x="18" y="22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8" y="24"/>
                      <a:pt x="18" y="26"/>
                      <a:pt x="18" y="26"/>
                    </a:cubicBezTo>
                    <a:cubicBezTo>
                      <a:pt x="19" y="24"/>
                      <a:pt x="17" y="26"/>
                      <a:pt x="18" y="25"/>
                    </a:cubicBezTo>
                    <a:cubicBezTo>
                      <a:pt x="19" y="25"/>
                      <a:pt x="20" y="22"/>
                      <a:pt x="20" y="23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7"/>
                      <a:pt x="19" y="24"/>
                      <a:pt x="19" y="2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7"/>
                      <a:pt x="21" y="28"/>
                      <a:pt x="23" y="24"/>
                    </a:cubicBezTo>
                    <a:cubicBezTo>
                      <a:pt x="23" y="26"/>
                      <a:pt x="23" y="26"/>
                      <a:pt x="23" y="27"/>
                    </a:cubicBezTo>
                    <a:cubicBezTo>
                      <a:pt x="23" y="27"/>
                      <a:pt x="24" y="26"/>
                      <a:pt x="24" y="26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3" y="29"/>
                      <a:pt x="24" y="27"/>
                      <a:pt x="25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4" y="29"/>
                      <a:pt x="25" y="27"/>
                      <a:pt x="26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7" y="26"/>
                      <a:pt x="26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8"/>
                      <a:pt x="27" y="29"/>
                      <a:pt x="27" y="28"/>
                    </a:cubicBezTo>
                    <a:cubicBezTo>
                      <a:pt x="28" y="28"/>
                      <a:pt x="28" y="27"/>
                      <a:pt x="28" y="26"/>
                    </a:cubicBezTo>
                    <a:cubicBezTo>
                      <a:pt x="29" y="24"/>
                      <a:pt x="28" y="26"/>
                      <a:pt x="29" y="25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30"/>
                      <a:pt x="29" y="28"/>
                      <a:pt x="30" y="29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30"/>
                      <a:pt x="32" y="28"/>
                      <a:pt x="32" y="30"/>
                    </a:cubicBezTo>
                    <a:cubicBezTo>
                      <a:pt x="32" y="29"/>
                      <a:pt x="33" y="26"/>
                      <a:pt x="34" y="26"/>
                    </a:cubicBezTo>
                    <a:cubicBezTo>
                      <a:pt x="35" y="25"/>
                      <a:pt x="33" y="29"/>
                      <a:pt x="32" y="30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4" y="28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4" y="30"/>
                      <a:pt x="34" y="31"/>
                      <a:pt x="34" y="31"/>
                    </a:cubicBezTo>
                    <a:cubicBezTo>
                      <a:pt x="35" y="29"/>
                      <a:pt x="35" y="30"/>
                      <a:pt x="36" y="29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5" y="32"/>
                      <a:pt x="36" y="29"/>
                      <a:pt x="36" y="29"/>
                    </a:cubicBezTo>
                    <a:cubicBezTo>
                      <a:pt x="37" y="28"/>
                      <a:pt x="37" y="29"/>
                      <a:pt x="36" y="30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5" y="31"/>
                      <a:pt x="36" y="30"/>
                      <a:pt x="36" y="31"/>
                    </a:cubicBezTo>
                    <a:cubicBezTo>
                      <a:pt x="36" y="31"/>
                      <a:pt x="37" y="29"/>
                      <a:pt x="37" y="30"/>
                    </a:cubicBezTo>
                    <a:cubicBezTo>
                      <a:pt x="37" y="30"/>
                      <a:pt x="37" y="30"/>
                      <a:pt x="37" y="31"/>
                    </a:cubicBezTo>
                    <a:cubicBezTo>
                      <a:pt x="37" y="30"/>
                      <a:pt x="37" y="31"/>
                      <a:pt x="38" y="30"/>
                    </a:cubicBezTo>
                    <a:cubicBezTo>
                      <a:pt x="38" y="30"/>
                      <a:pt x="38" y="29"/>
                      <a:pt x="38" y="28"/>
                    </a:cubicBezTo>
                    <a:cubicBezTo>
                      <a:pt x="38" y="28"/>
                      <a:pt x="39" y="28"/>
                      <a:pt x="38" y="2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9"/>
                      <a:pt x="39" y="28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9" y="30"/>
                      <a:pt x="38" y="32"/>
                      <a:pt x="38" y="32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39" y="31"/>
                      <a:pt x="39" y="31"/>
                      <a:pt x="39" y="32"/>
                    </a:cubicBezTo>
                    <a:cubicBezTo>
                      <a:pt x="39" y="33"/>
                      <a:pt x="41" y="28"/>
                      <a:pt x="41" y="30"/>
                    </a:cubicBezTo>
                    <a:cubicBezTo>
                      <a:pt x="40" y="31"/>
                      <a:pt x="40" y="32"/>
                      <a:pt x="40" y="32"/>
                    </a:cubicBezTo>
                    <a:cubicBezTo>
                      <a:pt x="40" y="32"/>
                      <a:pt x="41" y="31"/>
                      <a:pt x="41" y="31"/>
                    </a:cubicBezTo>
                    <a:cubicBezTo>
                      <a:pt x="41" y="31"/>
                      <a:pt x="40" y="33"/>
                      <a:pt x="40" y="31"/>
                    </a:cubicBezTo>
                    <a:cubicBezTo>
                      <a:pt x="41" y="30"/>
                      <a:pt x="41" y="31"/>
                      <a:pt x="41" y="30"/>
                    </a:cubicBezTo>
                    <a:cubicBezTo>
                      <a:pt x="40" y="35"/>
                      <a:pt x="42" y="32"/>
                      <a:pt x="42" y="34"/>
                    </a:cubicBezTo>
                    <a:cubicBezTo>
                      <a:pt x="43" y="32"/>
                      <a:pt x="43" y="34"/>
                      <a:pt x="43" y="33"/>
                    </a:cubicBezTo>
                    <a:cubicBezTo>
                      <a:pt x="42" y="35"/>
                      <a:pt x="44" y="33"/>
                      <a:pt x="43" y="34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3"/>
                      <a:pt x="46" y="29"/>
                      <a:pt x="45" y="31"/>
                    </a:cubicBezTo>
                    <a:cubicBezTo>
                      <a:pt x="45" y="32"/>
                      <a:pt x="45" y="33"/>
                      <a:pt x="44" y="33"/>
                    </a:cubicBezTo>
                    <a:cubicBezTo>
                      <a:pt x="44" y="36"/>
                      <a:pt x="46" y="32"/>
                      <a:pt x="45" y="35"/>
                    </a:cubicBezTo>
                    <a:cubicBezTo>
                      <a:pt x="46" y="34"/>
                      <a:pt x="46" y="32"/>
                      <a:pt x="47" y="31"/>
                    </a:cubicBezTo>
                    <a:cubicBezTo>
                      <a:pt x="47" y="33"/>
                      <a:pt x="47" y="34"/>
                      <a:pt x="46" y="34"/>
                    </a:cubicBezTo>
                    <a:cubicBezTo>
                      <a:pt x="47" y="34"/>
                      <a:pt x="47" y="33"/>
                      <a:pt x="47" y="34"/>
                    </a:cubicBezTo>
                    <a:cubicBezTo>
                      <a:pt x="47" y="35"/>
                      <a:pt x="47" y="35"/>
                      <a:pt x="46" y="35"/>
                    </a:cubicBezTo>
                    <a:cubicBezTo>
                      <a:pt x="46" y="36"/>
                      <a:pt x="47" y="35"/>
                      <a:pt x="48" y="34"/>
                    </a:cubicBezTo>
                    <a:cubicBezTo>
                      <a:pt x="47" y="36"/>
                      <a:pt x="48" y="35"/>
                      <a:pt x="48" y="37"/>
                    </a:cubicBezTo>
                    <a:cubicBezTo>
                      <a:pt x="49" y="35"/>
                      <a:pt x="48" y="38"/>
                      <a:pt x="49" y="35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50" y="35"/>
                      <a:pt x="51" y="33"/>
                      <a:pt x="51" y="33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49" y="37"/>
                      <a:pt x="50" y="36"/>
                      <a:pt x="50" y="37"/>
                    </a:cubicBezTo>
                    <a:cubicBezTo>
                      <a:pt x="50" y="35"/>
                      <a:pt x="50" y="37"/>
                      <a:pt x="51" y="36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2" y="35"/>
                      <a:pt x="52" y="34"/>
                      <a:pt x="52" y="34"/>
                    </a:cubicBezTo>
                    <a:cubicBezTo>
                      <a:pt x="52" y="34"/>
                      <a:pt x="51" y="36"/>
                      <a:pt x="51" y="36"/>
                    </a:cubicBezTo>
                    <a:cubicBezTo>
                      <a:pt x="51" y="37"/>
                      <a:pt x="51" y="37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9"/>
                      <a:pt x="52" y="37"/>
                      <a:pt x="53" y="37"/>
                    </a:cubicBezTo>
                    <a:cubicBezTo>
                      <a:pt x="53" y="38"/>
                      <a:pt x="54" y="37"/>
                      <a:pt x="55" y="37"/>
                    </a:cubicBezTo>
                    <a:cubicBezTo>
                      <a:pt x="55" y="37"/>
                      <a:pt x="54" y="38"/>
                      <a:pt x="55" y="37"/>
                    </a:cubicBezTo>
                    <a:cubicBezTo>
                      <a:pt x="55" y="37"/>
                      <a:pt x="56" y="36"/>
                      <a:pt x="55" y="37"/>
                    </a:cubicBezTo>
                    <a:cubicBezTo>
                      <a:pt x="56" y="36"/>
                      <a:pt x="55" y="38"/>
                      <a:pt x="55" y="38"/>
                    </a:cubicBezTo>
                    <a:cubicBezTo>
                      <a:pt x="55" y="38"/>
                      <a:pt x="56" y="37"/>
                      <a:pt x="56" y="37"/>
                    </a:cubicBezTo>
                    <a:cubicBezTo>
                      <a:pt x="55" y="39"/>
                      <a:pt x="58" y="36"/>
                      <a:pt x="57" y="38"/>
                    </a:cubicBezTo>
                    <a:cubicBezTo>
                      <a:pt x="58" y="37"/>
                      <a:pt x="57" y="38"/>
                      <a:pt x="57" y="39"/>
                    </a:cubicBezTo>
                    <a:cubicBezTo>
                      <a:pt x="57" y="38"/>
                      <a:pt x="58" y="38"/>
                      <a:pt x="59" y="36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8"/>
                      <a:pt x="59" y="38"/>
                      <a:pt x="60" y="37"/>
                    </a:cubicBezTo>
                    <a:cubicBezTo>
                      <a:pt x="60" y="36"/>
                      <a:pt x="61" y="35"/>
                      <a:pt x="61" y="35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61" y="36"/>
                      <a:pt x="62" y="35"/>
                      <a:pt x="62" y="35"/>
                    </a:cubicBezTo>
                    <a:cubicBezTo>
                      <a:pt x="62" y="36"/>
                      <a:pt x="62" y="35"/>
                      <a:pt x="61" y="36"/>
                    </a:cubicBezTo>
                    <a:cubicBezTo>
                      <a:pt x="60" y="39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3" y="36"/>
                      <a:pt x="61" y="38"/>
                      <a:pt x="62" y="38"/>
                    </a:cubicBezTo>
                    <a:cubicBezTo>
                      <a:pt x="64" y="34"/>
                      <a:pt x="64" y="34"/>
                      <a:pt x="64" y="34"/>
                    </a:cubicBezTo>
                    <a:cubicBezTo>
                      <a:pt x="64" y="34"/>
                      <a:pt x="64" y="36"/>
                      <a:pt x="63" y="37"/>
                    </a:cubicBezTo>
                    <a:cubicBezTo>
                      <a:pt x="64" y="37"/>
                      <a:pt x="65" y="34"/>
                      <a:pt x="66" y="33"/>
                    </a:cubicBezTo>
                    <a:cubicBezTo>
                      <a:pt x="66" y="34"/>
                      <a:pt x="67" y="33"/>
                      <a:pt x="67" y="33"/>
                    </a:cubicBezTo>
                    <a:cubicBezTo>
                      <a:pt x="67" y="34"/>
                      <a:pt x="67" y="33"/>
                      <a:pt x="67" y="34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66" y="35"/>
                      <a:pt x="65" y="37"/>
                      <a:pt x="65" y="38"/>
                    </a:cubicBezTo>
                    <a:cubicBezTo>
                      <a:pt x="65" y="37"/>
                      <a:pt x="66" y="39"/>
                      <a:pt x="66" y="39"/>
                    </a:cubicBezTo>
                    <a:cubicBezTo>
                      <a:pt x="67" y="36"/>
                      <a:pt x="67" y="38"/>
                      <a:pt x="68" y="36"/>
                    </a:cubicBezTo>
                    <a:cubicBezTo>
                      <a:pt x="69" y="36"/>
                      <a:pt x="67" y="38"/>
                      <a:pt x="67" y="38"/>
                    </a:cubicBezTo>
                    <a:cubicBezTo>
                      <a:pt x="68" y="38"/>
                      <a:pt x="68" y="39"/>
                      <a:pt x="69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9" y="38"/>
                      <a:pt x="70" y="39"/>
                      <a:pt x="71" y="38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40"/>
                      <a:pt x="72" y="36"/>
                      <a:pt x="72" y="37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2" y="38"/>
                      <a:pt x="71" y="40"/>
                      <a:pt x="72" y="38"/>
                    </a:cubicBezTo>
                    <a:cubicBezTo>
                      <a:pt x="72" y="39"/>
                      <a:pt x="72" y="39"/>
                      <a:pt x="72" y="39"/>
                    </a:cubicBezTo>
                    <a:cubicBezTo>
                      <a:pt x="72" y="39"/>
                      <a:pt x="73" y="39"/>
                      <a:pt x="74" y="38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2" y="41"/>
                      <a:pt x="74" y="38"/>
                      <a:pt x="74" y="39"/>
                    </a:cubicBezTo>
                    <a:cubicBezTo>
                      <a:pt x="74" y="39"/>
                      <a:pt x="74" y="40"/>
                      <a:pt x="73" y="40"/>
                    </a:cubicBezTo>
                    <a:cubicBezTo>
                      <a:pt x="74" y="39"/>
                      <a:pt x="75" y="39"/>
                      <a:pt x="75" y="39"/>
                    </a:cubicBezTo>
                    <a:cubicBezTo>
                      <a:pt x="74" y="41"/>
                      <a:pt x="74" y="41"/>
                      <a:pt x="74" y="41"/>
                    </a:cubicBezTo>
                    <a:cubicBezTo>
                      <a:pt x="76" y="42"/>
                      <a:pt x="77" y="43"/>
                      <a:pt x="80" y="42"/>
                    </a:cubicBezTo>
                    <a:cubicBezTo>
                      <a:pt x="79" y="44"/>
                      <a:pt x="79" y="43"/>
                      <a:pt x="78" y="45"/>
                    </a:cubicBezTo>
                    <a:cubicBezTo>
                      <a:pt x="79" y="43"/>
                      <a:pt x="79" y="44"/>
                      <a:pt x="79" y="44"/>
                    </a:cubicBez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79" y="45"/>
                      <a:pt x="80" y="45"/>
                    </a:cubicBezTo>
                    <a:cubicBezTo>
                      <a:pt x="80" y="44"/>
                      <a:pt x="80" y="44"/>
                      <a:pt x="80" y="44"/>
                    </a:cubicBezTo>
                    <a:cubicBezTo>
                      <a:pt x="81" y="43"/>
                      <a:pt x="79" y="47"/>
                      <a:pt x="81" y="45"/>
                    </a:cubicBezTo>
                    <a:cubicBezTo>
                      <a:pt x="80" y="46"/>
                      <a:pt x="80" y="46"/>
                      <a:pt x="80" y="46"/>
                    </a:cubicBezTo>
                    <a:cubicBezTo>
                      <a:pt x="81" y="44"/>
                      <a:pt x="80" y="47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7"/>
                      <a:pt x="83" y="44"/>
                      <a:pt x="82" y="46"/>
                    </a:cubicBezTo>
                    <a:cubicBezTo>
                      <a:pt x="83" y="46"/>
                      <a:pt x="83" y="46"/>
                      <a:pt x="84" y="44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5" y="46"/>
                      <a:pt x="86" y="47"/>
                      <a:pt x="88" y="46"/>
                    </a:cubicBezTo>
                    <a:cubicBezTo>
                      <a:pt x="87" y="47"/>
                      <a:pt x="87" y="47"/>
                      <a:pt x="87" y="47"/>
                    </a:cubicBezTo>
                    <a:cubicBezTo>
                      <a:pt x="89" y="45"/>
                      <a:pt x="87" y="49"/>
                      <a:pt x="90" y="46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0" y="47"/>
                      <a:pt x="90" y="47"/>
                      <a:pt x="90" y="47"/>
                    </a:cubicBezTo>
                    <a:cubicBezTo>
                      <a:pt x="91" y="46"/>
                      <a:pt x="91" y="47"/>
                      <a:pt x="92" y="46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1" y="47"/>
                      <a:pt x="93" y="45"/>
                      <a:pt x="93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2" y="50"/>
                      <a:pt x="93" y="54"/>
                      <a:pt x="96" y="51"/>
                    </a:cubicBezTo>
                    <a:cubicBezTo>
                      <a:pt x="97" y="51"/>
                      <a:pt x="95" y="53"/>
                      <a:pt x="95" y="53"/>
                    </a:cubicBezTo>
                    <a:cubicBezTo>
                      <a:pt x="99" y="51"/>
                      <a:pt x="97" y="56"/>
                      <a:pt x="101" y="53"/>
                    </a:cubicBezTo>
                    <a:cubicBezTo>
                      <a:pt x="103" y="52"/>
                      <a:pt x="107" y="48"/>
                      <a:pt x="107" y="48"/>
                    </a:cubicBezTo>
                    <a:cubicBezTo>
                      <a:pt x="103" y="48"/>
                      <a:pt x="103" y="45"/>
                      <a:pt x="10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8" name="Freeform 96"/>
              <p:cNvSpPr/>
              <p:nvPr/>
            </p:nvSpPr>
            <p:spPr bwMode="auto">
              <a:xfrm flipH="1">
                <a:off x="4117" y="22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9" name="Freeform 97"/>
              <p:cNvSpPr/>
              <p:nvPr/>
            </p:nvSpPr>
            <p:spPr bwMode="auto">
              <a:xfrm flipH="1">
                <a:off x="4487" y="23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0" name="Freeform 98"/>
              <p:cNvSpPr/>
              <p:nvPr/>
            </p:nvSpPr>
            <p:spPr bwMode="auto">
              <a:xfrm>
                <a:off x="4387" y="228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1" name="Freeform 99"/>
              <p:cNvSpPr/>
              <p:nvPr/>
            </p:nvSpPr>
            <p:spPr bwMode="auto">
              <a:xfrm flipH="1">
                <a:off x="4508" y="193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2" name="Freeform 100"/>
              <p:cNvSpPr/>
              <p:nvPr/>
            </p:nvSpPr>
            <p:spPr bwMode="auto">
              <a:xfrm>
                <a:off x="4487" y="228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3" name="Freeform 101"/>
              <p:cNvSpPr/>
              <p:nvPr/>
            </p:nvSpPr>
            <p:spPr bwMode="auto">
              <a:xfrm flipH="1">
                <a:off x="4514" y="1929"/>
                <a:ext cx="0" cy="4"/>
              </a:xfrm>
              <a:custGeom>
                <a:avLst/>
                <a:gdLst>
                  <a:gd name="T0" fmla="*/ 1 h 2"/>
                  <a:gd name="T1" fmla="*/ 1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4" name="Freeform 102"/>
              <p:cNvSpPr/>
              <p:nvPr/>
            </p:nvSpPr>
            <p:spPr bwMode="auto">
              <a:xfrm flipH="1">
                <a:off x="4506" y="1927"/>
                <a:ext cx="0" cy="4"/>
              </a:xfrm>
              <a:custGeom>
                <a:avLst/>
                <a:gdLst>
                  <a:gd name="T0" fmla="*/ 1 h 2"/>
                  <a:gd name="T1" fmla="*/ 0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5" name="Freeform 103"/>
              <p:cNvSpPr/>
              <p:nvPr/>
            </p:nvSpPr>
            <p:spPr bwMode="auto">
              <a:xfrm flipH="1">
                <a:off x="4516" y="192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6" name="Freeform 104"/>
              <p:cNvSpPr/>
              <p:nvPr/>
            </p:nvSpPr>
            <p:spPr bwMode="auto">
              <a:xfrm>
                <a:off x="4495" y="1925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7" name="Freeform 105"/>
              <p:cNvSpPr/>
              <p:nvPr/>
            </p:nvSpPr>
            <p:spPr bwMode="auto">
              <a:xfrm flipH="1">
                <a:off x="3201" y="216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8" name="Freeform 106"/>
              <p:cNvSpPr/>
              <p:nvPr/>
            </p:nvSpPr>
            <p:spPr bwMode="auto">
              <a:xfrm>
                <a:off x="3544" y="154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9" name="Freeform 107"/>
              <p:cNvSpPr/>
              <p:nvPr/>
            </p:nvSpPr>
            <p:spPr bwMode="auto">
              <a:xfrm>
                <a:off x="3914" y="141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0" name="Freeform 108"/>
              <p:cNvSpPr/>
              <p:nvPr/>
            </p:nvSpPr>
            <p:spPr bwMode="auto">
              <a:xfrm>
                <a:off x="3916" y="1409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0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1" name="Freeform 109"/>
              <p:cNvSpPr/>
              <p:nvPr/>
            </p:nvSpPr>
            <p:spPr bwMode="auto">
              <a:xfrm>
                <a:off x="3893" y="1441"/>
                <a:ext cx="4" cy="4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2" name="Freeform 110"/>
              <p:cNvSpPr/>
              <p:nvPr/>
            </p:nvSpPr>
            <p:spPr bwMode="auto">
              <a:xfrm>
                <a:off x="3893" y="1437"/>
                <a:ext cx="6" cy="6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3" name="Freeform 111"/>
              <p:cNvSpPr/>
              <p:nvPr/>
            </p:nvSpPr>
            <p:spPr bwMode="auto">
              <a:xfrm>
                <a:off x="3909" y="1418"/>
                <a:ext cx="5" cy="0"/>
              </a:xfrm>
              <a:custGeom>
                <a:avLst/>
                <a:gdLst>
                  <a:gd name="T0" fmla="*/ 0 w 2"/>
                  <a:gd name="T1" fmla="*/ 2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4" name="Freeform 112"/>
              <p:cNvSpPr/>
              <p:nvPr/>
            </p:nvSpPr>
            <p:spPr bwMode="auto">
              <a:xfrm>
                <a:off x="3912" y="1416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5" name="Freeform 113"/>
              <p:cNvSpPr/>
              <p:nvPr/>
            </p:nvSpPr>
            <p:spPr bwMode="auto">
              <a:xfrm>
                <a:off x="4472" y="1804"/>
                <a:ext cx="233" cy="133"/>
              </a:xfrm>
              <a:custGeom>
                <a:avLst/>
                <a:gdLst>
                  <a:gd name="T0" fmla="*/ 86 w 110"/>
                  <a:gd name="T1" fmla="*/ 5 h 63"/>
                  <a:gd name="T2" fmla="*/ 79 w 110"/>
                  <a:gd name="T3" fmla="*/ 7 h 63"/>
                  <a:gd name="T4" fmla="*/ 58 w 110"/>
                  <a:gd name="T5" fmla="*/ 24 h 63"/>
                  <a:gd name="T6" fmla="*/ 50 w 110"/>
                  <a:gd name="T7" fmla="*/ 26 h 63"/>
                  <a:gd name="T8" fmla="*/ 44 w 110"/>
                  <a:gd name="T9" fmla="*/ 26 h 63"/>
                  <a:gd name="T10" fmla="*/ 34 w 110"/>
                  <a:gd name="T11" fmla="*/ 31 h 63"/>
                  <a:gd name="T12" fmla="*/ 28 w 110"/>
                  <a:gd name="T13" fmla="*/ 33 h 63"/>
                  <a:gd name="T14" fmla="*/ 17 w 110"/>
                  <a:gd name="T15" fmla="*/ 38 h 63"/>
                  <a:gd name="T16" fmla="*/ 13 w 110"/>
                  <a:gd name="T17" fmla="*/ 45 h 63"/>
                  <a:gd name="T18" fmla="*/ 5 w 110"/>
                  <a:gd name="T19" fmla="*/ 47 h 63"/>
                  <a:gd name="T20" fmla="*/ 1 w 110"/>
                  <a:gd name="T21" fmla="*/ 50 h 63"/>
                  <a:gd name="T22" fmla="*/ 3 w 110"/>
                  <a:gd name="T23" fmla="*/ 55 h 63"/>
                  <a:gd name="T24" fmla="*/ 3 w 110"/>
                  <a:gd name="T25" fmla="*/ 56 h 63"/>
                  <a:gd name="T26" fmla="*/ 5 w 110"/>
                  <a:gd name="T27" fmla="*/ 55 h 63"/>
                  <a:gd name="T28" fmla="*/ 9 w 110"/>
                  <a:gd name="T29" fmla="*/ 56 h 63"/>
                  <a:gd name="T30" fmla="*/ 12 w 110"/>
                  <a:gd name="T31" fmla="*/ 58 h 63"/>
                  <a:gd name="T32" fmla="*/ 12 w 110"/>
                  <a:gd name="T33" fmla="*/ 51 h 63"/>
                  <a:gd name="T34" fmla="*/ 15 w 110"/>
                  <a:gd name="T35" fmla="*/ 57 h 63"/>
                  <a:gd name="T36" fmla="*/ 18 w 110"/>
                  <a:gd name="T37" fmla="*/ 61 h 63"/>
                  <a:gd name="T38" fmla="*/ 16 w 110"/>
                  <a:gd name="T39" fmla="*/ 54 h 63"/>
                  <a:gd name="T40" fmla="*/ 19 w 110"/>
                  <a:gd name="T41" fmla="*/ 59 h 63"/>
                  <a:gd name="T42" fmla="*/ 21 w 110"/>
                  <a:gd name="T43" fmla="*/ 60 h 63"/>
                  <a:gd name="T44" fmla="*/ 22 w 110"/>
                  <a:gd name="T45" fmla="*/ 60 h 63"/>
                  <a:gd name="T46" fmla="*/ 23 w 110"/>
                  <a:gd name="T47" fmla="*/ 60 h 63"/>
                  <a:gd name="T48" fmla="*/ 23 w 110"/>
                  <a:gd name="T49" fmla="*/ 55 h 63"/>
                  <a:gd name="T50" fmla="*/ 26 w 110"/>
                  <a:gd name="T51" fmla="*/ 58 h 63"/>
                  <a:gd name="T52" fmla="*/ 26 w 110"/>
                  <a:gd name="T53" fmla="*/ 54 h 63"/>
                  <a:gd name="T54" fmla="*/ 27 w 110"/>
                  <a:gd name="T55" fmla="*/ 54 h 63"/>
                  <a:gd name="T56" fmla="*/ 29 w 110"/>
                  <a:gd name="T57" fmla="*/ 54 h 63"/>
                  <a:gd name="T58" fmla="*/ 34 w 110"/>
                  <a:gd name="T59" fmla="*/ 51 h 63"/>
                  <a:gd name="T60" fmla="*/ 36 w 110"/>
                  <a:gd name="T61" fmla="*/ 51 h 63"/>
                  <a:gd name="T62" fmla="*/ 40 w 110"/>
                  <a:gd name="T63" fmla="*/ 49 h 63"/>
                  <a:gd name="T64" fmla="*/ 44 w 110"/>
                  <a:gd name="T65" fmla="*/ 47 h 63"/>
                  <a:gd name="T66" fmla="*/ 45 w 110"/>
                  <a:gd name="T67" fmla="*/ 45 h 63"/>
                  <a:gd name="T68" fmla="*/ 46 w 110"/>
                  <a:gd name="T69" fmla="*/ 45 h 63"/>
                  <a:gd name="T70" fmla="*/ 46 w 110"/>
                  <a:gd name="T71" fmla="*/ 42 h 63"/>
                  <a:gd name="T72" fmla="*/ 49 w 110"/>
                  <a:gd name="T73" fmla="*/ 42 h 63"/>
                  <a:gd name="T74" fmla="*/ 53 w 110"/>
                  <a:gd name="T75" fmla="*/ 42 h 63"/>
                  <a:gd name="T76" fmla="*/ 55 w 110"/>
                  <a:gd name="T77" fmla="*/ 39 h 63"/>
                  <a:gd name="T78" fmla="*/ 60 w 110"/>
                  <a:gd name="T79" fmla="*/ 39 h 63"/>
                  <a:gd name="T80" fmla="*/ 61 w 110"/>
                  <a:gd name="T81" fmla="*/ 38 h 63"/>
                  <a:gd name="T82" fmla="*/ 62 w 110"/>
                  <a:gd name="T83" fmla="*/ 38 h 63"/>
                  <a:gd name="T84" fmla="*/ 64 w 110"/>
                  <a:gd name="T85" fmla="*/ 40 h 63"/>
                  <a:gd name="T86" fmla="*/ 66 w 110"/>
                  <a:gd name="T87" fmla="*/ 35 h 63"/>
                  <a:gd name="T88" fmla="*/ 68 w 110"/>
                  <a:gd name="T89" fmla="*/ 30 h 63"/>
                  <a:gd name="T90" fmla="*/ 71 w 110"/>
                  <a:gd name="T91" fmla="*/ 31 h 63"/>
                  <a:gd name="T92" fmla="*/ 72 w 110"/>
                  <a:gd name="T93" fmla="*/ 26 h 63"/>
                  <a:gd name="T94" fmla="*/ 76 w 110"/>
                  <a:gd name="T95" fmla="*/ 26 h 63"/>
                  <a:gd name="T96" fmla="*/ 79 w 110"/>
                  <a:gd name="T97" fmla="*/ 24 h 63"/>
                  <a:gd name="T98" fmla="*/ 82 w 110"/>
                  <a:gd name="T99" fmla="*/ 23 h 63"/>
                  <a:gd name="T100" fmla="*/ 88 w 110"/>
                  <a:gd name="T101" fmla="*/ 20 h 63"/>
                  <a:gd name="T102" fmla="*/ 91 w 110"/>
                  <a:gd name="T103" fmla="*/ 16 h 63"/>
                  <a:gd name="T104" fmla="*/ 97 w 110"/>
                  <a:gd name="T105" fmla="*/ 13 h 63"/>
                  <a:gd name="T106" fmla="*/ 105 w 110"/>
                  <a:gd name="T107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0" h="62">
                    <a:moveTo>
                      <a:pt x="108" y="1"/>
                    </a:moveTo>
                    <a:cubicBezTo>
                      <a:pt x="106" y="4"/>
                      <a:pt x="103" y="2"/>
                      <a:pt x="100" y="0"/>
                    </a:cubicBezTo>
                    <a:cubicBezTo>
                      <a:pt x="99" y="1"/>
                      <a:pt x="98" y="2"/>
                      <a:pt x="97" y="1"/>
                    </a:cubicBezTo>
                    <a:cubicBezTo>
                      <a:pt x="94" y="3"/>
                      <a:pt x="88" y="0"/>
                      <a:pt x="85" y="3"/>
                    </a:cubicBezTo>
                    <a:cubicBezTo>
                      <a:pt x="86" y="4"/>
                      <a:pt x="86" y="5"/>
                      <a:pt x="86" y="5"/>
                    </a:cubicBezTo>
                    <a:cubicBezTo>
                      <a:pt x="86" y="5"/>
                      <a:pt x="86" y="5"/>
                      <a:pt x="86" y="5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7"/>
                      <a:pt x="85" y="5"/>
                      <a:pt x="85" y="5"/>
                    </a:cubicBezTo>
                    <a:cubicBezTo>
                      <a:pt x="84" y="5"/>
                      <a:pt x="83" y="6"/>
                      <a:pt x="82" y="6"/>
                    </a:cubicBezTo>
                    <a:cubicBezTo>
                      <a:pt x="82" y="8"/>
                      <a:pt x="81" y="7"/>
                      <a:pt x="82" y="9"/>
                    </a:cubicBezTo>
                    <a:cubicBezTo>
                      <a:pt x="81" y="8"/>
                      <a:pt x="81" y="8"/>
                      <a:pt x="81" y="8"/>
                    </a:cubicBezTo>
                    <a:cubicBezTo>
                      <a:pt x="81" y="10"/>
                      <a:pt x="81" y="10"/>
                      <a:pt x="79" y="7"/>
                    </a:cubicBezTo>
                    <a:cubicBezTo>
                      <a:pt x="75" y="7"/>
                      <a:pt x="72" y="10"/>
                      <a:pt x="68" y="11"/>
                    </a:cubicBezTo>
                    <a:cubicBezTo>
                      <a:pt x="65" y="13"/>
                      <a:pt x="63" y="16"/>
                      <a:pt x="60" y="19"/>
                    </a:cubicBezTo>
                    <a:cubicBezTo>
                      <a:pt x="60" y="22"/>
                      <a:pt x="59" y="21"/>
                      <a:pt x="60" y="24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59" y="24"/>
                      <a:pt x="59" y="23"/>
                      <a:pt x="57" y="22"/>
                    </a:cubicBezTo>
                    <a:cubicBezTo>
                      <a:pt x="58" y="23"/>
                      <a:pt x="57" y="22"/>
                      <a:pt x="58" y="24"/>
                    </a:cubicBezTo>
                    <a:cubicBezTo>
                      <a:pt x="59" y="26"/>
                      <a:pt x="57" y="22"/>
                      <a:pt x="57" y="23"/>
                    </a:cubicBezTo>
                    <a:cubicBezTo>
                      <a:pt x="56" y="22"/>
                      <a:pt x="57" y="24"/>
                      <a:pt x="57" y="23"/>
                    </a:cubicBezTo>
                    <a:cubicBezTo>
                      <a:pt x="57" y="26"/>
                      <a:pt x="56" y="22"/>
                      <a:pt x="55" y="21"/>
                    </a:cubicBezTo>
                    <a:cubicBezTo>
                      <a:pt x="53" y="22"/>
                      <a:pt x="53" y="25"/>
                      <a:pt x="51" y="25"/>
                    </a:cubicBezTo>
                    <a:cubicBezTo>
                      <a:pt x="51" y="24"/>
                      <a:pt x="51" y="26"/>
                      <a:pt x="51" y="26"/>
                    </a:cubicBezTo>
                    <a:cubicBezTo>
                      <a:pt x="50" y="23"/>
                      <a:pt x="51" y="27"/>
                      <a:pt x="50" y="26"/>
                    </a:cubicBezTo>
                    <a:cubicBezTo>
                      <a:pt x="50" y="25"/>
                      <a:pt x="50" y="25"/>
                      <a:pt x="50" y="25"/>
                    </a:cubicBezTo>
                    <a:cubicBezTo>
                      <a:pt x="49" y="24"/>
                      <a:pt x="49" y="26"/>
                      <a:pt x="48" y="25"/>
                    </a:cubicBezTo>
                    <a:cubicBezTo>
                      <a:pt x="48" y="26"/>
                      <a:pt x="46" y="24"/>
                      <a:pt x="46" y="26"/>
                    </a:cubicBezTo>
                    <a:cubicBezTo>
                      <a:pt x="46" y="24"/>
                      <a:pt x="46" y="25"/>
                      <a:pt x="45" y="24"/>
                    </a:cubicBezTo>
                    <a:cubicBezTo>
                      <a:pt x="46" y="28"/>
                      <a:pt x="44" y="24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6"/>
                      <a:pt x="40" y="26"/>
                      <a:pt x="39" y="29"/>
                    </a:cubicBezTo>
                    <a:cubicBezTo>
                      <a:pt x="39" y="29"/>
                      <a:pt x="36" y="27"/>
                      <a:pt x="36" y="29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30"/>
                      <a:pt x="36" y="29"/>
                      <a:pt x="36" y="29"/>
                    </a:cubicBezTo>
                    <a:cubicBezTo>
                      <a:pt x="36" y="30"/>
                      <a:pt x="34" y="29"/>
                      <a:pt x="34" y="29"/>
                    </a:cubicBezTo>
                    <a:cubicBezTo>
                      <a:pt x="34" y="30"/>
                      <a:pt x="34" y="30"/>
                      <a:pt x="34" y="31"/>
                    </a:cubicBezTo>
                    <a:cubicBezTo>
                      <a:pt x="32" y="29"/>
                      <a:pt x="33" y="33"/>
                      <a:pt x="31" y="31"/>
                    </a:cubicBezTo>
                    <a:cubicBezTo>
                      <a:pt x="32" y="34"/>
                      <a:pt x="32" y="33"/>
                      <a:pt x="32" y="34"/>
                    </a:cubicBezTo>
                    <a:cubicBezTo>
                      <a:pt x="32" y="33"/>
                      <a:pt x="31" y="33"/>
                      <a:pt x="31" y="32"/>
                    </a:cubicBezTo>
                    <a:cubicBezTo>
                      <a:pt x="31" y="32"/>
                      <a:pt x="30" y="33"/>
                      <a:pt x="30" y="32"/>
                    </a:cubicBezTo>
                    <a:cubicBezTo>
                      <a:pt x="29" y="32"/>
                      <a:pt x="30" y="34"/>
                      <a:pt x="29" y="34"/>
                    </a:cubicBezTo>
                    <a:cubicBezTo>
                      <a:pt x="28" y="32"/>
                      <a:pt x="28" y="34"/>
                      <a:pt x="28" y="33"/>
                    </a:cubicBezTo>
                    <a:cubicBezTo>
                      <a:pt x="28" y="35"/>
                      <a:pt x="28" y="37"/>
                      <a:pt x="28" y="36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6" y="35"/>
                      <a:pt x="24" y="32"/>
                      <a:pt x="23" y="36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2" y="37"/>
                      <a:pt x="20" y="36"/>
                      <a:pt x="19" y="39"/>
                    </a:cubicBezTo>
                    <a:cubicBezTo>
                      <a:pt x="18" y="38"/>
                      <a:pt x="18" y="38"/>
                      <a:pt x="17" y="38"/>
                    </a:cubicBezTo>
                    <a:cubicBezTo>
                      <a:pt x="17" y="40"/>
                      <a:pt x="17" y="40"/>
                      <a:pt x="17" y="42"/>
                    </a:cubicBezTo>
                    <a:cubicBezTo>
                      <a:pt x="17" y="42"/>
                      <a:pt x="16" y="41"/>
                      <a:pt x="16" y="40"/>
                    </a:cubicBezTo>
                    <a:cubicBezTo>
                      <a:pt x="15" y="40"/>
                      <a:pt x="14" y="38"/>
                      <a:pt x="14" y="41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4" y="41"/>
                      <a:pt x="13" y="43"/>
                      <a:pt x="12" y="42"/>
                    </a:cubicBezTo>
                    <a:cubicBezTo>
                      <a:pt x="13" y="43"/>
                      <a:pt x="12" y="44"/>
                      <a:pt x="13" y="45"/>
                    </a:cubicBezTo>
                    <a:cubicBezTo>
                      <a:pt x="13" y="45"/>
                      <a:pt x="12" y="43"/>
                      <a:pt x="12" y="44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0" y="43"/>
                      <a:pt x="9" y="44"/>
                      <a:pt x="8" y="46"/>
                    </a:cubicBezTo>
                    <a:cubicBezTo>
                      <a:pt x="7" y="44"/>
                      <a:pt x="7" y="46"/>
                      <a:pt x="6" y="45"/>
                    </a:cubicBezTo>
                    <a:cubicBezTo>
                      <a:pt x="6" y="47"/>
                      <a:pt x="4" y="46"/>
                      <a:pt x="6" y="48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4" y="47"/>
                      <a:pt x="4" y="48"/>
                      <a:pt x="2" y="48"/>
                    </a:cubicBezTo>
                    <a:cubicBezTo>
                      <a:pt x="2" y="48"/>
                      <a:pt x="3" y="50"/>
                      <a:pt x="3" y="51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2" y="51"/>
                      <a:pt x="4" y="52"/>
                      <a:pt x="5" y="53"/>
                    </a:cubicBezTo>
                    <a:cubicBezTo>
                      <a:pt x="4" y="53"/>
                      <a:pt x="4" y="54"/>
                      <a:pt x="4" y="53"/>
                    </a:cubicBezTo>
                    <a:cubicBezTo>
                      <a:pt x="3" y="52"/>
                      <a:pt x="2" y="51"/>
                      <a:pt x="1" y="50"/>
                    </a:cubicBezTo>
                    <a:cubicBezTo>
                      <a:pt x="0" y="50"/>
                      <a:pt x="2" y="53"/>
                      <a:pt x="1" y="51"/>
                    </a:cubicBezTo>
                    <a:cubicBezTo>
                      <a:pt x="0" y="51"/>
                      <a:pt x="0" y="52"/>
                      <a:pt x="1" y="53"/>
                    </a:cubicBezTo>
                    <a:cubicBezTo>
                      <a:pt x="1" y="53"/>
                      <a:pt x="0" y="53"/>
                      <a:pt x="0" y="52"/>
                    </a:cubicBezTo>
                    <a:cubicBezTo>
                      <a:pt x="0" y="52"/>
                      <a:pt x="0" y="53"/>
                      <a:pt x="0" y="53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4"/>
                      <a:pt x="3" y="55"/>
                    </a:cubicBezTo>
                    <a:cubicBezTo>
                      <a:pt x="3" y="55"/>
                      <a:pt x="2" y="55"/>
                      <a:pt x="3" y="55"/>
                    </a:cubicBezTo>
                    <a:cubicBezTo>
                      <a:pt x="4" y="56"/>
                      <a:pt x="4" y="56"/>
                      <a:pt x="3" y="56"/>
                    </a:cubicBezTo>
                    <a:cubicBezTo>
                      <a:pt x="1" y="55"/>
                      <a:pt x="1" y="54"/>
                      <a:pt x="0" y="54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2" y="56"/>
                      <a:pt x="3" y="56"/>
                      <a:pt x="4" y="57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6"/>
                      <a:pt x="6" y="57"/>
                      <a:pt x="5" y="56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4" y="55"/>
                      <a:pt x="3" y="53"/>
                      <a:pt x="4" y="54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5" y="55"/>
                      <a:pt x="5" y="55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5" y="55"/>
                      <a:pt x="7" y="56"/>
                      <a:pt x="7" y="55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8" y="56"/>
                      <a:pt x="6" y="55"/>
                      <a:pt x="6" y="54"/>
                    </a:cubicBezTo>
                    <a:cubicBezTo>
                      <a:pt x="6" y="55"/>
                      <a:pt x="8" y="56"/>
                      <a:pt x="9" y="57"/>
                    </a:cubicBezTo>
                    <a:cubicBezTo>
                      <a:pt x="9" y="57"/>
                      <a:pt x="8" y="55"/>
                      <a:pt x="9" y="56"/>
                    </a:cubicBezTo>
                    <a:cubicBezTo>
                      <a:pt x="9" y="56"/>
                      <a:pt x="9" y="55"/>
                      <a:pt x="9" y="53"/>
                    </a:cubicBezTo>
                    <a:cubicBezTo>
                      <a:pt x="9" y="53"/>
                      <a:pt x="10" y="56"/>
                      <a:pt x="10" y="55"/>
                    </a:cubicBezTo>
                    <a:cubicBezTo>
                      <a:pt x="11" y="56"/>
                      <a:pt x="12" y="58"/>
                      <a:pt x="12" y="59"/>
                    </a:cubicBezTo>
                    <a:cubicBezTo>
                      <a:pt x="13" y="59"/>
                      <a:pt x="14" y="60"/>
                      <a:pt x="13" y="60"/>
                    </a:cubicBezTo>
                    <a:cubicBezTo>
                      <a:pt x="13" y="60"/>
                      <a:pt x="14" y="61"/>
                      <a:pt x="14" y="61"/>
                    </a:cubicBezTo>
                    <a:cubicBezTo>
                      <a:pt x="14" y="60"/>
                      <a:pt x="12" y="58"/>
                      <a:pt x="12" y="58"/>
                    </a:cubicBezTo>
                    <a:cubicBezTo>
                      <a:pt x="11" y="56"/>
                      <a:pt x="12" y="57"/>
                      <a:pt x="11" y="55"/>
                    </a:cubicBezTo>
                    <a:cubicBezTo>
                      <a:pt x="11" y="55"/>
                      <a:pt x="12" y="55"/>
                      <a:pt x="12" y="55"/>
                    </a:cubicBezTo>
                    <a:cubicBezTo>
                      <a:pt x="12" y="55"/>
                      <a:pt x="13" y="56"/>
                      <a:pt x="14" y="57"/>
                    </a:cubicBezTo>
                    <a:cubicBezTo>
                      <a:pt x="13" y="56"/>
                      <a:pt x="13" y="55"/>
                      <a:pt x="14" y="55"/>
                    </a:cubicBezTo>
                    <a:cubicBezTo>
                      <a:pt x="13" y="53"/>
                      <a:pt x="13" y="53"/>
                      <a:pt x="12" y="52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2"/>
                      <a:pt x="14" y="55"/>
                      <a:pt x="14" y="55"/>
                    </a:cubicBezTo>
                    <a:cubicBezTo>
                      <a:pt x="15" y="57"/>
                      <a:pt x="14" y="55"/>
                      <a:pt x="15" y="57"/>
                    </a:cubicBezTo>
                    <a:cubicBezTo>
                      <a:pt x="16" y="59"/>
                      <a:pt x="15" y="60"/>
                      <a:pt x="14" y="58"/>
                    </a:cubicBezTo>
                    <a:cubicBezTo>
                      <a:pt x="15" y="61"/>
                      <a:pt x="15" y="59"/>
                      <a:pt x="16" y="61"/>
                    </a:cubicBezTo>
                    <a:cubicBezTo>
                      <a:pt x="16" y="61"/>
                      <a:pt x="15" y="59"/>
                      <a:pt x="16" y="59"/>
                    </a:cubicBezTo>
                    <a:cubicBezTo>
                      <a:pt x="15" y="58"/>
                      <a:pt x="15" y="58"/>
                      <a:pt x="15" y="57"/>
                    </a:cubicBezTo>
                    <a:cubicBezTo>
                      <a:pt x="14" y="54"/>
                      <a:pt x="16" y="58"/>
                      <a:pt x="16" y="58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7" y="60"/>
                      <a:pt x="16" y="58"/>
                      <a:pt x="17" y="58"/>
                    </a:cubicBezTo>
                    <a:cubicBezTo>
                      <a:pt x="18" y="61"/>
                      <a:pt x="16" y="58"/>
                      <a:pt x="17" y="60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17" y="60"/>
                      <a:pt x="18" y="61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7" y="58"/>
                      <a:pt x="17" y="58"/>
                    </a:cubicBezTo>
                    <a:cubicBezTo>
                      <a:pt x="16" y="55"/>
                      <a:pt x="17" y="58"/>
                      <a:pt x="17" y="57"/>
                    </a:cubicBezTo>
                    <a:cubicBezTo>
                      <a:pt x="16" y="55"/>
                      <a:pt x="17" y="57"/>
                      <a:pt x="16" y="56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7" y="55"/>
                      <a:pt x="17" y="57"/>
                    </a:cubicBezTo>
                    <a:cubicBezTo>
                      <a:pt x="17" y="57"/>
                      <a:pt x="17" y="57"/>
                      <a:pt x="17" y="56"/>
                    </a:cubicBezTo>
                    <a:cubicBezTo>
                      <a:pt x="17" y="58"/>
                      <a:pt x="18" y="60"/>
                      <a:pt x="19" y="61"/>
                    </a:cubicBezTo>
                    <a:cubicBezTo>
                      <a:pt x="19" y="62"/>
                      <a:pt x="18" y="60"/>
                      <a:pt x="18" y="59"/>
                    </a:cubicBezTo>
                    <a:cubicBezTo>
                      <a:pt x="18" y="59"/>
                      <a:pt x="18" y="57"/>
                      <a:pt x="18" y="57"/>
                    </a:cubicBezTo>
                    <a:cubicBezTo>
                      <a:pt x="16" y="52"/>
                      <a:pt x="19" y="60"/>
                      <a:pt x="19" y="59"/>
                    </a:cubicBezTo>
                    <a:cubicBezTo>
                      <a:pt x="18" y="56"/>
                      <a:pt x="18" y="55"/>
                      <a:pt x="17" y="52"/>
                    </a:cubicBezTo>
                    <a:cubicBezTo>
                      <a:pt x="17" y="51"/>
                      <a:pt x="17" y="50"/>
                      <a:pt x="17" y="51"/>
                    </a:cubicBezTo>
                    <a:cubicBezTo>
                      <a:pt x="18" y="53"/>
                      <a:pt x="18" y="52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9"/>
                      <a:pt x="20" y="58"/>
                      <a:pt x="20" y="57"/>
                    </a:cubicBezTo>
                    <a:cubicBezTo>
                      <a:pt x="20" y="58"/>
                      <a:pt x="21" y="59"/>
                      <a:pt x="21" y="59"/>
                    </a:cubicBezTo>
                    <a:cubicBezTo>
                      <a:pt x="20" y="59"/>
                      <a:pt x="20" y="56"/>
                      <a:pt x="20" y="56"/>
                    </a:cubicBezTo>
                    <a:cubicBezTo>
                      <a:pt x="20" y="56"/>
                      <a:pt x="21" y="58"/>
                      <a:pt x="21" y="58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58"/>
                      <a:pt x="22" y="61"/>
                      <a:pt x="22" y="60"/>
                    </a:cubicBezTo>
                    <a:cubicBezTo>
                      <a:pt x="22" y="59"/>
                      <a:pt x="21" y="57"/>
                      <a:pt x="21" y="56"/>
                    </a:cubicBezTo>
                    <a:cubicBezTo>
                      <a:pt x="21" y="55"/>
                      <a:pt x="22" y="56"/>
                      <a:pt x="22" y="56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2" y="57"/>
                      <a:pt x="23" y="61"/>
                      <a:pt x="23" y="60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3" y="58"/>
                      <a:pt x="23" y="59"/>
                      <a:pt x="23" y="60"/>
                    </a:cubicBezTo>
                    <a:cubicBezTo>
                      <a:pt x="23" y="58"/>
                      <a:pt x="23" y="59"/>
                      <a:pt x="23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58"/>
                      <a:pt x="23" y="56"/>
                      <a:pt x="24" y="58"/>
                    </a:cubicBezTo>
                    <a:cubicBezTo>
                      <a:pt x="23" y="56"/>
                      <a:pt x="23" y="58"/>
                      <a:pt x="23" y="57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8"/>
                      <a:pt x="23" y="55"/>
                      <a:pt x="23" y="55"/>
                    </a:cubicBezTo>
                    <a:cubicBezTo>
                      <a:pt x="24" y="56"/>
                      <a:pt x="24" y="56"/>
                      <a:pt x="24" y="57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5" y="59"/>
                      <a:pt x="24" y="54"/>
                      <a:pt x="24" y="55"/>
                    </a:cubicBezTo>
                    <a:cubicBezTo>
                      <a:pt x="25" y="56"/>
                      <a:pt x="25" y="58"/>
                      <a:pt x="25" y="58"/>
                    </a:cubicBezTo>
                    <a:cubicBezTo>
                      <a:pt x="24" y="56"/>
                      <a:pt x="25" y="55"/>
                      <a:pt x="24" y="53"/>
                    </a:cubicBezTo>
                    <a:cubicBezTo>
                      <a:pt x="25" y="54"/>
                      <a:pt x="25" y="56"/>
                      <a:pt x="26" y="58"/>
                    </a:cubicBezTo>
                    <a:cubicBezTo>
                      <a:pt x="25" y="56"/>
                      <a:pt x="26" y="59"/>
                      <a:pt x="26" y="57"/>
                    </a:cubicBezTo>
                    <a:cubicBezTo>
                      <a:pt x="25" y="56"/>
                      <a:pt x="25" y="55"/>
                      <a:pt x="25" y="54"/>
                    </a:cubicBezTo>
                    <a:cubicBezTo>
                      <a:pt x="26" y="54"/>
                      <a:pt x="25" y="55"/>
                      <a:pt x="26" y="56"/>
                    </a:cubicBezTo>
                    <a:cubicBezTo>
                      <a:pt x="26" y="56"/>
                      <a:pt x="26" y="54"/>
                      <a:pt x="25" y="53"/>
                    </a:cubicBezTo>
                    <a:cubicBezTo>
                      <a:pt x="26" y="53"/>
                      <a:pt x="25" y="51"/>
                      <a:pt x="26" y="52"/>
                    </a:cubicBezTo>
                    <a:cubicBezTo>
                      <a:pt x="26" y="54"/>
                      <a:pt x="26" y="53"/>
                      <a:pt x="26" y="54"/>
                    </a:cubicBezTo>
                    <a:cubicBezTo>
                      <a:pt x="27" y="54"/>
                      <a:pt x="25" y="50"/>
                      <a:pt x="26" y="50"/>
                    </a:cubicBezTo>
                    <a:cubicBezTo>
                      <a:pt x="25" y="49"/>
                      <a:pt x="25" y="46"/>
                      <a:pt x="25" y="45"/>
                    </a:cubicBezTo>
                    <a:cubicBezTo>
                      <a:pt x="25" y="45"/>
                      <a:pt x="25" y="46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0"/>
                      <a:pt x="26" y="52"/>
                      <a:pt x="27" y="5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7" y="55"/>
                      <a:pt x="28" y="56"/>
                      <a:pt x="28" y="55"/>
                    </a:cubicBezTo>
                    <a:cubicBezTo>
                      <a:pt x="28" y="54"/>
                      <a:pt x="28" y="56"/>
                      <a:pt x="28" y="55"/>
                    </a:cubicBezTo>
                    <a:cubicBezTo>
                      <a:pt x="28" y="54"/>
                      <a:pt x="27" y="51"/>
                      <a:pt x="28" y="52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6"/>
                      <a:pt x="28" y="53"/>
                      <a:pt x="29" y="54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5"/>
                      <a:pt x="32" y="55"/>
                      <a:pt x="31" y="51"/>
                    </a:cubicBezTo>
                    <a:cubicBezTo>
                      <a:pt x="32" y="52"/>
                      <a:pt x="32" y="52"/>
                      <a:pt x="33" y="53"/>
                    </a:cubicBezTo>
                    <a:cubicBezTo>
                      <a:pt x="33" y="53"/>
                      <a:pt x="33" y="51"/>
                      <a:pt x="33" y="51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4" y="54"/>
                      <a:pt x="34" y="52"/>
                      <a:pt x="34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4"/>
                      <a:pt x="35" y="51"/>
                      <a:pt x="35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6" y="52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7" y="52"/>
                      <a:pt x="37" y="52"/>
                      <a:pt x="38" y="51"/>
                    </a:cubicBezTo>
                    <a:cubicBezTo>
                      <a:pt x="37" y="51"/>
                      <a:pt x="37" y="50"/>
                      <a:pt x="37" y="49"/>
                    </a:cubicBezTo>
                    <a:cubicBezTo>
                      <a:pt x="36" y="46"/>
                      <a:pt x="37" y="49"/>
                      <a:pt x="37" y="47"/>
                    </a:cubicBezTo>
                    <a:cubicBezTo>
                      <a:pt x="37" y="48"/>
                      <a:pt x="38" y="49"/>
                      <a:pt x="38" y="50"/>
                    </a:cubicBezTo>
                    <a:cubicBezTo>
                      <a:pt x="39" y="52"/>
                      <a:pt x="39" y="50"/>
                      <a:pt x="40" y="50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2" y="51"/>
                      <a:pt x="41" y="48"/>
                      <a:pt x="42" y="49"/>
                    </a:cubicBezTo>
                    <a:cubicBezTo>
                      <a:pt x="42" y="48"/>
                      <a:pt x="41" y="45"/>
                      <a:pt x="41" y="45"/>
                    </a:cubicBezTo>
                    <a:cubicBezTo>
                      <a:pt x="41" y="43"/>
                      <a:pt x="42" y="47"/>
                      <a:pt x="43" y="48"/>
                    </a:cubicBezTo>
                    <a:cubicBezTo>
                      <a:pt x="43" y="48"/>
                      <a:pt x="43" y="47"/>
                      <a:pt x="43" y="47"/>
                    </a:cubicBezTo>
                    <a:cubicBezTo>
                      <a:pt x="43" y="48"/>
                      <a:pt x="43" y="48"/>
                      <a:pt x="43" y="48"/>
                    </a:cubicBezTo>
                    <a:cubicBezTo>
                      <a:pt x="43" y="47"/>
                      <a:pt x="43" y="46"/>
                      <a:pt x="44" y="47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7"/>
                      <a:pt x="45" y="48"/>
                      <a:pt x="45" y="48"/>
                    </a:cubicBezTo>
                    <a:cubicBezTo>
                      <a:pt x="44" y="46"/>
                      <a:pt x="45" y="47"/>
                      <a:pt x="45" y="45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8"/>
                      <a:pt x="45" y="45"/>
                      <a:pt x="45" y="45"/>
                    </a:cubicBezTo>
                    <a:cubicBezTo>
                      <a:pt x="45" y="43"/>
                      <a:pt x="46" y="45"/>
                      <a:pt x="46" y="45"/>
                    </a:cubicBezTo>
                    <a:cubicBezTo>
                      <a:pt x="46" y="46"/>
                      <a:pt x="46" y="45"/>
                      <a:pt x="46" y="45"/>
                    </a:cubicBezTo>
                    <a:cubicBezTo>
                      <a:pt x="46" y="47"/>
                      <a:pt x="46" y="46"/>
                      <a:pt x="46" y="47"/>
                    </a:cubicBezTo>
                    <a:cubicBezTo>
                      <a:pt x="46" y="47"/>
                      <a:pt x="46" y="45"/>
                      <a:pt x="46" y="45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7" y="44"/>
                      <a:pt x="46" y="44"/>
                      <a:pt x="46" y="43"/>
                    </a:cubicBezTo>
                    <a:cubicBezTo>
                      <a:pt x="46" y="43"/>
                      <a:pt x="46" y="42"/>
                      <a:pt x="46" y="43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3"/>
                      <a:pt x="47" y="43"/>
                      <a:pt x="46" y="42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3"/>
                      <a:pt x="47" y="43"/>
                      <a:pt x="47" y="42"/>
                    </a:cubicBezTo>
                    <a:cubicBezTo>
                      <a:pt x="48" y="44"/>
                      <a:pt x="49" y="46"/>
                      <a:pt x="49" y="46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9" y="44"/>
                      <a:pt x="49" y="44"/>
                      <a:pt x="50" y="45"/>
                    </a:cubicBezTo>
                    <a:cubicBezTo>
                      <a:pt x="51" y="46"/>
                      <a:pt x="48" y="40"/>
                      <a:pt x="49" y="42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0" y="43"/>
                      <a:pt x="50" y="43"/>
                      <a:pt x="50" y="43"/>
                    </a:cubicBezTo>
                    <a:cubicBezTo>
                      <a:pt x="50" y="42"/>
                      <a:pt x="51" y="45"/>
                      <a:pt x="50" y="43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52" y="46"/>
                      <a:pt x="52" y="42"/>
                      <a:pt x="54" y="44"/>
                    </a:cubicBezTo>
                    <a:cubicBezTo>
                      <a:pt x="52" y="42"/>
                      <a:pt x="54" y="43"/>
                      <a:pt x="53" y="42"/>
                    </a:cubicBezTo>
                    <a:cubicBezTo>
                      <a:pt x="54" y="45"/>
                      <a:pt x="54" y="42"/>
                      <a:pt x="54" y="43"/>
                    </a:cubicBezTo>
                    <a:cubicBezTo>
                      <a:pt x="53" y="41"/>
                      <a:pt x="53" y="41"/>
                      <a:pt x="53" y="41"/>
                    </a:cubicBezTo>
                    <a:cubicBezTo>
                      <a:pt x="54" y="42"/>
                      <a:pt x="53" y="37"/>
                      <a:pt x="54" y="40"/>
                    </a:cubicBezTo>
                    <a:cubicBezTo>
                      <a:pt x="55" y="40"/>
                      <a:pt x="55" y="41"/>
                      <a:pt x="55" y="42"/>
                    </a:cubicBezTo>
                    <a:cubicBezTo>
                      <a:pt x="56" y="44"/>
                      <a:pt x="55" y="39"/>
                      <a:pt x="56" y="42"/>
                    </a:cubicBezTo>
                    <a:cubicBezTo>
                      <a:pt x="56" y="41"/>
                      <a:pt x="55" y="40"/>
                      <a:pt x="55" y="39"/>
                    </a:cubicBezTo>
                    <a:cubicBezTo>
                      <a:pt x="56" y="40"/>
                      <a:pt x="57" y="41"/>
                      <a:pt x="57" y="41"/>
                    </a:cubicBezTo>
                    <a:cubicBezTo>
                      <a:pt x="57" y="41"/>
                      <a:pt x="57" y="40"/>
                      <a:pt x="57" y="40"/>
                    </a:cubicBezTo>
                    <a:cubicBezTo>
                      <a:pt x="57" y="41"/>
                      <a:pt x="57" y="41"/>
                      <a:pt x="57" y="42"/>
                    </a:cubicBezTo>
                    <a:cubicBezTo>
                      <a:pt x="58" y="42"/>
                      <a:pt x="58" y="41"/>
                      <a:pt x="58" y="40"/>
                    </a:cubicBezTo>
                    <a:cubicBezTo>
                      <a:pt x="59" y="41"/>
                      <a:pt x="59" y="40"/>
                      <a:pt x="60" y="41"/>
                    </a:cubicBezTo>
                    <a:cubicBezTo>
                      <a:pt x="59" y="39"/>
                      <a:pt x="61" y="42"/>
                      <a:pt x="60" y="39"/>
                    </a:cubicBezTo>
                    <a:cubicBezTo>
                      <a:pt x="60" y="40"/>
                      <a:pt x="60" y="40"/>
                      <a:pt x="60" y="40"/>
                    </a:cubicBezTo>
                    <a:cubicBezTo>
                      <a:pt x="60" y="39"/>
                      <a:pt x="59" y="37"/>
                      <a:pt x="59" y="37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1" y="41"/>
                      <a:pt x="61" y="39"/>
                      <a:pt x="61" y="40"/>
                    </a:cubicBezTo>
                    <a:cubicBezTo>
                      <a:pt x="60" y="38"/>
                      <a:pt x="62" y="40"/>
                      <a:pt x="61" y="38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1" y="37"/>
                      <a:pt x="60" y="37"/>
                      <a:pt x="61" y="36"/>
                    </a:cubicBezTo>
                    <a:cubicBezTo>
                      <a:pt x="61" y="36"/>
                      <a:pt x="62" y="38"/>
                      <a:pt x="62" y="38"/>
                    </a:cubicBezTo>
                    <a:cubicBezTo>
                      <a:pt x="62" y="39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7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4" y="38"/>
                      <a:pt x="63" y="37"/>
                    </a:cubicBezTo>
                    <a:cubicBezTo>
                      <a:pt x="64" y="38"/>
                      <a:pt x="65" y="36"/>
                      <a:pt x="65" y="36"/>
                    </a:cubicBezTo>
                    <a:cubicBezTo>
                      <a:pt x="65" y="36"/>
                      <a:pt x="65" y="37"/>
                      <a:pt x="65" y="36"/>
                    </a:cubicBezTo>
                    <a:cubicBezTo>
                      <a:pt x="65" y="36"/>
                      <a:pt x="65" y="34"/>
                      <a:pt x="65" y="35"/>
                    </a:cubicBezTo>
                    <a:cubicBezTo>
                      <a:pt x="65" y="35"/>
                      <a:pt x="66" y="36"/>
                      <a:pt x="66" y="36"/>
                    </a:cubicBezTo>
                    <a:cubicBezTo>
                      <a:pt x="66" y="37"/>
                      <a:pt x="66" y="35"/>
                      <a:pt x="66" y="35"/>
                    </a:cubicBezTo>
                    <a:cubicBezTo>
                      <a:pt x="67" y="37"/>
                      <a:pt x="66" y="33"/>
                      <a:pt x="67" y="34"/>
                    </a:cubicBezTo>
                    <a:cubicBezTo>
                      <a:pt x="67" y="34"/>
                      <a:pt x="68" y="35"/>
                      <a:pt x="68" y="36"/>
                    </a:cubicBezTo>
                    <a:cubicBezTo>
                      <a:pt x="68" y="35"/>
                      <a:pt x="68" y="34"/>
                      <a:pt x="68" y="32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69" y="34"/>
                      <a:pt x="69" y="33"/>
                      <a:pt x="69" y="32"/>
                    </a:cubicBezTo>
                    <a:cubicBezTo>
                      <a:pt x="68" y="31"/>
                      <a:pt x="68" y="30"/>
                      <a:pt x="68" y="30"/>
                    </a:cubicBezTo>
                    <a:cubicBezTo>
                      <a:pt x="68" y="30"/>
                      <a:pt x="68" y="30"/>
                      <a:pt x="68" y="30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9" y="30"/>
                      <a:pt x="68" y="30"/>
                      <a:pt x="69" y="30"/>
                    </a:cubicBezTo>
                    <a:cubicBezTo>
                      <a:pt x="70" y="33"/>
                      <a:pt x="70" y="31"/>
                      <a:pt x="70" y="32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1" y="31"/>
                      <a:pt x="71" y="31"/>
                    </a:cubicBezTo>
                    <a:cubicBezTo>
                      <a:pt x="69" y="26"/>
                      <a:pt x="69" y="26"/>
                      <a:pt x="69" y="26"/>
                    </a:cubicBezTo>
                    <a:cubicBezTo>
                      <a:pt x="69" y="27"/>
                      <a:pt x="71" y="28"/>
                      <a:pt x="71" y="29"/>
                    </a:cubicBezTo>
                    <a:cubicBezTo>
                      <a:pt x="71" y="29"/>
                      <a:pt x="70" y="26"/>
                      <a:pt x="70" y="24"/>
                    </a:cubicBezTo>
                    <a:cubicBezTo>
                      <a:pt x="70" y="25"/>
                      <a:pt x="70" y="24"/>
                      <a:pt x="70" y="23"/>
                    </a:cubicBezTo>
                    <a:cubicBezTo>
                      <a:pt x="71" y="25"/>
                      <a:pt x="70" y="23"/>
                      <a:pt x="71" y="24"/>
                    </a:cubicBezTo>
                    <a:cubicBezTo>
                      <a:pt x="72" y="26"/>
                      <a:pt x="72" y="26"/>
                      <a:pt x="72" y="26"/>
                    </a:cubicBezTo>
                    <a:cubicBezTo>
                      <a:pt x="71" y="26"/>
                      <a:pt x="73" y="28"/>
                      <a:pt x="73" y="29"/>
                    </a:cubicBezTo>
                    <a:cubicBezTo>
                      <a:pt x="73" y="28"/>
                      <a:pt x="74" y="28"/>
                      <a:pt x="75" y="29"/>
                    </a:cubicBezTo>
                    <a:cubicBezTo>
                      <a:pt x="73" y="26"/>
                      <a:pt x="74" y="27"/>
                      <a:pt x="73" y="25"/>
                    </a:cubicBezTo>
                    <a:cubicBezTo>
                      <a:pt x="74" y="24"/>
                      <a:pt x="74" y="27"/>
                      <a:pt x="75" y="27"/>
                    </a:cubicBezTo>
                    <a:cubicBezTo>
                      <a:pt x="75" y="26"/>
                      <a:pt x="76" y="26"/>
                      <a:pt x="76" y="26"/>
                    </a:cubicBezTo>
                    <a:cubicBezTo>
                      <a:pt x="76" y="26"/>
                      <a:pt x="76" y="26"/>
                      <a:pt x="76" y="26"/>
                    </a:cubicBezTo>
                    <a:cubicBezTo>
                      <a:pt x="76" y="25"/>
                      <a:pt x="77" y="26"/>
                      <a:pt x="77" y="23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6" y="22"/>
                      <a:pt x="77" y="23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8" y="23"/>
                      <a:pt x="79" y="25"/>
                      <a:pt x="78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4"/>
                      <a:pt x="79" y="22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5"/>
                      <a:pt x="79" y="22"/>
                      <a:pt x="80" y="22"/>
                    </a:cubicBezTo>
                    <a:cubicBezTo>
                      <a:pt x="80" y="22"/>
                      <a:pt x="81" y="23"/>
                      <a:pt x="81" y="23"/>
                    </a:cubicBezTo>
                    <a:cubicBezTo>
                      <a:pt x="80" y="22"/>
                      <a:pt x="81" y="22"/>
                      <a:pt x="81" y="21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4" y="22"/>
                      <a:pt x="86" y="22"/>
                      <a:pt x="86" y="19"/>
                    </a:cubicBezTo>
                    <a:cubicBezTo>
                      <a:pt x="88" y="21"/>
                      <a:pt x="87" y="21"/>
                      <a:pt x="87" y="22"/>
                    </a:cubicBezTo>
                    <a:cubicBezTo>
                      <a:pt x="87" y="20"/>
                      <a:pt x="87" y="22"/>
                      <a:pt x="88" y="21"/>
                    </a:cubicBezTo>
                    <a:cubicBezTo>
                      <a:pt x="88" y="21"/>
                      <a:pt x="88" y="21"/>
                      <a:pt x="88" y="21"/>
                    </a:cubicBezTo>
                    <a:cubicBezTo>
                      <a:pt x="88" y="20"/>
                      <a:pt x="89" y="22"/>
                      <a:pt x="89" y="21"/>
                    </a:cubicBezTo>
                    <a:cubicBezTo>
                      <a:pt x="88" y="20"/>
                      <a:pt x="88" y="20"/>
                      <a:pt x="88" y="20"/>
                    </a:cubicBezTo>
                    <a:cubicBezTo>
                      <a:pt x="88" y="19"/>
                      <a:pt x="90" y="23"/>
                      <a:pt x="89" y="20"/>
                    </a:cubicBezTo>
                    <a:cubicBezTo>
                      <a:pt x="90" y="22"/>
                      <a:pt x="90" y="22"/>
                      <a:pt x="90" y="22"/>
                    </a:cubicBezTo>
                    <a:cubicBezTo>
                      <a:pt x="89" y="19"/>
                      <a:pt x="91" y="22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1"/>
                      <a:pt x="90" y="17"/>
                      <a:pt x="91" y="19"/>
                    </a:cubicBezTo>
                    <a:cubicBezTo>
                      <a:pt x="91" y="19"/>
                      <a:pt x="91" y="18"/>
                      <a:pt x="91" y="16"/>
                    </a:cubicBezTo>
                    <a:cubicBezTo>
                      <a:pt x="92" y="19"/>
                      <a:pt x="92" y="19"/>
                      <a:pt x="92" y="19"/>
                    </a:cubicBezTo>
                    <a:cubicBezTo>
                      <a:pt x="93" y="17"/>
                      <a:pt x="94" y="17"/>
                      <a:pt x="94" y="14"/>
                    </a:cubicBezTo>
                    <a:cubicBezTo>
                      <a:pt x="95" y="15"/>
                      <a:pt x="95" y="15"/>
                      <a:pt x="95" y="15"/>
                    </a:cubicBezTo>
                    <a:cubicBezTo>
                      <a:pt x="95" y="13"/>
                      <a:pt x="97" y="17"/>
                      <a:pt x="96" y="13"/>
                    </a:cubicBezTo>
                    <a:cubicBezTo>
                      <a:pt x="96" y="11"/>
                      <a:pt x="96" y="11"/>
                      <a:pt x="96" y="11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7" y="12"/>
                      <a:pt x="98" y="13"/>
                      <a:pt x="97" y="11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98" y="13"/>
                      <a:pt x="98" y="10"/>
                      <a:pt x="98" y="11"/>
                    </a:cubicBezTo>
                    <a:cubicBezTo>
                      <a:pt x="98" y="11"/>
                      <a:pt x="98" y="11"/>
                      <a:pt x="98" y="11"/>
                    </a:cubicBezTo>
                    <a:cubicBezTo>
                      <a:pt x="101" y="14"/>
                      <a:pt x="104" y="15"/>
                      <a:pt x="104" y="11"/>
                    </a:cubicBezTo>
                    <a:cubicBezTo>
                      <a:pt x="104" y="10"/>
                      <a:pt x="105" y="13"/>
                      <a:pt x="105" y="13"/>
                    </a:cubicBezTo>
                    <a:cubicBezTo>
                      <a:pt x="106" y="9"/>
                      <a:pt x="109" y="14"/>
                      <a:pt x="109" y="8"/>
                    </a:cubicBezTo>
                    <a:cubicBezTo>
                      <a:pt x="110" y="6"/>
                      <a:pt x="108" y="1"/>
                      <a:pt x="10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6" name="Freeform 114"/>
              <p:cNvSpPr/>
              <p:nvPr/>
            </p:nvSpPr>
            <p:spPr bwMode="auto">
              <a:xfrm>
                <a:off x="3897" y="1269"/>
                <a:ext cx="6" cy="2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0 h 2"/>
                  <a:gd name="T4" fmla="*/ 0 w 6"/>
                  <a:gd name="T5" fmla="*/ 2 h 2"/>
                  <a:gd name="T6" fmla="*/ 6 w 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lnTo>
                      <a:pt x="6" y="0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7" name="Freeform 115"/>
              <p:cNvSpPr/>
              <p:nvPr/>
            </p:nvSpPr>
            <p:spPr bwMode="auto">
              <a:xfrm>
                <a:off x="3935" y="1214"/>
                <a:ext cx="78" cy="253"/>
              </a:xfrm>
              <a:custGeom>
                <a:avLst/>
                <a:gdLst>
                  <a:gd name="T0" fmla="*/ 15 w 37"/>
                  <a:gd name="T1" fmla="*/ 54 h 119"/>
                  <a:gd name="T2" fmla="*/ 12 w 37"/>
                  <a:gd name="T3" fmla="*/ 62 h 119"/>
                  <a:gd name="T4" fmla="*/ 8 w 37"/>
                  <a:gd name="T5" fmla="*/ 67 h 119"/>
                  <a:gd name="T6" fmla="*/ 6 w 37"/>
                  <a:gd name="T7" fmla="*/ 78 h 119"/>
                  <a:gd name="T8" fmla="*/ 4 w 37"/>
                  <a:gd name="T9" fmla="*/ 84 h 119"/>
                  <a:gd name="T10" fmla="*/ 2 w 37"/>
                  <a:gd name="T11" fmla="*/ 96 h 119"/>
                  <a:gd name="T12" fmla="*/ 5 w 37"/>
                  <a:gd name="T13" fmla="*/ 103 h 119"/>
                  <a:gd name="T14" fmla="*/ 2 w 37"/>
                  <a:gd name="T15" fmla="*/ 111 h 119"/>
                  <a:gd name="T16" fmla="*/ 2 w 37"/>
                  <a:gd name="T17" fmla="*/ 115 h 119"/>
                  <a:gd name="T18" fmla="*/ 7 w 37"/>
                  <a:gd name="T19" fmla="*/ 117 h 119"/>
                  <a:gd name="T20" fmla="*/ 8 w 37"/>
                  <a:gd name="T21" fmla="*/ 117 h 119"/>
                  <a:gd name="T22" fmla="*/ 9 w 37"/>
                  <a:gd name="T23" fmla="*/ 115 h 119"/>
                  <a:gd name="T24" fmla="*/ 12 w 37"/>
                  <a:gd name="T25" fmla="*/ 113 h 119"/>
                  <a:gd name="T26" fmla="*/ 15 w 37"/>
                  <a:gd name="T27" fmla="*/ 110 h 119"/>
                  <a:gd name="T28" fmla="*/ 17 w 37"/>
                  <a:gd name="T29" fmla="*/ 110 h 119"/>
                  <a:gd name="T30" fmla="*/ 17 w 37"/>
                  <a:gd name="T31" fmla="*/ 108 h 119"/>
                  <a:gd name="T32" fmla="*/ 18 w 37"/>
                  <a:gd name="T33" fmla="*/ 108 h 119"/>
                  <a:gd name="T34" fmla="*/ 21 w 37"/>
                  <a:gd name="T35" fmla="*/ 108 h 119"/>
                  <a:gd name="T36" fmla="*/ 15 w 37"/>
                  <a:gd name="T37" fmla="*/ 104 h 119"/>
                  <a:gd name="T38" fmla="*/ 18 w 37"/>
                  <a:gd name="T39" fmla="*/ 104 h 119"/>
                  <a:gd name="T40" fmla="*/ 20 w 37"/>
                  <a:gd name="T41" fmla="*/ 104 h 119"/>
                  <a:gd name="T42" fmla="*/ 22 w 37"/>
                  <a:gd name="T43" fmla="*/ 102 h 119"/>
                  <a:gd name="T44" fmla="*/ 20 w 37"/>
                  <a:gd name="T45" fmla="*/ 100 h 119"/>
                  <a:gd name="T46" fmla="*/ 22 w 37"/>
                  <a:gd name="T47" fmla="*/ 99 h 119"/>
                  <a:gd name="T48" fmla="*/ 15 w 37"/>
                  <a:gd name="T49" fmla="*/ 95 h 119"/>
                  <a:gd name="T50" fmla="*/ 21 w 37"/>
                  <a:gd name="T51" fmla="*/ 97 h 119"/>
                  <a:gd name="T52" fmla="*/ 24 w 37"/>
                  <a:gd name="T53" fmla="*/ 92 h 119"/>
                  <a:gd name="T54" fmla="*/ 24 w 37"/>
                  <a:gd name="T55" fmla="*/ 89 h 119"/>
                  <a:gd name="T56" fmla="*/ 21 w 37"/>
                  <a:gd name="T57" fmla="*/ 85 h 119"/>
                  <a:gd name="T58" fmla="*/ 26 w 37"/>
                  <a:gd name="T59" fmla="*/ 81 h 119"/>
                  <a:gd name="T60" fmla="*/ 24 w 37"/>
                  <a:gd name="T61" fmla="*/ 78 h 119"/>
                  <a:gd name="T62" fmla="*/ 25 w 37"/>
                  <a:gd name="T63" fmla="*/ 77 h 119"/>
                  <a:gd name="T64" fmla="*/ 23 w 37"/>
                  <a:gd name="T65" fmla="*/ 75 h 119"/>
                  <a:gd name="T66" fmla="*/ 27 w 37"/>
                  <a:gd name="T67" fmla="*/ 75 h 119"/>
                  <a:gd name="T68" fmla="*/ 26 w 37"/>
                  <a:gd name="T69" fmla="*/ 72 h 119"/>
                  <a:gd name="T70" fmla="*/ 25 w 37"/>
                  <a:gd name="T71" fmla="*/ 67 h 119"/>
                  <a:gd name="T72" fmla="*/ 29 w 37"/>
                  <a:gd name="T73" fmla="*/ 65 h 119"/>
                  <a:gd name="T74" fmla="*/ 28 w 37"/>
                  <a:gd name="T75" fmla="*/ 61 h 119"/>
                  <a:gd name="T76" fmla="*/ 29 w 37"/>
                  <a:gd name="T77" fmla="*/ 59 h 119"/>
                  <a:gd name="T78" fmla="*/ 29 w 37"/>
                  <a:gd name="T79" fmla="*/ 59 h 119"/>
                  <a:gd name="T80" fmla="*/ 29 w 37"/>
                  <a:gd name="T81" fmla="*/ 56 h 119"/>
                  <a:gd name="T82" fmla="*/ 27 w 37"/>
                  <a:gd name="T83" fmla="*/ 51 h 119"/>
                  <a:gd name="T84" fmla="*/ 25 w 37"/>
                  <a:gd name="T85" fmla="*/ 49 h 119"/>
                  <a:gd name="T86" fmla="*/ 27 w 37"/>
                  <a:gd name="T87" fmla="*/ 47 h 119"/>
                  <a:gd name="T88" fmla="*/ 29 w 37"/>
                  <a:gd name="T89" fmla="*/ 44 h 119"/>
                  <a:gd name="T90" fmla="*/ 27 w 37"/>
                  <a:gd name="T91" fmla="*/ 39 h 119"/>
                  <a:gd name="T92" fmla="*/ 28 w 37"/>
                  <a:gd name="T93" fmla="*/ 37 h 119"/>
                  <a:gd name="T94" fmla="*/ 31 w 37"/>
                  <a:gd name="T95" fmla="*/ 30 h 119"/>
                  <a:gd name="T96" fmla="*/ 32 w 37"/>
                  <a:gd name="T97" fmla="*/ 27 h 119"/>
                  <a:gd name="T98" fmla="*/ 29 w 37"/>
                  <a:gd name="T99" fmla="*/ 19 h 119"/>
                  <a:gd name="T100" fmla="*/ 30 w 37"/>
                  <a:gd name="T101" fmla="*/ 16 h 119"/>
                  <a:gd name="T102" fmla="*/ 26 w 37"/>
                  <a:gd name="T103" fmla="*/ 0 h 119"/>
                  <a:gd name="T104" fmla="*/ 18 w 37"/>
                  <a:gd name="T105" fmla="*/ 21 h 119"/>
                  <a:gd name="T106" fmla="*/ 11 w 37"/>
                  <a:gd name="T107" fmla="*/ 3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119">
                    <a:moveTo>
                      <a:pt x="11" y="38"/>
                    </a:moveTo>
                    <a:cubicBezTo>
                      <a:pt x="11" y="42"/>
                      <a:pt x="12" y="46"/>
                      <a:pt x="12" y="50"/>
                    </a:cubicBezTo>
                    <a:cubicBezTo>
                      <a:pt x="15" y="51"/>
                      <a:pt x="13" y="52"/>
                      <a:pt x="16" y="53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4" y="54"/>
                      <a:pt x="13" y="54"/>
                      <a:pt x="15" y="54"/>
                    </a:cubicBezTo>
                    <a:cubicBezTo>
                      <a:pt x="17" y="55"/>
                      <a:pt x="12" y="54"/>
                      <a:pt x="13" y="55"/>
                    </a:cubicBezTo>
                    <a:cubicBezTo>
                      <a:pt x="13" y="55"/>
                      <a:pt x="14" y="55"/>
                      <a:pt x="14" y="55"/>
                    </a:cubicBezTo>
                    <a:cubicBezTo>
                      <a:pt x="16" y="56"/>
                      <a:pt x="13" y="55"/>
                      <a:pt x="11" y="55"/>
                    </a:cubicBezTo>
                    <a:cubicBezTo>
                      <a:pt x="11" y="57"/>
                      <a:pt x="13" y="59"/>
                      <a:pt x="11" y="61"/>
                    </a:cubicBezTo>
                    <a:cubicBezTo>
                      <a:pt x="11" y="60"/>
                      <a:pt x="13" y="61"/>
                      <a:pt x="13" y="61"/>
                    </a:cubicBezTo>
                    <a:cubicBezTo>
                      <a:pt x="9" y="60"/>
                      <a:pt x="13" y="62"/>
                      <a:pt x="12" y="62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2"/>
                      <a:pt x="11" y="63"/>
                      <a:pt x="10" y="63"/>
                    </a:cubicBezTo>
                    <a:cubicBezTo>
                      <a:pt x="11" y="64"/>
                      <a:pt x="8" y="64"/>
                      <a:pt x="9" y="65"/>
                    </a:cubicBezTo>
                    <a:cubicBezTo>
                      <a:pt x="8" y="64"/>
                      <a:pt x="8" y="65"/>
                      <a:pt x="8" y="65"/>
                    </a:cubicBezTo>
                    <a:cubicBezTo>
                      <a:pt x="11" y="66"/>
                      <a:pt x="6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8" y="68"/>
                      <a:pt x="6" y="70"/>
                      <a:pt x="8" y="72"/>
                    </a:cubicBezTo>
                    <a:cubicBezTo>
                      <a:pt x="8" y="73"/>
                      <a:pt x="4" y="73"/>
                      <a:pt x="5" y="75"/>
                    </a:cubicBezTo>
                    <a:cubicBezTo>
                      <a:pt x="7" y="76"/>
                      <a:pt x="7" y="76"/>
                      <a:pt x="7" y="76"/>
                    </a:cubicBezTo>
                    <a:cubicBezTo>
                      <a:pt x="7" y="76"/>
                      <a:pt x="6" y="75"/>
                      <a:pt x="5" y="75"/>
                    </a:cubicBezTo>
                    <a:cubicBezTo>
                      <a:pt x="7" y="76"/>
                      <a:pt x="5" y="76"/>
                      <a:pt x="5" y="77"/>
                    </a:cubicBezTo>
                    <a:cubicBezTo>
                      <a:pt x="5" y="77"/>
                      <a:pt x="5" y="78"/>
                      <a:pt x="6" y="78"/>
                    </a:cubicBezTo>
                    <a:cubicBezTo>
                      <a:pt x="4" y="78"/>
                      <a:pt x="7" y="80"/>
                      <a:pt x="5" y="80"/>
                    </a:cubicBezTo>
                    <a:cubicBezTo>
                      <a:pt x="8" y="81"/>
                      <a:pt x="6" y="80"/>
                      <a:pt x="7" y="81"/>
                    </a:cubicBezTo>
                    <a:cubicBezTo>
                      <a:pt x="7" y="81"/>
                      <a:pt x="6" y="81"/>
                      <a:pt x="5" y="81"/>
                    </a:cubicBezTo>
                    <a:cubicBezTo>
                      <a:pt x="6" y="81"/>
                      <a:pt x="6" y="82"/>
                      <a:pt x="4" y="82"/>
                    </a:cubicBezTo>
                    <a:cubicBezTo>
                      <a:pt x="5" y="82"/>
                      <a:pt x="6" y="83"/>
                      <a:pt x="6" y="83"/>
                    </a:cubicBezTo>
                    <a:cubicBezTo>
                      <a:pt x="3" y="83"/>
                      <a:pt x="5" y="84"/>
                      <a:pt x="4" y="84"/>
                    </a:cubicBezTo>
                    <a:cubicBezTo>
                      <a:pt x="6" y="85"/>
                      <a:pt x="8" y="86"/>
                      <a:pt x="7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6"/>
                      <a:pt x="2" y="87"/>
                      <a:pt x="4" y="90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4" y="91"/>
                      <a:pt x="1" y="92"/>
                      <a:pt x="4" y="95"/>
                    </a:cubicBezTo>
                    <a:cubicBezTo>
                      <a:pt x="3" y="95"/>
                      <a:pt x="2" y="95"/>
                      <a:pt x="2" y="96"/>
                    </a:cubicBezTo>
                    <a:cubicBezTo>
                      <a:pt x="3" y="97"/>
                      <a:pt x="3" y="97"/>
                      <a:pt x="5" y="98"/>
                    </a:cubicBezTo>
                    <a:cubicBezTo>
                      <a:pt x="5" y="98"/>
                      <a:pt x="4" y="98"/>
                      <a:pt x="3" y="98"/>
                    </a:cubicBezTo>
                    <a:cubicBezTo>
                      <a:pt x="2" y="98"/>
                      <a:pt x="0" y="98"/>
                      <a:pt x="2" y="99"/>
                    </a:cubicBezTo>
                    <a:cubicBezTo>
                      <a:pt x="1" y="99"/>
                      <a:pt x="1" y="99"/>
                      <a:pt x="1" y="99"/>
                    </a:cubicBezTo>
                    <a:cubicBezTo>
                      <a:pt x="2" y="100"/>
                      <a:pt x="4" y="101"/>
                      <a:pt x="2" y="102"/>
                    </a:cubicBezTo>
                    <a:cubicBezTo>
                      <a:pt x="3" y="102"/>
                      <a:pt x="3" y="103"/>
                      <a:pt x="5" y="103"/>
                    </a:cubicBezTo>
                    <a:cubicBezTo>
                      <a:pt x="5" y="103"/>
                      <a:pt x="3" y="103"/>
                      <a:pt x="4" y="103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4"/>
                      <a:pt x="2" y="105"/>
                      <a:pt x="3" y="107"/>
                    </a:cubicBezTo>
                    <a:cubicBezTo>
                      <a:pt x="0" y="107"/>
                      <a:pt x="3" y="108"/>
                      <a:pt x="1" y="109"/>
                    </a:cubicBezTo>
                    <a:cubicBezTo>
                      <a:pt x="2" y="110"/>
                      <a:pt x="0" y="110"/>
                      <a:pt x="3" y="111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1" y="111"/>
                      <a:pt x="2" y="112"/>
                      <a:pt x="1" y="113"/>
                    </a:cubicBezTo>
                    <a:cubicBezTo>
                      <a:pt x="1" y="114"/>
                      <a:pt x="3" y="114"/>
                      <a:pt x="4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5"/>
                      <a:pt x="5" y="115"/>
                      <a:pt x="7" y="115"/>
                    </a:cubicBezTo>
                    <a:cubicBezTo>
                      <a:pt x="6" y="115"/>
                      <a:pt x="7" y="115"/>
                      <a:pt x="6" y="115"/>
                    </a:cubicBezTo>
                    <a:cubicBezTo>
                      <a:pt x="5" y="115"/>
                      <a:pt x="4" y="115"/>
                      <a:pt x="2" y="115"/>
                    </a:cubicBezTo>
                    <a:cubicBezTo>
                      <a:pt x="1" y="116"/>
                      <a:pt x="5" y="116"/>
                      <a:pt x="3" y="117"/>
                    </a:cubicBezTo>
                    <a:cubicBezTo>
                      <a:pt x="2" y="117"/>
                      <a:pt x="3" y="118"/>
                      <a:pt x="5" y="117"/>
                    </a:cubicBezTo>
                    <a:cubicBezTo>
                      <a:pt x="4" y="117"/>
                      <a:pt x="4" y="118"/>
                      <a:pt x="3" y="118"/>
                    </a:cubicBezTo>
                    <a:cubicBezTo>
                      <a:pt x="3" y="118"/>
                      <a:pt x="3" y="118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5" y="118"/>
                      <a:pt x="5" y="118"/>
                      <a:pt x="7" y="117"/>
                    </a:cubicBezTo>
                    <a:cubicBezTo>
                      <a:pt x="7" y="117"/>
                      <a:pt x="6" y="117"/>
                      <a:pt x="7" y="117"/>
                    </a:cubicBezTo>
                    <a:cubicBezTo>
                      <a:pt x="8" y="117"/>
                      <a:pt x="8" y="117"/>
                      <a:pt x="7" y="118"/>
                    </a:cubicBezTo>
                    <a:cubicBezTo>
                      <a:pt x="6" y="118"/>
                      <a:pt x="5" y="118"/>
                      <a:pt x="4" y="119"/>
                    </a:cubicBezTo>
                    <a:cubicBezTo>
                      <a:pt x="7" y="118"/>
                      <a:pt x="7" y="118"/>
                      <a:pt x="7" y="118"/>
                    </a:cubicBezTo>
                    <a:cubicBezTo>
                      <a:pt x="7" y="118"/>
                      <a:pt x="8" y="118"/>
                      <a:pt x="9" y="117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9" y="117"/>
                      <a:pt x="9" y="117"/>
                      <a:pt x="9" y="117"/>
                    </a:cubicBezTo>
                    <a:cubicBezTo>
                      <a:pt x="9" y="117"/>
                      <a:pt x="10" y="116"/>
                      <a:pt x="9" y="116"/>
                    </a:cubicBezTo>
                    <a:cubicBezTo>
                      <a:pt x="7" y="116"/>
                      <a:pt x="7" y="116"/>
                      <a:pt x="7" y="116"/>
                    </a:cubicBezTo>
                    <a:cubicBezTo>
                      <a:pt x="7" y="116"/>
                      <a:pt x="5" y="116"/>
                      <a:pt x="7" y="116"/>
                    </a:cubicBezTo>
                    <a:cubicBezTo>
                      <a:pt x="9" y="115"/>
                      <a:pt x="9" y="115"/>
                      <a:pt x="9" y="115"/>
                    </a:cubicBezTo>
                    <a:cubicBezTo>
                      <a:pt x="9" y="115"/>
                      <a:pt x="8" y="115"/>
                      <a:pt x="9" y="115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8" y="115"/>
                      <a:pt x="10" y="114"/>
                      <a:pt x="9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4"/>
                      <a:pt x="8" y="114"/>
                      <a:pt x="8" y="114"/>
                    </a:cubicBezTo>
                    <a:cubicBezTo>
                      <a:pt x="9" y="114"/>
                      <a:pt x="11" y="114"/>
                      <a:pt x="12" y="114"/>
                    </a:cubicBezTo>
                    <a:cubicBezTo>
                      <a:pt x="12" y="113"/>
                      <a:pt x="10" y="113"/>
                      <a:pt x="12" y="113"/>
                    </a:cubicBezTo>
                    <a:cubicBezTo>
                      <a:pt x="11" y="112"/>
                      <a:pt x="10" y="112"/>
                      <a:pt x="9" y="111"/>
                    </a:cubicBezTo>
                    <a:cubicBezTo>
                      <a:pt x="9" y="111"/>
                      <a:pt x="12" y="112"/>
                      <a:pt x="11" y="111"/>
                    </a:cubicBezTo>
                    <a:cubicBezTo>
                      <a:pt x="12" y="111"/>
                      <a:pt x="13" y="111"/>
                      <a:pt x="14" y="111"/>
                    </a:cubicBezTo>
                    <a:cubicBezTo>
                      <a:pt x="13" y="111"/>
                      <a:pt x="14" y="111"/>
                      <a:pt x="12" y="111"/>
                    </a:cubicBezTo>
                    <a:cubicBezTo>
                      <a:pt x="12" y="110"/>
                      <a:pt x="13" y="110"/>
                      <a:pt x="12" y="109"/>
                    </a:cubicBezTo>
                    <a:cubicBezTo>
                      <a:pt x="12" y="109"/>
                      <a:pt x="14" y="110"/>
                      <a:pt x="15" y="110"/>
                    </a:cubicBezTo>
                    <a:cubicBezTo>
                      <a:pt x="13" y="109"/>
                      <a:pt x="13" y="109"/>
                      <a:pt x="13" y="108"/>
                    </a:cubicBezTo>
                    <a:cubicBezTo>
                      <a:pt x="11" y="108"/>
                      <a:pt x="11" y="108"/>
                      <a:pt x="10" y="108"/>
                    </a:cubicBezTo>
                    <a:cubicBezTo>
                      <a:pt x="9" y="108"/>
                      <a:pt x="9" y="107"/>
                      <a:pt x="9" y="107"/>
                    </a:cubicBezTo>
                    <a:cubicBezTo>
                      <a:pt x="11" y="108"/>
                      <a:pt x="13" y="108"/>
                      <a:pt x="14" y="108"/>
                    </a:cubicBezTo>
                    <a:cubicBezTo>
                      <a:pt x="16" y="108"/>
                      <a:pt x="13" y="108"/>
                      <a:pt x="16" y="109"/>
                    </a:cubicBezTo>
                    <a:cubicBezTo>
                      <a:pt x="18" y="109"/>
                      <a:pt x="18" y="110"/>
                      <a:pt x="17" y="110"/>
                    </a:cubicBezTo>
                    <a:cubicBezTo>
                      <a:pt x="19" y="111"/>
                      <a:pt x="17" y="110"/>
                      <a:pt x="19" y="110"/>
                    </a:cubicBezTo>
                    <a:cubicBezTo>
                      <a:pt x="19" y="110"/>
                      <a:pt x="18" y="110"/>
                      <a:pt x="18" y="109"/>
                    </a:cubicBezTo>
                    <a:cubicBezTo>
                      <a:pt x="17" y="109"/>
                      <a:pt x="16" y="109"/>
                      <a:pt x="15" y="108"/>
                    </a:cubicBezTo>
                    <a:cubicBezTo>
                      <a:pt x="13" y="108"/>
                      <a:pt x="17" y="108"/>
                      <a:pt x="17" y="10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19" y="109"/>
                      <a:pt x="17" y="108"/>
                      <a:pt x="17" y="108"/>
                    </a:cubicBezTo>
                    <a:cubicBezTo>
                      <a:pt x="21" y="109"/>
                      <a:pt x="18" y="108"/>
                      <a:pt x="20" y="109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19" y="109"/>
                      <a:pt x="20" y="108"/>
                    </a:cubicBezTo>
                    <a:cubicBezTo>
                      <a:pt x="21" y="109"/>
                      <a:pt x="21" y="109"/>
                      <a:pt x="21" y="109"/>
                    </a:cubicBezTo>
                    <a:cubicBezTo>
                      <a:pt x="21" y="108"/>
                      <a:pt x="21" y="108"/>
                      <a:pt x="21" y="108"/>
                    </a:cubicBezTo>
                    <a:cubicBezTo>
                      <a:pt x="20" y="108"/>
                      <a:pt x="18" y="108"/>
                      <a:pt x="18" y="108"/>
                    </a:cubicBezTo>
                    <a:cubicBezTo>
                      <a:pt x="15" y="107"/>
                      <a:pt x="18" y="108"/>
                      <a:pt x="17" y="107"/>
                    </a:cubicBezTo>
                    <a:cubicBezTo>
                      <a:pt x="15" y="106"/>
                      <a:pt x="17" y="107"/>
                      <a:pt x="16" y="107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4" y="105"/>
                      <a:pt x="16" y="106"/>
                      <a:pt x="17" y="106"/>
                    </a:cubicBezTo>
                    <a:cubicBezTo>
                      <a:pt x="17" y="106"/>
                      <a:pt x="17" y="107"/>
                      <a:pt x="16" y="106"/>
                    </a:cubicBezTo>
                    <a:cubicBezTo>
                      <a:pt x="18" y="107"/>
                      <a:pt x="20" y="107"/>
                      <a:pt x="21" y="108"/>
                    </a:cubicBezTo>
                    <a:cubicBezTo>
                      <a:pt x="22" y="108"/>
                      <a:pt x="20" y="107"/>
                      <a:pt x="20" y="107"/>
                    </a:cubicBezTo>
                    <a:cubicBezTo>
                      <a:pt x="19" y="107"/>
                      <a:pt x="18" y="107"/>
                      <a:pt x="17" y="106"/>
                    </a:cubicBezTo>
                    <a:cubicBezTo>
                      <a:pt x="13" y="105"/>
                      <a:pt x="21" y="107"/>
                      <a:pt x="20" y="106"/>
                    </a:cubicBezTo>
                    <a:cubicBezTo>
                      <a:pt x="17" y="106"/>
                      <a:pt x="16" y="104"/>
                      <a:pt x="13" y="104"/>
                    </a:cubicBezTo>
                    <a:cubicBezTo>
                      <a:pt x="12" y="104"/>
                      <a:pt x="12" y="103"/>
                      <a:pt x="12" y="103"/>
                    </a:cubicBezTo>
                    <a:cubicBezTo>
                      <a:pt x="14" y="104"/>
                      <a:pt x="13" y="103"/>
                      <a:pt x="15" y="104"/>
                    </a:cubicBezTo>
                    <a:cubicBezTo>
                      <a:pt x="15" y="104"/>
                      <a:pt x="15" y="104"/>
                      <a:pt x="15" y="104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22" y="106"/>
                      <a:pt x="22" y="106"/>
                      <a:pt x="22" y="106"/>
                    </a:cubicBezTo>
                    <a:cubicBezTo>
                      <a:pt x="21" y="105"/>
                      <a:pt x="20" y="105"/>
                      <a:pt x="19" y="105"/>
                    </a:cubicBezTo>
                    <a:cubicBezTo>
                      <a:pt x="20" y="105"/>
                      <a:pt x="21" y="105"/>
                      <a:pt x="21" y="105"/>
                    </a:cubicBezTo>
                    <a:cubicBezTo>
                      <a:pt x="20" y="105"/>
                      <a:pt x="18" y="104"/>
                      <a:pt x="18" y="104"/>
                    </a:cubicBezTo>
                    <a:cubicBezTo>
                      <a:pt x="18" y="103"/>
                      <a:pt x="20" y="104"/>
                      <a:pt x="20" y="104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23" y="105"/>
                      <a:pt x="22" y="105"/>
                    </a:cubicBezTo>
                    <a:cubicBezTo>
                      <a:pt x="21" y="104"/>
                      <a:pt x="20" y="104"/>
                      <a:pt x="18" y="103"/>
                    </a:cubicBezTo>
                    <a:cubicBezTo>
                      <a:pt x="18" y="103"/>
                      <a:pt x="19" y="103"/>
                      <a:pt x="19" y="103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20" y="103"/>
                      <a:pt x="23" y="104"/>
                      <a:pt x="23" y="104"/>
                    </a:cubicBezTo>
                    <a:cubicBezTo>
                      <a:pt x="21" y="103"/>
                      <a:pt x="21" y="103"/>
                      <a:pt x="21" y="103"/>
                    </a:cubicBezTo>
                    <a:cubicBezTo>
                      <a:pt x="23" y="104"/>
                      <a:pt x="23" y="104"/>
                      <a:pt x="23" y="104"/>
                    </a:cubicBezTo>
                    <a:cubicBezTo>
                      <a:pt x="22" y="103"/>
                      <a:pt x="22" y="103"/>
                      <a:pt x="21" y="103"/>
                    </a:cubicBezTo>
                    <a:cubicBezTo>
                      <a:pt x="23" y="103"/>
                      <a:pt x="23" y="103"/>
                      <a:pt x="23" y="103"/>
                    </a:cubicBezTo>
                    <a:cubicBezTo>
                      <a:pt x="22" y="103"/>
                      <a:pt x="20" y="102"/>
                      <a:pt x="22" y="102"/>
                    </a:cubicBezTo>
                    <a:cubicBezTo>
                      <a:pt x="19" y="102"/>
                      <a:pt x="22" y="103"/>
                      <a:pt x="20" y="102"/>
                    </a:cubicBezTo>
                    <a:cubicBezTo>
                      <a:pt x="19" y="102"/>
                      <a:pt x="19" y="101"/>
                      <a:pt x="19" y="101"/>
                    </a:cubicBezTo>
                    <a:cubicBezTo>
                      <a:pt x="21" y="102"/>
                      <a:pt x="19" y="101"/>
                      <a:pt x="19" y="101"/>
                    </a:cubicBezTo>
                    <a:cubicBezTo>
                      <a:pt x="20" y="101"/>
                      <a:pt x="21" y="101"/>
                      <a:pt x="21" y="101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23" y="102"/>
                      <a:pt x="19" y="100"/>
                      <a:pt x="20" y="100"/>
                    </a:cubicBezTo>
                    <a:cubicBezTo>
                      <a:pt x="21" y="101"/>
                      <a:pt x="22" y="101"/>
                      <a:pt x="23" y="101"/>
                    </a:cubicBezTo>
                    <a:cubicBezTo>
                      <a:pt x="20" y="100"/>
                      <a:pt x="20" y="99"/>
                      <a:pt x="18" y="99"/>
                    </a:cubicBezTo>
                    <a:cubicBezTo>
                      <a:pt x="19" y="99"/>
                      <a:pt x="21" y="100"/>
                      <a:pt x="23" y="101"/>
                    </a:cubicBezTo>
                    <a:cubicBezTo>
                      <a:pt x="21" y="100"/>
                      <a:pt x="25" y="101"/>
                      <a:pt x="22" y="100"/>
                    </a:cubicBezTo>
                    <a:cubicBezTo>
                      <a:pt x="21" y="100"/>
                      <a:pt x="21" y="99"/>
                      <a:pt x="19" y="99"/>
                    </a:cubicBezTo>
                    <a:cubicBezTo>
                      <a:pt x="20" y="98"/>
                      <a:pt x="21" y="99"/>
                      <a:pt x="22" y="99"/>
                    </a:cubicBezTo>
                    <a:cubicBezTo>
                      <a:pt x="21" y="99"/>
                      <a:pt x="19" y="98"/>
                      <a:pt x="19" y="98"/>
                    </a:cubicBezTo>
                    <a:cubicBezTo>
                      <a:pt x="19" y="98"/>
                      <a:pt x="17" y="97"/>
                      <a:pt x="19" y="97"/>
                    </a:cubicBezTo>
                    <a:cubicBezTo>
                      <a:pt x="20" y="98"/>
                      <a:pt x="19" y="98"/>
                      <a:pt x="20" y="98"/>
                    </a:cubicBezTo>
                    <a:cubicBezTo>
                      <a:pt x="21" y="98"/>
                      <a:pt x="17" y="96"/>
                      <a:pt x="16" y="96"/>
                    </a:cubicBezTo>
                    <a:cubicBezTo>
                      <a:pt x="15" y="95"/>
                      <a:pt x="13" y="94"/>
                      <a:pt x="12" y="94"/>
                    </a:cubicBezTo>
                    <a:cubicBezTo>
                      <a:pt x="13" y="93"/>
                      <a:pt x="13" y="94"/>
                      <a:pt x="15" y="95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7" y="95"/>
                      <a:pt x="19" y="97"/>
                      <a:pt x="21" y="97"/>
                    </a:cubicBezTo>
                    <a:cubicBezTo>
                      <a:pt x="20" y="97"/>
                      <a:pt x="20" y="97"/>
                      <a:pt x="20" y="97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1" y="97"/>
                      <a:pt x="23" y="97"/>
                      <a:pt x="22" y="97"/>
                    </a:cubicBezTo>
                    <a:cubicBezTo>
                      <a:pt x="21" y="96"/>
                      <a:pt x="23" y="97"/>
                      <a:pt x="21" y="97"/>
                    </a:cubicBezTo>
                    <a:cubicBezTo>
                      <a:pt x="21" y="97"/>
                      <a:pt x="19" y="95"/>
                      <a:pt x="20" y="95"/>
                    </a:cubicBezTo>
                    <a:cubicBezTo>
                      <a:pt x="23" y="97"/>
                      <a:pt x="23" y="97"/>
                      <a:pt x="23" y="97"/>
                    </a:cubicBezTo>
                    <a:cubicBezTo>
                      <a:pt x="23" y="97"/>
                      <a:pt x="21" y="96"/>
                      <a:pt x="22" y="96"/>
                    </a:cubicBezTo>
                    <a:cubicBezTo>
                      <a:pt x="23" y="96"/>
                      <a:pt x="23" y="96"/>
                      <a:pt x="23" y="96"/>
                    </a:cubicBezTo>
                    <a:cubicBezTo>
                      <a:pt x="23" y="96"/>
                      <a:pt x="24" y="94"/>
                      <a:pt x="20" y="92"/>
                    </a:cubicBezTo>
                    <a:cubicBezTo>
                      <a:pt x="22" y="92"/>
                      <a:pt x="22" y="92"/>
                      <a:pt x="24" y="92"/>
                    </a:cubicBezTo>
                    <a:cubicBezTo>
                      <a:pt x="23" y="92"/>
                      <a:pt x="22" y="91"/>
                      <a:pt x="22" y="91"/>
                    </a:cubicBezTo>
                    <a:cubicBezTo>
                      <a:pt x="24" y="91"/>
                      <a:pt x="24" y="91"/>
                      <a:pt x="24" y="91"/>
                    </a:cubicBezTo>
                    <a:cubicBezTo>
                      <a:pt x="25" y="91"/>
                      <a:pt x="23" y="90"/>
                      <a:pt x="23" y="90"/>
                    </a:cubicBezTo>
                    <a:cubicBezTo>
                      <a:pt x="24" y="90"/>
                      <a:pt x="24" y="90"/>
                      <a:pt x="24" y="90"/>
                    </a:cubicBezTo>
                    <a:cubicBezTo>
                      <a:pt x="25" y="90"/>
                      <a:pt x="23" y="89"/>
                      <a:pt x="23" y="89"/>
                    </a:cubicBezTo>
                    <a:cubicBezTo>
                      <a:pt x="24" y="89"/>
                      <a:pt x="24" y="89"/>
                      <a:pt x="24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2" y="88"/>
                      <a:pt x="23" y="88"/>
                      <a:pt x="25" y="89"/>
                    </a:cubicBezTo>
                    <a:cubicBezTo>
                      <a:pt x="23" y="88"/>
                      <a:pt x="23" y="88"/>
                      <a:pt x="23" y="88"/>
                    </a:cubicBezTo>
                    <a:cubicBezTo>
                      <a:pt x="25" y="88"/>
                      <a:pt x="25" y="88"/>
                      <a:pt x="25" y="86"/>
                    </a:cubicBezTo>
                    <a:cubicBezTo>
                      <a:pt x="24" y="87"/>
                      <a:pt x="23" y="86"/>
                      <a:pt x="22" y="86"/>
                    </a:cubicBezTo>
                    <a:cubicBezTo>
                      <a:pt x="20" y="86"/>
                      <a:pt x="22" y="86"/>
                      <a:pt x="21" y="85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7" y="86"/>
                      <a:pt x="25" y="85"/>
                      <a:pt x="25" y="84"/>
                    </a:cubicBezTo>
                    <a:cubicBezTo>
                      <a:pt x="24" y="83"/>
                      <a:pt x="24" y="83"/>
                      <a:pt x="24" y="83"/>
                    </a:cubicBezTo>
                    <a:cubicBezTo>
                      <a:pt x="27" y="83"/>
                      <a:pt x="24" y="82"/>
                      <a:pt x="25" y="82"/>
                    </a:cubicBezTo>
                    <a:cubicBezTo>
                      <a:pt x="24" y="82"/>
                      <a:pt x="22" y="81"/>
                      <a:pt x="22" y="80"/>
                    </a:cubicBezTo>
                    <a:cubicBezTo>
                      <a:pt x="20" y="79"/>
                      <a:pt x="25" y="81"/>
                      <a:pt x="26" y="81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4" y="80"/>
                      <a:pt x="24" y="79"/>
                      <a:pt x="25" y="79"/>
                    </a:cubicBezTo>
                    <a:cubicBezTo>
                      <a:pt x="25" y="79"/>
                      <a:pt x="25" y="79"/>
                      <a:pt x="25" y="79"/>
                    </a:cubicBezTo>
                    <a:cubicBezTo>
                      <a:pt x="25" y="79"/>
                      <a:pt x="26" y="79"/>
                      <a:pt x="26" y="79"/>
                    </a:cubicBezTo>
                    <a:cubicBezTo>
                      <a:pt x="24" y="78"/>
                      <a:pt x="26" y="78"/>
                      <a:pt x="24" y="78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3" y="77"/>
                      <a:pt x="23" y="77"/>
                      <a:pt x="23" y="77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7" y="78"/>
                      <a:pt x="25" y="77"/>
                      <a:pt x="24" y="77"/>
                    </a:cubicBezTo>
                    <a:cubicBezTo>
                      <a:pt x="23" y="76"/>
                      <a:pt x="24" y="77"/>
                      <a:pt x="25" y="77"/>
                    </a:cubicBezTo>
                    <a:cubicBezTo>
                      <a:pt x="26" y="77"/>
                      <a:pt x="25" y="77"/>
                      <a:pt x="25" y="77"/>
                    </a:cubicBezTo>
                    <a:cubicBezTo>
                      <a:pt x="26" y="78"/>
                      <a:pt x="25" y="77"/>
                      <a:pt x="26" y="77"/>
                    </a:cubicBezTo>
                    <a:cubicBezTo>
                      <a:pt x="26" y="77"/>
                      <a:pt x="24" y="77"/>
                      <a:pt x="25" y="77"/>
                    </a:cubicBezTo>
                    <a:cubicBezTo>
                      <a:pt x="25" y="76"/>
                      <a:pt x="25" y="76"/>
                      <a:pt x="26" y="76"/>
                    </a:cubicBezTo>
                    <a:cubicBezTo>
                      <a:pt x="26" y="76"/>
                      <a:pt x="26" y="76"/>
                      <a:pt x="25" y="75"/>
                    </a:cubicBezTo>
                    <a:cubicBezTo>
                      <a:pt x="25" y="76"/>
                      <a:pt x="24" y="76"/>
                      <a:pt x="23" y="75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3" y="75"/>
                      <a:pt x="24" y="75"/>
                      <a:pt x="22" y="75"/>
                    </a:cubicBezTo>
                    <a:cubicBezTo>
                      <a:pt x="25" y="75"/>
                      <a:pt x="25" y="75"/>
                      <a:pt x="25" y="75"/>
                    </a:cubicBezTo>
                    <a:cubicBezTo>
                      <a:pt x="23" y="74"/>
                      <a:pt x="23" y="74"/>
                      <a:pt x="23" y="74"/>
                    </a:cubicBezTo>
                    <a:cubicBezTo>
                      <a:pt x="25" y="74"/>
                      <a:pt x="27" y="75"/>
                      <a:pt x="27" y="75"/>
                    </a:cubicBezTo>
                    <a:cubicBezTo>
                      <a:pt x="26" y="74"/>
                      <a:pt x="26" y="74"/>
                      <a:pt x="26" y="74"/>
                    </a:cubicBezTo>
                    <a:cubicBezTo>
                      <a:pt x="26" y="73"/>
                      <a:pt x="26" y="74"/>
                      <a:pt x="27" y="74"/>
                    </a:cubicBezTo>
                    <a:cubicBezTo>
                      <a:pt x="28" y="73"/>
                      <a:pt x="22" y="72"/>
                      <a:pt x="24" y="72"/>
                    </a:cubicBezTo>
                    <a:cubicBezTo>
                      <a:pt x="26" y="72"/>
                      <a:pt x="26" y="72"/>
                      <a:pt x="27" y="72"/>
                    </a:cubicBezTo>
                    <a:cubicBezTo>
                      <a:pt x="27" y="72"/>
                      <a:pt x="26" y="72"/>
                      <a:pt x="26" y="72"/>
                    </a:cubicBezTo>
                    <a:cubicBezTo>
                      <a:pt x="25" y="72"/>
                      <a:pt x="27" y="72"/>
                      <a:pt x="26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9" y="72"/>
                      <a:pt x="26" y="70"/>
                      <a:pt x="28" y="70"/>
                    </a:cubicBezTo>
                    <a:cubicBezTo>
                      <a:pt x="26" y="69"/>
                      <a:pt x="28" y="69"/>
                      <a:pt x="27" y="69"/>
                    </a:cubicBezTo>
                    <a:cubicBezTo>
                      <a:pt x="29" y="70"/>
                      <a:pt x="27" y="68"/>
                      <a:pt x="28" y="69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7" y="68"/>
                      <a:pt x="22" y="66"/>
                      <a:pt x="25" y="67"/>
                    </a:cubicBezTo>
                    <a:cubicBezTo>
                      <a:pt x="26" y="67"/>
                      <a:pt x="27" y="67"/>
                      <a:pt x="27" y="68"/>
                    </a:cubicBezTo>
                    <a:cubicBezTo>
                      <a:pt x="30" y="68"/>
                      <a:pt x="25" y="66"/>
                      <a:pt x="29" y="67"/>
                    </a:cubicBezTo>
                    <a:cubicBezTo>
                      <a:pt x="28" y="66"/>
                      <a:pt x="26" y="66"/>
                      <a:pt x="25" y="65"/>
                    </a:cubicBezTo>
                    <a:cubicBezTo>
                      <a:pt x="26" y="65"/>
                      <a:pt x="28" y="65"/>
                      <a:pt x="28" y="65"/>
                    </a:cubicBezTo>
                    <a:cubicBezTo>
                      <a:pt x="28" y="65"/>
                      <a:pt x="27" y="65"/>
                      <a:pt x="28" y="65"/>
                    </a:cubicBezTo>
                    <a:cubicBezTo>
                      <a:pt x="28" y="65"/>
                      <a:pt x="28" y="65"/>
                      <a:pt x="29" y="65"/>
                    </a:cubicBezTo>
                    <a:cubicBezTo>
                      <a:pt x="30" y="65"/>
                      <a:pt x="28" y="64"/>
                      <a:pt x="28" y="64"/>
                    </a:cubicBezTo>
                    <a:cubicBezTo>
                      <a:pt x="30" y="64"/>
                      <a:pt x="29" y="63"/>
                      <a:pt x="30" y="63"/>
                    </a:cubicBezTo>
                    <a:cubicBezTo>
                      <a:pt x="28" y="62"/>
                      <a:pt x="31" y="63"/>
                      <a:pt x="28" y="62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8" y="62"/>
                      <a:pt x="26" y="61"/>
                      <a:pt x="26" y="61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30" y="62"/>
                      <a:pt x="29" y="61"/>
                      <a:pt x="30" y="61"/>
                    </a:cubicBezTo>
                    <a:cubicBezTo>
                      <a:pt x="28" y="61"/>
                      <a:pt x="30" y="61"/>
                      <a:pt x="28" y="61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7" y="60"/>
                      <a:pt x="27" y="60"/>
                      <a:pt x="27" y="59"/>
                    </a:cubicBezTo>
                    <a:cubicBezTo>
                      <a:pt x="27" y="59"/>
                      <a:pt x="29" y="60"/>
                      <a:pt x="29" y="60"/>
                    </a:cubicBezTo>
                    <a:cubicBezTo>
                      <a:pt x="30" y="60"/>
                      <a:pt x="29" y="60"/>
                      <a:pt x="29" y="59"/>
                    </a:cubicBezTo>
                    <a:cubicBezTo>
                      <a:pt x="29" y="59"/>
                      <a:pt x="29" y="59"/>
                      <a:pt x="28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9"/>
                      <a:pt x="30" y="58"/>
                      <a:pt x="29" y="58"/>
                    </a:cubicBezTo>
                    <a:cubicBezTo>
                      <a:pt x="30" y="58"/>
                      <a:pt x="29" y="56"/>
                      <a:pt x="28" y="56"/>
                    </a:cubicBezTo>
                    <a:cubicBezTo>
                      <a:pt x="28" y="56"/>
                      <a:pt x="30" y="56"/>
                      <a:pt x="29" y="56"/>
                    </a:cubicBezTo>
                    <a:cubicBezTo>
                      <a:pt x="29" y="56"/>
                      <a:pt x="27" y="55"/>
                      <a:pt x="28" y="55"/>
                    </a:cubicBezTo>
                    <a:cubicBezTo>
                      <a:pt x="28" y="55"/>
                      <a:pt x="30" y="55"/>
                      <a:pt x="30" y="55"/>
                    </a:cubicBezTo>
                    <a:cubicBezTo>
                      <a:pt x="30" y="55"/>
                      <a:pt x="28" y="55"/>
                      <a:pt x="28" y="55"/>
                    </a:cubicBezTo>
                    <a:cubicBezTo>
                      <a:pt x="31" y="55"/>
                      <a:pt x="27" y="53"/>
                      <a:pt x="29" y="53"/>
                    </a:cubicBezTo>
                    <a:cubicBezTo>
                      <a:pt x="29" y="53"/>
                      <a:pt x="30" y="53"/>
                      <a:pt x="30" y="53"/>
                    </a:cubicBezTo>
                    <a:cubicBezTo>
                      <a:pt x="30" y="53"/>
                      <a:pt x="29" y="52"/>
                      <a:pt x="27" y="51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9" y="51"/>
                      <a:pt x="29" y="51"/>
                      <a:pt x="27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1"/>
                      <a:pt x="25" y="50"/>
                      <a:pt x="26" y="50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6" y="50"/>
                      <a:pt x="25" y="49"/>
                      <a:pt x="25" y="49"/>
                    </a:cubicBezTo>
                    <a:cubicBezTo>
                      <a:pt x="26" y="49"/>
                      <a:pt x="26" y="49"/>
                      <a:pt x="27" y="49"/>
                    </a:cubicBezTo>
                    <a:cubicBezTo>
                      <a:pt x="29" y="50"/>
                      <a:pt x="28" y="49"/>
                      <a:pt x="29" y="49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6" y="48"/>
                      <a:pt x="29" y="49"/>
                      <a:pt x="29" y="48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24" y="47"/>
                      <a:pt x="26" y="47"/>
                      <a:pt x="27" y="47"/>
                    </a:cubicBezTo>
                    <a:cubicBezTo>
                      <a:pt x="27" y="47"/>
                      <a:pt x="24" y="46"/>
                      <a:pt x="22" y="45"/>
                    </a:cubicBezTo>
                    <a:cubicBezTo>
                      <a:pt x="23" y="45"/>
                      <a:pt x="22" y="44"/>
                      <a:pt x="22" y="44"/>
                    </a:cubicBezTo>
                    <a:cubicBezTo>
                      <a:pt x="23" y="44"/>
                      <a:pt x="22" y="44"/>
                      <a:pt x="23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5"/>
                      <a:pt x="27" y="45"/>
                      <a:pt x="28" y="45"/>
                    </a:cubicBezTo>
                    <a:cubicBezTo>
                      <a:pt x="27" y="45"/>
                      <a:pt x="28" y="44"/>
                      <a:pt x="29" y="44"/>
                    </a:cubicBezTo>
                    <a:cubicBezTo>
                      <a:pt x="26" y="44"/>
                      <a:pt x="27" y="43"/>
                      <a:pt x="25" y="42"/>
                    </a:cubicBezTo>
                    <a:cubicBezTo>
                      <a:pt x="24" y="42"/>
                      <a:pt x="27" y="43"/>
                      <a:pt x="28" y="43"/>
                    </a:cubicBezTo>
                    <a:cubicBezTo>
                      <a:pt x="27" y="42"/>
                      <a:pt x="27" y="41"/>
                      <a:pt x="27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7" y="40"/>
                      <a:pt x="28" y="40"/>
                      <a:pt x="26" y="39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39"/>
                      <a:pt x="24" y="38"/>
                      <a:pt x="26" y="3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8" y="38"/>
                      <a:pt x="26" y="37"/>
                    </a:cubicBezTo>
                    <a:cubicBezTo>
                      <a:pt x="27" y="37"/>
                      <a:pt x="27" y="38"/>
                      <a:pt x="28" y="38"/>
                    </a:cubicBezTo>
                    <a:cubicBezTo>
                      <a:pt x="27" y="37"/>
                      <a:pt x="27" y="37"/>
                      <a:pt x="26" y="36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6" y="36"/>
                      <a:pt x="27" y="36"/>
                    </a:cubicBezTo>
                    <a:cubicBezTo>
                      <a:pt x="27" y="36"/>
                      <a:pt x="28" y="36"/>
                      <a:pt x="28" y="36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3"/>
                      <a:pt x="30" y="31"/>
                      <a:pt x="28" y="29"/>
                    </a:cubicBezTo>
                    <a:cubicBezTo>
                      <a:pt x="31" y="29"/>
                      <a:pt x="30" y="30"/>
                      <a:pt x="31" y="30"/>
                    </a:cubicBezTo>
                    <a:cubicBezTo>
                      <a:pt x="29" y="29"/>
                      <a:pt x="31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31" y="28"/>
                      <a:pt x="31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29" y="27"/>
                      <a:pt x="33" y="28"/>
                      <a:pt x="30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0" y="26"/>
                      <a:pt x="33" y="27"/>
                      <a:pt x="31" y="26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3" y="26"/>
                      <a:pt x="29" y="25"/>
                      <a:pt x="31" y="25"/>
                    </a:cubicBezTo>
                    <a:cubicBezTo>
                      <a:pt x="31" y="25"/>
                      <a:pt x="30" y="24"/>
                      <a:pt x="28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0" y="23"/>
                      <a:pt x="31" y="21"/>
                      <a:pt x="29" y="19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8" y="18"/>
                      <a:pt x="33" y="19"/>
                      <a:pt x="29" y="17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9" y="16"/>
                      <a:pt x="30" y="16"/>
                      <a:pt x="28" y="15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5"/>
                      <a:pt x="28" y="14"/>
                      <a:pt x="28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3" y="14"/>
                      <a:pt x="36" y="12"/>
                      <a:pt x="32" y="9"/>
                    </a:cubicBezTo>
                    <a:cubicBezTo>
                      <a:pt x="32" y="9"/>
                      <a:pt x="35" y="10"/>
                      <a:pt x="34" y="10"/>
                    </a:cubicBezTo>
                    <a:cubicBezTo>
                      <a:pt x="32" y="7"/>
                      <a:pt x="37" y="7"/>
                      <a:pt x="33" y="4"/>
                    </a:cubicBezTo>
                    <a:cubicBezTo>
                      <a:pt x="32" y="2"/>
                      <a:pt x="26" y="0"/>
                      <a:pt x="26" y="0"/>
                    </a:cubicBezTo>
                    <a:cubicBezTo>
                      <a:pt x="28" y="3"/>
                      <a:pt x="24" y="5"/>
                      <a:pt x="21" y="7"/>
                    </a:cubicBezTo>
                    <a:cubicBezTo>
                      <a:pt x="21" y="8"/>
                      <a:pt x="21" y="9"/>
                      <a:pt x="20" y="10"/>
                    </a:cubicBezTo>
                    <a:cubicBezTo>
                      <a:pt x="20" y="13"/>
                      <a:pt x="14" y="16"/>
                      <a:pt x="15" y="20"/>
                    </a:cubicBezTo>
                    <a:cubicBezTo>
                      <a:pt x="16" y="20"/>
                      <a:pt x="17" y="21"/>
                      <a:pt x="17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6" y="21"/>
                      <a:pt x="16" y="21"/>
                    </a:cubicBezTo>
                    <a:cubicBezTo>
                      <a:pt x="15" y="22"/>
                      <a:pt x="16" y="24"/>
                      <a:pt x="15" y="25"/>
                    </a:cubicBezTo>
                    <a:cubicBezTo>
                      <a:pt x="17" y="25"/>
                      <a:pt x="15" y="26"/>
                      <a:pt x="17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7" y="27"/>
                      <a:pt x="14" y="28"/>
                    </a:cubicBezTo>
                    <a:cubicBezTo>
                      <a:pt x="12" y="31"/>
                      <a:pt x="12" y="35"/>
                      <a:pt x="1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8" name="Freeform 116"/>
              <p:cNvSpPr/>
              <p:nvPr/>
            </p:nvSpPr>
            <p:spPr bwMode="auto">
              <a:xfrm flipH="1">
                <a:off x="3914" y="13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9" name="Freeform 117"/>
              <p:cNvSpPr/>
              <p:nvPr/>
            </p:nvSpPr>
            <p:spPr bwMode="auto">
              <a:xfrm flipH="1">
                <a:off x="3364" y="247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0" name="Freeform 118"/>
              <p:cNvSpPr/>
              <p:nvPr/>
            </p:nvSpPr>
            <p:spPr bwMode="auto">
              <a:xfrm>
                <a:off x="3920" y="1403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1" name="Freeform 119"/>
              <p:cNvSpPr/>
              <p:nvPr/>
            </p:nvSpPr>
            <p:spPr bwMode="auto">
              <a:xfrm>
                <a:off x="3918" y="1401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2" name="Freeform 120"/>
              <p:cNvSpPr/>
              <p:nvPr/>
            </p:nvSpPr>
            <p:spPr bwMode="auto">
              <a:xfrm>
                <a:off x="3920" y="1411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3" name="Freeform 121"/>
              <p:cNvSpPr/>
              <p:nvPr/>
            </p:nvSpPr>
            <p:spPr bwMode="auto">
              <a:xfrm flipH="1">
                <a:off x="3477" y="15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4" name="Freeform 122"/>
              <p:cNvSpPr/>
              <p:nvPr/>
            </p:nvSpPr>
            <p:spPr bwMode="auto">
              <a:xfrm>
                <a:off x="3453" y="145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5" name="Freeform 123"/>
              <p:cNvSpPr/>
              <p:nvPr/>
            </p:nvSpPr>
            <p:spPr bwMode="auto">
              <a:xfrm>
                <a:off x="3477" y="142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6" name="Freeform 124"/>
              <p:cNvSpPr/>
              <p:nvPr/>
            </p:nvSpPr>
            <p:spPr bwMode="auto">
              <a:xfrm flipH="1">
                <a:off x="4603" y="18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7" name="Freeform 125"/>
              <p:cNvSpPr/>
              <p:nvPr/>
            </p:nvSpPr>
            <p:spPr bwMode="auto">
              <a:xfrm>
                <a:off x="3540" y="153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8" name="Rectangle 126"/>
              <p:cNvSpPr>
                <a:spLocks noChangeArrowheads="1"/>
              </p:cNvSpPr>
              <p:nvPr/>
            </p:nvSpPr>
            <p:spPr bwMode="auto">
              <a:xfrm>
                <a:off x="3489" y="1441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9" name="Freeform 127"/>
              <p:cNvSpPr/>
              <p:nvPr/>
            </p:nvSpPr>
            <p:spPr bwMode="auto">
              <a:xfrm>
                <a:off x="3375" y="1310"/>
                <a:ext cx="174" cy="269"/>
              </a:xfrm>
              <a:custGeom>
                <a:avLst/>
                <a:gdLst>
                  <a:gd name="T0" fmla="*/ 11 w 82"/>
                  <a:gd name="T1" fmla="*/ 27 h 127"/>
                  <a:gd name="T2" fmla="*/ 20 w 82"/>
                  <a:gd name="T3" fmla="*/ 47 h 127"/>
                  <a:gd name="T4" fmla="*/ 34 w 82"/>
                  <a:gd name="T5" fmla="*/ 60 h 127"/>
                  <a:gd name="T6" fmla="*/ 37 w 82"/>
                  <a:gd name="T7" fmla="*/ 68 h 127"/>
                  <a:gd name="T8" fmla="*/ 43 w 82"/>
                  <a:gd name="T9" fmla="*/ 80 h 127"/>
                  <a:gd name="T10" fmla="*/ 47 w 82"/>
                  <a:gd name="T11" fmla="*/ 89 h 127"/>
                  <a:gd name="T12" fmla="*/ 53 w 82"/>
                  <a:gd name="T13" fmla="*/ 94 h 127"/>
                  <a:gd name="T14" fmla="*/ 60 w 82"/>
                  <a:gd name="T15" fmla="*/ 105 h 127"/>
                  <a:gd name="T16" fmla="*/ 63 w 82"/>
                  <a:gd name="T17" fmla="*/ 111 h 127"/>
                  <a:gd name="T18" fmla="*/ 63 w 82"/>
                  <a:gd name="T19" fmla="*/ 121 h 127"/>
                  <a:gd name="T20" fmla="*/ 65 w 82"/>
                  <a:gd name="T21" fmla="*/ 124 h 127"/>
                  <a:gd name="T22" fmla="*/ 69 w 82"/>
                  <a:gd name="T23" fmla="*/ 126 h 127"/>
                  <a:gd name="T24" fmla="*/ 72 w 82"/>
                  <a:gd name="T25" fmla="*/ 126 h 127"/>
                  <a:gd name="T26" fmla="*/ 73 w 82"/>
                  <a:gd name="T27" fmla="*/ 123 h 127"/>
                  <a:gd name="T28" fmla="*/ 71 w 82"/>
                  <a:gd name="T29" fmla="*/ 118 h 127"/>
                  <a:gd name="T30" fmla="*/ 73 w 82"/>
                  <a:gd name="T31" fmla="*/ 112 h 127"/>
                  <a:gd name="T32" fmla="*/ 80 w 82"/>
                  <a:gd name="T33" fmla="*/ 112 h 127"/>
                  <a:gd name="T34" fmla="*/ 80 w 82"/>
                  <a:gd name="T35" fmla="*/ 109 h 127"/>
                  <a:gd name="T36" fmla="*/ 76 w 82"/>
                  <a:gd name="T37" fmla="*/ 108 h 127"/>
                  <a:gd name="T38" fmla="*/ 78 w 82"/>
                  <a:gd name="T39" fmla="*/ 107 h 127"/>
                  <a:gd name="T40" fmla="*/ 73 w 82"/>
                  <a:gd name="T41" fmla="*/ 105 h 127"/>
                  <a:gd name="T42" fmla="*/ 77 w 82"/>
                  <a:gd name="T43" fmla="*/ 102 h 127"/>
                  <a:gd name="T44" fmla="*/ 78 w 82"/>
                  <a:gd name="T45" fmla="*/ 100 h 127"/>
                  <a:gd name="T46" fmla="*/ 76 w 82"/>
                  <a:gd name="T47" fmla="*/ 100 h 127"/>
                  <a:gd name="T48" fmla="*/ 76 w 82"/>
                  <a:gd name="T49" fmla="*/ 96 h 127"/>
                  <a:gd name="T50" fmla="*/ 71 w 82"/>
                  <a:gd name="T51" fmla="*/ 96 h 127"/>
                  <a:gd name="T52" fmla="*/ 65 w 82"/>
                  <a:gd name="T53" fmla="*/ 95 h 127"/>
                  <a:gd name="T54" fmla="*/ 70 w 82"/>
                  <a:gd name="T55" fmla="*/ 92 h 127"/>
                  <a:gd name="T56" fmla="*/ 68 w 82"/>
                  <a:gd name="T57" fmla="*/ 86 h 127"/>
                  <a:gd name="T58" fmla="*/ 67 w 82"/>
                  <a:gd name="T59" fmla="*/ 84 h 127"/>
                  <a:gd name="T60" fmla="*/ 65 w 82"/>
                  <a:gd name="T61" fmla="*/ 81 h 127"/>
                  <a:gd name="T62" fmla="*/ 62 w 82"/>
                  <a:gd name="T63" fmla="*/ 75 h 127"/>
                  <a:gd name="T64" fmla="*/ 60 w 82"/>
                  <a:gd name="T65" fmla="*/ 73 h 127"/>
                  <a:gd name="T66" fmla="*/ 59 w 82"/>
                  <a:gd name="T67" fmla="*/ 72 h 127"/>
                  <a:gd name="T68" fmla="*/ 57 w 82"/>
                  <a:gd name="T69" fmla="*/ 71 h 127"/>
                  <a:gd name="T70" fmla="*/ 58 w 82"/>
                  <a:gd name="T71" fmla="*/ 68 h 127"/>
                  <a:gd name="T72" fmla="*/ 55 w 82"/>
                  <a:gd name="T73" fmla="*/ 67 h 127"/>
                  <a:gd name="T74" fmla="*/ 54 w 82"/>
                  <a:gd name="T75" fmla="*/ 62 h 127"/>
                  <a:gd name="T76" fmla="*/ 51 w 82"/>
                  <a:gd name="T77" fmla="*/ 58 h 127"/>
                  <a:gd name="T78" fmla="*/ 51 w 82"/>
                  <a:gd name="T79" fmla="*/ 54 h 127"/>
                  <a:gd name="T80" fmla="*/ 48 w 82"/>
                  <a:gd name="T81" fmla="*/ 53 h 127"/>
                  <a:gd name="T82" fmla="*/ 49 w 82"/>
                  <a:gd name="T83" fmla="*/ 53 h 127"/>
                  <a:gd name="T84" fmla="*/ 45 w 82"/>
                  <a:gd name="T85" fmla="*/ 50 h 127"/>
                  <a:gd name="T86" fmla="*/ 43 w 82"/>
                  <a:gd name="T87" fmla="*/ 46 h 127"/>
                  <a:gd name="T88" fmla="*/ 41 w 82"/>
                  <a:gd name="T89" fmla="*/ 44 h 127"/>
                  <a:gd name="T90" fmla="*/ 32 w 82"/>
                  <a:gd name="T91" fmla="*/ 44 h 127"/>
                  <a:gd name="T92" fmla="*/ 35 w 82"/>
                  <a:gd name="T93" fmla="*/ 39 h 127"/>
                  <a:gd name="T94" fmla="*/ 31 w 82"/>
                  <a:gd name="T95" fmla="*/ 36 h 127"/>
                  <a:gd name="T96" fmla="*/ 30 w 82"/>
                  <a:gd name="T97" fmla="*/ 32 h 127"/>
                  <a:gd name="T98" fmla="*/ 26 w 82"/>
                  <a:gd name="T99" fmla="*/ 24 h 127"/>
                  <a:gd name="T100" fmla="*/ 25 w 82"/>
                  <a:gd name="T101" fmla="*/ 21 h 127"/>
                  <a:gd name="T102" fmla="*/ 15 w 82"/>
                  <a:gd name="T103" fmla="*/ 15 h 127"/>
                  <a:gd name="T104" fmla="*/ 13 w 82"/>
                  <a:gd name="T105" fmla="*/ 1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2" h="127">
                    <a:moveTo>
                      <a:pt x="1" y="12"/>
                    </a:moveTo>
                    <a:cubicBezTo>
                      <a:pt x="2" y="13"/>
                      <a:pt x="4" y="14"/>
                      <a:pt x="3" y="15"/>
                    </a:cubicBezTo>
                    <a:cubicBezTo>
                      <a:pt x="6" y="19"/>
                      <a:pt x="4" y="25"/>
                      <a:pt x="8" y="28"/>
                    </a:cubicBezTo>
                    <a:cubicBezTo>
                      <a:pt x="9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7"/>
                      <a:pt x="10" y="28"/>
                      <a:pt x="9" y="28"/>
                    </a:cubicBezTo>
                    <a:cubicBezTo>
                      <a:pt x="10" y="29"/>
                      <a:pt x="12" y="30"/>
                      <a:pt x="12" y="32"/>
                    </a:cubicBezTo>
                    <a:cubicBezTo>
                      <a:pt x="14" y="31"/>
                      <a:pt x="13" y="33"/>
                      <a:pt x="15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5" y="33"/>
                      <a:pt x="15" y="33"/>
                      <a:pt x="13" y="35"/>
                    </a:cubicBezTo>
                    <a:cubicBezTo>
                      <a:pt x="14" y="40"/>
                      <a:pt x="18" y="43"/>
                      <a:pt x="20" y="47"/>
                    </a:cubicBezTo>
                    <a:cubicBezTo>
                      <a:pt x="22" y="50"/>
                      <a:pt x="26" y="53"/>
                      <a:pt x="29" y="57"/>
                    </a:cubicBezTo>
                    <a:cubicBezTo>
                      <a:pt x="32" y="56"/>
                      <a:pt x="31" y="57"/>
                      <a:pt x="34" y="56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5" y="57"/>
                      <a:pt x="34" y="58"/>
                      <a:pt x="33" y="59"/>
                    </a:cubicBezTo>
                    <a:cubicBezTo>
                      <a:pt x="34" y="59"/>
                      <a:pt x="33" y="59"/>
                      <a:pt x="35" y="58"/>
                    </a:cubicBezTo>
                    <a:cubicBezTo>
                      <a:pt x="37" y="58"/>
                      <a:pt x="33" y="60"/>
                      <a:pt x="34" y="60"/>
                    </a:cubicBezTo>
                    <a:cubicBezTo>
                      <a:pt x="33" y="60"/>
                      <a:pt x="35" y="59"/>
                      <a:pt x="35" y="60"/>
                    </a:cubicBezTo>
                    <a:cubicBezTo>
                      <a:pt x="37" y="60"/>
                      <a:pt x="33" y="60"/>
                      <a:pt x="32" y="62"/>
                    </a:cubicBezTo>
                    <a:cubicBezTo>
                      <a:pt x="34" y="64"/>
                      <a:pt x="37" y="65"/>
                      <a:pt x="37" y="67"/>
                    </a:cubicBezTo>
                    <a:cubicBezTo>
                      <a:pt x="37" y="67"/>
                      <a:pt x="38" y="66"/>
                      <a:pt x="38" y="66"/>
                    </a:cubicBezTo>
                    <a:cubicBezTo>
                      <a:pt x="35" y="68"/>
                      <a:pt x="39" y="66"/>
                      <a:pt x="38" y="67"/>
                    </a:cubicBezTo>
                    <a:cubicBezTo>
                      <a:pt x="37" y="68"/>
                      <a:pt x="37" y="68"/>
                      <a:pt x="37" y="68"/>
                    </a:cubicBezTo>
                    <a:cubicBezTo>
                      <a:pt x="36" y="69"/>
                      <a:pt x="39" y="69"/>
                      <a:pt x="38" y="70"/>
                    </a:cubicBezTo>
                    <a:cubicBezTo>
                      <a:pt x="39" y="70"/>
                      <a:pt x="37" y="72"/>
                      <a:pt x="39" y="72"/>
                    </a:cubicBezTo>
                    <a:cubicBezTo>
                      <a:pt x="38" y="72"/>
                      <a:pt x="38" y="73"/>
                      <a:pt x="38" y="73"/>
                    </a:cubicBezTo>
                    <a:cubicBezTo>
                      <a:pt x="41" y="72"/>
                      <a:pt x="37" y="75"/>
                      <a:pt x="40" y="74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1" y="76"/>
                      <a:pt x="41" y="79"/>
                      <a:pt x="43" y="80"/>
                    </a:cubicBezTo>
                    <a:cubicBezTo>
                      <a:pt x="44" y="81"/>
                      <a:pt x="42" y="84"/>
                      <a:pt x="44" y="84"/>
                    </a:cubicBezTo>
                    <a:cubicBezTo>
                      <a:pt x="46" y="84"/>
                      <a:pt x="46" y="84"/>
                      <a:pt x="46" y="84"/>
                    </a:cubicBezTo>
                    <a:cubicBezTo>
                      <a:pt x="46" y="84"/>
                      <a:pt x="45" y="84"/>
                      <a:pt x="44" y="84"/>
                    </a:cubicBezTo>
                    <a:cubicBezTo>
                      <a:pt x="46" y="84"/>
                      <a:pt x="45" y="86"/>
                      <a:pt x="45" y="87"/>
                    </a:cubicBezTo>
                    <a:cubicBezTo>
                      <a:pt x="46" y="87"/>
                      <a:pt x="46" y="87"/>
                      <a:pt x="47" y="86"/>
                    </a:cubicBezTo>
                    <a:cubicBezTo>
                      <a:pt x="45" y="88"/>
                      <a:pt x="48" y="88"/>
                      <a:pt x="47" y="89"/>
                    </a:cubicBezTo>
                    <a:cubicBezTo>
                      <a:pt x="50" y="88"/>
                      <a:pt x="49" y="89"/>
                      <a:pt x="50" y="89"/>
                    </a:cubicBezTo>
                    <a:cubicBezTo>
                      <a:pt x="50" y="89"/>
                      <a:pt x="49" y="90"/>
                      <a:pt x="48" y="90"/>
                    </a:cubicBezTo>
                    <a:cubicBezTo>
                      <a:pt x="49" y="91"/>
                      <a:pt x="49" y="91"/>
                      <a:pt x="49" y="92"/>
                    </a:cubicBezTo>
                    <a:cubicBezTo>
                      <a:pt x="49" y="92"/>
                      <a:pt x="51" y="92"/>
                      <a:pt x="51" y="92"/>
                    </a:cubicBezTo>
                    <a:cubicBezTo>
                      <a:pt x="49" y="93"/>
                      <a:pt x="51" y="93"/>
                      <a:pt x="50" y="94"/>
                    </a:cubicBezTo>
                    <a:cubicBezTo>
                      <a:pt x="52" y="93"/>
                      <a:pt x="54" y="93"/>
                      <a:pt x="53" y="94"/>
                    </a:cubicBezTo>
                    <a:cubicBezTo>
                      <a:pt x="51" y="95"/>
                      <a:pt x="51" y="95"/>
                      <a:pt x="51" y="95"/>
                    </a:cubicBezTo>
                    <a:cubicBezTo>
                      <a:pt x="53" y="95"/>
                      <a:pt x="51" y="98"/>
                      <a:pt x="55" y="99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56" y="100"/>
                      <a:pt x="54" y="103"/>
                      <a:pt x="58" y="103"/>
                    </a:cubicBezTo>
                    <a:cubicBezTo>
                      <a:pt x="57" y="104"/>
                      <a:pt x="56" y="105"/>
                      <a:pt x="57" y="105"/>
                    </a:cubicBezTo>
                    <a:cubicBezTo>
                      <a:pt x="58" y="105"/>
                      <a:pt x="58" y="106"/>
                      <a:pt x="60" y="105"/>
                    </a:cubicBezTo>
                    <a:cubicBezTo>
                      <a:pt x="61" y="106"/>
                      <a:pt x="59" y="106"/>
                      <a:pt x="59" y="106"/>
                    </a:cubicBezTo>
                    <a:cubicBezTo>
                      <a:pt x="59" y="107"/>
                      <a:pt x="57" y="108"/>
                      <a:pt x="59" y="108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59" y="109"/>
                      <a:pt x="61" y="109"/>
                      <a:pt x="60" y="110"/>
                    </a:cubicBezTo>
                    <a:cubicBezTo>
                      <a:pt x="61" y="110"/>
                      <a:pt x="62" y="111"/>
                      <a:pt x="64" y="110"/>
                    </a:cubicBezTo>
                    <a:cubicBezTo>
                      <a:pt x="64" y="110"/>
                      <a:pt x="61" y="111"/>
                      <a:pt x="63" y="111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1" y="113"/>
                      <a:pt x="62" y="114"/>
                      <a:pt x="63" y="115"/>
                    </a:cubicBezTo>
                    <a:cubicBezTo>
                      <a:pt x="61" y="116"/>
                      <a:pt x="64" y="116"/>
                      <a:pt x="62" y="117"/>
                    </a:cubicBezTo>
                    <a:cubicBezTo>
                      <a:pt x="64" y="118"/>
                      <a:pt x="62" y="119"/>
                      <a:pt x="65" y="119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4" y="120"/>
                      <a:pt x="64" y="121"/>
                      <a:pt x="63" y="121"/>
                    </a:cubicBezTo>
                    <a:cubicBezTo>
                      <a:pt x="63" y="122"/>
                      <a:pt x="65" y="122"/>
                      <a:pt x="66" y="122"/>
                    </a:cubicBezTo>
                    <a:cubicBezTo>
                      <a:pt x="64" y="122"/>
                      <a:pt x="64" y="122"/>
                      <a:pt x="64" y="122"/>
                    </a:cubicBezTo>
                    <a:cubicBezTo>
                      <a:pt x="65" y="123"/>
                      <a:pt x="67" y="123"/>
                      <a:pt x="69" y="123"/>
                    </a:cubicBezTo>
                    <a:cubicBezTo>
                      <a:pt x="68" y="123"/>
                      <a:pt x="69" y="123"/>
                      <a:pt x="68" y="124"/>
                    </a:cubicBezTo>
                    <a:cubicBezTo>
                      <a:pt x="67" y="123"/>
                      <a:pt x="66" y="123"/>
                      <a:pt x="64" y="123"/>
                    </a:cubicBezTo>
                    <a:cubicBezTo>
                      <a:pt x="63" y="123"/>
                      <a:pt x="67" y="124"/>
                      <a:pt x="65" y="124"/>
                    </a:cubicBezTo>
                    <a:cubicBezTo>
                      <a:pt x="64" y="125"/>
                      <a:pt x="65" y="125"/>
                      <a:pt x="67" y="125"/>
                    </a:cubicBezTo>
                    <a:cubicBezTo>
                      <a:pt x="66" y="125"/>
                      <a:pt x="66" y="125"/>
                      <a:pt x="65" y="125"/>
                    </a:cubicBezTo>
                    <a:cubicBezTo>
                      <a:pt x="65" y="126"/>
                      <a:pt x="65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9" y="126"/>
                    </a:cubicBezTo>
                    <a:cubicBezTo>
                      <a:pt x="69" y="126"/>
                      <a:pt x="68" y="126"/>
                      <a:pt x="69" y="126"/>
                    </a:cubicBezTo>
                    <a:cubicBezTo>
                      <a:pt x="70" y="126"/>
                      <a:pt x="71" y="126"/>
                      <a:pt x="69" y="126"/>
                    </a:cubicBezTo>
                    <a:cubicBezTo>
                      <a:pt x="68" y="127"/>
                      <a:pt x="67" y="126"/>
                      <a:pt x="66" y="126"/>
                    </a:cubicBezTo>
                    <a:cubicBezTo>
                      <a:pt x="70" y="127"/>
                      <a:pt x="70" y="127"/>
                      <a:pt x="70" y="127"/>
                    </a:cubicBezTo>
                    <a:cubicBezTo>
                      <a:pt x="69" y="127"/>
                      <a:pt x="69" y="127"/>
                      <a:pt x="71" y="127"/>
                    </a:cubicBezTo>
                    <a:cubicBezTo>
                      <a:pt x="70" y="126"/>
                      <a:pt x="70" y="126"/>
                      <a:pt x="70" y="126"/>
                    </a:cubicBezTo>
                    <a:cubicBezTo>
                      <a:pt x="72" y="126"/>
                      <a:pt x="72" y="126"/>
                      <a:pt x="72" y="126"/>
                    </a:cubicBezTo>
                    <a:cubicBezTo>
                      <a:pt x="71" y="126"/>
                      <a:pt x="72" y="125"/>
                      <a:pt x="71" y="125"/>
                    </a:cubicBezTo>
                    <a:cubicBezTo>
                      <a:pt x="70" y="125"/>
                      <a:pt x="70" y="125"/>
                      <a:pt x="70" y="125"/>
                    </a:cubicBezTo>
                    <a:cubicBezTo>
                      <a:pt x="69" y="125"/>
                      <a:pt x="67" y="124"/>
                      <a:pt x="69" y="124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71" y="124"/>
                      <a:pt x="70" y="124"/>
                      <a:pt x="71" y="123"/>
                    </a:cubicBezTo>
                    <a:cubicBezTo>
                      <a:pt x="73" y="123"/>
                      <a:pt x="73" y="123"/>
                      <a:pt x="73" y="123"/>
                    </a:cubicBezTo>
                    <a:cubicBezTo>
                      <a:pt x="70" y="124"/>
                      <a:pt x="72" y="122"/>
                      <a:pt x="71" y="122"/>
                    </a:cubicBezTo>
                    <a:cubicBezTo>
                      <a:pt x="72" y="122"/>
                      <a:pt x="72" y="122"/>
                      <a:pt x="72" y="122"/>
                    </a:cubicBezTo>
                    <a:cubicBezTo>
                      <a:pt x="73" y="122"/>
                      <a:pt x="70" y="123"/>
                      <a:pt x="70" y="122"/>
                    </a:cubicBezTo>
                    <a:cubicBezTo>
                      <a:pt x="71" y="122"/>
                      <a:pt x="73" y="122"/>
                      <a:pt x="74" y="121"/>
                    </a:cubicBezTo>
                    <a:cubicBezTo>
                      <a:pt x="74" y="121"/>
                      <a:pt x="72" y="120"/>
                      <a:pt x="74" y="119"/>
                    </a:cubicBezTo>
                    <a:cubicBezTo>
                      <a:pt x="73" y="118"/>
                      <a:pt x="72" y="118"/>
                      <a:pt x="71" y="118"/>
                    </a:cubicBezTo>
                    <a:cubicBezTo>
                      <a:pt x="71" y="117"/>
                      <a:pt x="74" y="117"/>
                      <a:pt x="73" y="117"/>
                    </a:cubicBezTo>
                    <a:cubicBezTo>
                      <a:pt x="74" y="117"/>
                      <a:pt x="75" y="117"/>
                      <a:pt x="75" y="116"/>
                    </a:cubicBezTo>
                    <a:cubicBezTo>
                      <a:pt x="74" y="116"/>
                      <a:pt x="75" y="115"/>
                      <a:pt x="73" y="116"/>
                    </a:cubicBezTo>
                    <a:cubicBezTo>
                      <a:pt x="74" y="115"/>
                      <a:pt x="74" y="114"/>
                      <a:pt x="73" y="114"/>
                    </a:cubicBezTo>
                    <a:cubicBezTo>
                      <a:pt x="73" y="114"/>
                      <a:pt x="75" y="114"/>
                      <a:pt x="76" y="113"/>
                    </a:cubicBezTo>
                    <a:cubicBezTo>
                      <a:pt x="74" y="113"/>
                      <a:pt x="73" y="113"/>
                      <a:pt x="73" y="112"/>
                    </a:cubicBezTo>
                    <a:cubicBezTo>
                      <a:pt x="72" y="112"/>
                      <a:pt x="72" y="113"/>
                      <a:pt x="70" y="113"/>
                    </a:cubicBezTo>
                    <a:cubicBezTo>
                      <a:pt x="70" y="113"/>
                      <a:pt x="69" y="113"/>
                      <a:pt x="69" y="113"/>
                    </a:cubicBezTo>
                    <a:cubicBezTo>
                      <a:pt x="71" y="112"/>
                      <a:pt x="74" y="112"/>
                      <a:pt x="74" y="111"/>
                    </a:cubicBezTo>
                    <a:cubicBezTo>
                      <a:pt x="77" y="111"/>
                      <a:pt x="73" y="112"/>
                      <a:pt x="76" y="111"/>
                    </a:cubicBezTo>
                    <a:cubicBezTo>
                      <a:pt x="78" y="111"/>
                      <a:pt x="79" y="112"/>
                      <a:pt x="77" y="113"/>
                    </a:cubicBezTo>
                    <a:cubicBezTo>
                      <a:pt x="80" y="113"/>
                      <a:pt x="78" y="112"/>
                      <a:pt x="80" y="112"/>
                    </a:cubicBezTo>
                    <a:cubicBezTo>
                      <a:pt x="80" y="111"/>
                      <a:pt x="78" y="111"/>
                      <a:pt x="78" y="111"/>
                    </a:cubicBezTo>
                    <a:cubicBezTo>
                      <a:pt x="77" y="111"/>
                      <a:pt x="77" y="111"/>
                      <a:pt x="76" y="111"/>
                    </a:cubicBezTo>
                    <a:cubicBezTo>
                      <a:pt x="73" y="111"/>
                      <a:pt x="77" y="110"/>
                      <a:pt x="77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09"/>
                      <a:pt x="77" y="110"/>
                      <a:pt x="77" y="109"/>
                    </a:cubicBezTo>
                    <a:cubicBezTo>
                      <a:pt x="80" y="108"/>
                      <a:pt x="78" y="110"/>
                      <a:pt x="80" y="109"/>
                    </a:cubicBezTo>
                    <a:cubicBezTo>
                      <a:pt x="82" y="109"/>
                      <a:pt x="82" y="109"/>
                      <a:pt x="82" y="109"/>
                    </a:cubicBezTo>
                    <a:cubicBezTo>
                      <a:pt x="82" y="108"/>
                      <a:pt x="79" y="109"/>
                      <a:pt x="80" y="108"/>
                    </a:cubicBezTo>
                    <a:cubicBezTo>
                      <a:pt x="81" y="108"/>
                      <a:pt x="81" y="108"/>
                      <a:pt x="81" y="108"/>
                    </a:cubicBezTo>
                    <a:cubicBezTo>
                      <a:pt x="80" y="108"/>
                      <a:pt x="80" y="108"/>
                      <a:pt x="80" y="108"/>
                    </a:cubicBezTo>
                    <a:cubicBezTo>
                      <a:pt x="79" y="108"/>
                      <a:pt x="77" y="108"/>
                      <a:pt x="77" y="109"/>
                    </a:cubicBezTo>
                    <a:cubicBezTo>
                      <a:pt x="74" y="109"/>
                      <a:pt x="77" y="109"/>
                      <a:pt x="76" y="108"/>
                    </a:cubicBezTo>
                    <a:cubicBezTo>
                      <a:pt x="74" y="108"/>
                      <a:pt x="76" y="108"/>
                      <a:pt x="75" y="109"/>
                    </a:cubicBezTo>
                    <a:cubicBezTo>
                      <a:pt x="73" y="109"/>
                      <a:pt x="73" y="109"/>
                      <a:pt x="73" y="108"/>
                    </a:cubicBezTo>
                    <a:cubicBezTo>
                      <a:pt x="72" y="108"/>
                      <a:pt x="74" y="108"/>
                      <a:pt x="75" y="107"/>
                    </a:cubicBezTo>
                    <a:cubicBezTo>
                      <a:pt x="76" y="107"/>
                      <a:pt x="76" y="108"/>
                      <a:pt x="75" y="108"/>
                    </a:cubicBezTo>
                    <a:cubicBezTo>
                      <a:pt x="77" y="108"/>
                      <a:pt x="79" y="107"/>
                      <a:pt x="80" y="107"/>
                    </a:cubicBezTo>
                    <a:cubicBezTo>
                      <a:pt x="81" y="106"/>
                      <a:pt x="79" y="107"/>
                      <a:pt x="78" y="107"/>
                    </a:cubicBezTo>
                    <a:cubicBezTo>
                      <a:pt x="78" y="107"/>
                      <a:pt x="76" y="107"/>
                      <a:pt x="76" y="107"/>
                    </a:cubicBezTo>
                    <a:cubicBezTo>
                      <a:pt x="71" y="107"/>
                      <a:pt x="79" y="106"/>
                      <a:pt x="78" y="105"/>
                    </a:cubicBezTo>
                    <a:cubicBezTo>
                      <a:pt x="75" y="106"/>
                      <a:pt x="74" y="105"/>
                      <a:pt x="70" y="107"/>
                    </a:cubicBezTo>
                    <a:cubicBezTo>
                      <a:pt x="70" y="107"/>
                      <a:pt x="69" y="107"/>
                      <a:pt x="69" y="106"/>
                    </a:cubicBezTo>
                    <a:cubicBezTo>
                      <a:pt x="71" y="106"/>
                      <a:pt x="71" y="106"/>
                      <a:pt x="73" y="105"/>
                    </a:cubicBezTo>
                    <a:cubicBezTo>
                      <a:pt x="73" y="105"/>
                      <a:pt x="73" y="105"/>
                      <a:pt x="73" y="105"/>
                    </a:cubicBezTo>
                    <a:cubicBezTo>
                      <a:pt x="75" y="105"/>
                      <a:pt x="75" y="105"/>
                      <a:pt x="75" y="105"/>
                    </a:cubicBezTo>
                    <a:cubicBezTo>
                      <a:pt x="79" y="103"/>
                      <a:pt x="79" y="103"/>
                      <a:pt x="79" y="103"/>
                    </a:cubicBezTo>
                    <a:cubicBezTo>
                      <a:pt x="78" y="103"/>
                      <a:pt x="77" y="104"/>
                      <a:pt x="76" y="103"/>
                    </a:cubicBezTo>
                    <a:cubicBezTo>
                      <a:pt x="77" y="103"/>
                      <a:pt x="78" y="103"/>
                      <a:pt x="78" y="102"/>
                    </a:cubicBezTo>
                    <a:cubicBezTo>
                      <a:pt x="77" y="103"/>
                      <a:pt x="75" y="103"/>
                      <a:pt x="75" y="103"/>
                    </a:cubicBezTo>
                    <a:cubicBezTo>
                      <a:pt x="74" y="103"/>
                      <a:pt x="76" y="102"/>
                      <a:pt x="77" y="102"/>
                    </a:cubicBezTo>
                    <a:cubicBezTo>
                      <a:pt x="79" y="102"/>
                      <a:pt x="79" y="102"/>
                      <a:pt x="79" y="102"/>
                    </a:cubicBezTo>
                    <a:cubicBezTo>
                      <a:pt x="77" y="102"/>
                      <a:pt x="79" y="101"/>
                      <a:pt x="79" y="101"/>
                    </a:cubicBezTo>
                    <a:cubicBezTo>
                      <a:pt x="77" y="101"/>
                      <a:pt x="76" y="102"/>
                      <a:pt x="74" y="102"/>
                    </a:cubicBezTo>
                    <a:cubicBezTo>
                      <a:pt x="74" y="102"/>
                      <a:pt x="75" y="101"/>
                      <a:pt x="75" y="101"/>
                    </a:cubicBezTo>
                    <a:cubicBezTo>
                      <a:pt x="76" y="101"/>
                      <a:pt x="76" y="101"/>
                      <a:pt x="76" y="101"/>
                    </a:cubicBezTo>
                    <a:cubicBezTo>
                      <a:pt x="76" y="101"/>
                      <a:pt x="79" y="100"/>
                      <a:pt x="78" y="100"/>
                    </a:cubicBezTo>
                    <a:cubicBezTo>
                      <a:pt x="77" y="100"/>
                      <a:pt x="77" y="100"/>
                      <a:pt x="77" y="100"/>
                    </a:cubicBezTo>
                    <a:cubicBezTo>
                      <a:pt x="77" y="100"/>
                      <a:pt x="78" y="100"/>
                      <a:pt x="78" y="100"/>
                    </a:cubicBezTo>
                    <a:cubicBezTo>
                      <a:pt x="77" y="100"/>
                      <a:pt x="77" y="99"/>
                      <a:pt x="77" y="99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7" y="99"/>
                      <a:pt x="75" y="99"/>
                      <a:pt x="76" y="99"/>
                    </a:cubicBezTo>
                    <a:cubicBezTo>
                      <a:pt x="74" y="100"/>
                      <a:pt x="77" y="99"/>
                      <a:pt x="76" y="100"/>
                    </a:cubicBezTo>
                    <a:cubicBezTo>
                      <a:pt x="74" y="100"/>
                      <a:pt x="74" y="100"/>
                      <a:pt x="73" y="100"/>
                    </a:cubicBezTo>
                    <a:cubicBezTo>
                      <a:pt x="76" y="99"/>
                      <a:pt x="73" y="99"/>
                      <a:pt x="73" y="99"/>
                    </a:cubicBezTo>
                    <a:cubicBezTo>
                      <a:pt x="74" y="98"/>
                      <a:pt x="75" y="98"/>
                      <a:pt x="75" y="98"/>
                    </a:cubicBezTo>
                    <a:cubicBezTo>
                      <a:pt x="73" y="98"/>
                      <a:pt x="73" y="98"/>
                      <a:pt x="73" y="98"/>
                    </a:cubicBezTo>
                    <a:cubicBezTo>
                      <a:pt x="77" y="97"/>
                      <a:pt x="73" y="98"/>
                      <a:pt x="73" y="97"/>
                    </a:cubicBezTo>
                    <a:cubicBezTo>
                      <a:pt x="75" y="97"/>
                      <a:pt x="76" y="96"/>
                      <a:pt x="76" y="96"/>
                    </a:cubicBezTo>
                    <a:cubicBezTo>
                      <a:pt x="74" y="97"/>
                      <a:pt x="73" y="97"/>
                      <a:pt x="71" y="97"/>
                    </a:cubicBezTo>
                    <a:cubicBezTo>
                      <a:pt x="72" y="96"/>
                      <a:pt x="75" y="96"/>
                      <a:pt x="76" y="96"/>
                    </a:cubicBezTo>
                    <a:cubicBezTo>
                      <a:pt x="74" y="96"/>
                      <a:pt x="77" y="94"/>
                      <a:pt x="75" y="95"/>
                    </a:cubicBezTo>
                    <a:cubicBezTo>
                      <a:pt x="74" y="96"/>
                      <a:pt x="73" y="96"/>
                      <a:pt x="72" y="96"/>
                    </a:cubicBezTo>
                    <a:cubicBezTo>
                      <a:pt x="72" y="95"/>
                      <a:pt x="73" y="96"/>
                      <a:pt x="74" y="95"/>
                    </a:cubicBezTo>
                    <a:cubicBezTo>
                      <a:pt x="74" y="95"/>
                      <a:pt x="72" y="95"/>
                      <a:pt x="71" y="96"/>
                    </a:cubicBezTo>
                    <a:cubicBezTo>
                      <a:pt x="71" y="95"/>
                      <a:pt x="69" y="96"/>
                      <a:pt x="70" y="95"/>
                    </a:cubicBezTo>
                    <a:cubicBezTo>
                      <a:pt x="72" y="94"/>
                      <a:pt x="71" y="95"/>
                      <a:pt x="72" y="95"/>
                    </a:cubicBezTo>
                    <a:cubicBezTo>
                      <a:pt x="72" y="94"/>
                      <a:pt x="68" y="96"/>
                      <a:pt x="68" y="95"/>
                    </a:cubicBezTo>
                    <a:cubicBezTo>
                      <a:pt x="67" y="96"/>
                      <a:pt x="64" y="97"/>
                      <a:pt x="63" y="97"/>
                    </a:cubicBezTo>
                    <a:cubicBezTo>
                      <a:pt x="63" y="96"/>
                      <a:pt x="64" y="97"/>
                      <a:pt x="66" y="96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8" y="94"/>
                      <a:pt x="70" y="95"/>
                      <a:pt x="72" y="93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4" y="93"/>
                      <a:pt x="74" y="92"/>
                    </a:cubicBezTo>
                    <a:cubicBezTo>
                      <a:pt x="72" y="93"/>
                      <a:pt x="74" y="92"/>
                      <a:pt x="73" y="92"/>
                    </a:cubicBezTo>
                    <a:cubicBezTo>
                      <a:pt x="71" y="92"/>
                      <a:pt x="74" y="92"/>
                      <a:pt x="72" y="92"/>
                    </a:cubicBezTo>
                    <a:cubicBezTo>
                      <a:pt x="72" y="92"/>
                      <a:pt x="69" y="93"/>
                      <a:pt x="70" y="92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4" y="91"/>
                      <a:pt x="71" y="92"/>
                      <a:pt x="72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2" y="89"/>
                      <a:pt x="72" y="88"/>
                      <a:pt x="67" y="88"/>
                    </a:cubicBezTo>
                    <a:cubicBezTo>
                      <a:pt x="69" y="87"/>
                      <a:pt x="69" y="87"/>
                      <a:pt x="70" y="86"/>
                    </a:cubicBezTo>
                    <a:cubicBezTo>
                      <a:pt x="69" y="86"/>
                      <a:pt x="68" y="86"/>
                      <a:pt x="68" y="86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70" y="84"/>
                      <a:pt x="68" y="85"/>
                      <a:pt x="67" y="85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9" y="83"/>
                      <a:pt x="67" y="84"/>
                      <a:pt x="67" y="84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7" y="84"/>
                      <a:pt x="67" y="84"/>
                      <a:pt x="67" y="84"/>
                    </a:cubicBezTo>
                    <a:cubicBezTo>
                      <a:pt x="66" y="84"/>
                      <a:pt x="66" y="83"/>
                      <a:pt x="68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2"/>
                      <a:pt x="67" y="81"/>
                      <a:pt x="66" y="81"/>
                    </a:cubicBezTo>
                    <a:cubicBezTo>
                      <a:pt x="66" y="82"/>
                      <a:pt x="65" y="82"/>
                      <a:pt x="64" y="82"/>
                    </a:cubicBezTo>
                    <a:cubicBezTo>
                      <a:pt x="62" y="83"/>
                      <a:pt x="64" y="82"/>
                      <a:pt x="63" y="82"/>
                    </a:cubicBezTo>
                    <a:cubicBezTo>
                      <a:pt x="64" y="82"/>
                      <a:pt x="64" y="81"/>
                      <a:pt x="65" y="81"/>
                    </a:cubicBezTo>
                    <a:cubicBezTo>
                      <a:pt x="68" y="79"/>
                      <a:pt x="65" y="79"/>
                      <a:pt x="65" y="78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6" y="77"/>
                      <a:pt x="63" y="77"/>
                      <a:pt x="64" y="76"/>
                    </a:cubicBezTo>
                    <a:cubicBezTo>
                      <a:pt x="63" y="76"/>
                      <a:pt x="60" y="77"/>
                      <a:pt x="60" y="77"/>
                    </a:cubicBezTo>
                    <a:cubicBezTo>
                      <a:pt x="58" y="78"/>
                      <a:pt x="62" y="76"/>
                      <a:pt x="63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1" y="75"/>
                      <a:pt x="60" y="75"/>
                      <a:pt x="61" y="74"/>
                    </a:cubicBez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2" y="73"/>
                      <a:pt x="62" y="73"/>
                    </a:cubicBezTo>
                    <a:cubicBezTo>
                      <a:pt x="60" y="74"/>
                      <a:pt x="61" y="72"/>
                      <a:pt x="59" y="73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2" y="71"/>
                      <a:pt x="60" y="72"/>
                      <a:pt x="59" y="73"/>
                    </a:cubicBezTo>
                    <a:cubicBezTo>
                      <a:pt x="57" y="73"/>
                      <a:pt x="59" y="72"/>
                      <a:pt x="59" y="72"/>
                    </a:cubicBezTo>
                    <a:cubicBezTo>
                      <a:pt x="60" y="71"/>
                      <a:pt x="59" y="72"/>
                      <a:pt x="59" y="72"/>
                    </a:cubicBezTo>
                    <a:cubicBezTo>
                      <a:pt x="61" y="72"/>
                      <a:pt x="60" y="72"/>
                      <a:pt x="61" y="71"/>
                    </a:cubicBezTo>
                    <a:cubicBezTo>
                      <a:pt x="61" y="71"/>
                      <a:pt x="59" y="72"/>
                      <a:pt x="59" y="72"/>
                    </a:cubicBezTo>
                    <a:cubicBezTo>
                      <a:pt x="59" y="71"/>
                      <a:pt x="58" y="71"/>
                      <a:pt x="60" y="70"/>
                    </a:cubicBezTo>
                    <a:cubicBezTo>
                      <a:pt x="59" y="71"/>
                      <a:pt x="59" y="70"/>
                      <a:pt x="58" y="70"/>
                    </a:cubicBezTo>
                    <a:cubicBezTo>
                      <a:pt x="58" y="71"/>
                      <a:pt x="58" y="71"/>
                      <a:pt x="57" y="72"/>
                    </a:cubicBezTo>
                    <a:cubicBezTo>
                      <a:pt x="57" y="72"/>
                      <a:pt x="56" y="72"/>
                      <a:pt x="57" y="71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57" y="71"/>
                      <a:pt x="57" y="71"/>
                      <a:pt x="56" y="72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6" y="71"/>
                      <a:pt x="56" y="70"/>
                      <a:pt x="56" y="70"/>
                    </a:cubicBezTo>
                    <a:cubicBezTo>
                      <a:pt x="57" y="69"/>
                      <a:pt x="59" y="69"/>
                      <a:pt x="59" y="68"/>
                    </a:cubicBezTo>
                    <a:cubicBezTo>
                      <a:pt x="58" y="68"/>
                      <a:pt x="58" y="68"/>
                      <a:pt x="58" y="68"/>
                    </a:cubicBezTo>
                    <a:cubicBezTo>
                      <a:pt x="57" y="68"/>
                      <a:pt x="58" y="68"/>
                      <a:pt x="59" y="68"/>
                    </a:cubicBezTo>
                    <a:cubicBezTo>
                      <a:pt x="59" y="66"/>
                      <a:pt x="54" y="69"/>
                      <a:pt x="55" y="68"/>
                    </a:cubicBezTo>
                    <a:cubicBezTo>
                      <a:pt x="57" y="67"/>
                      <a:pt x="57" y="67"/>
                      <a:pt x="57" y="66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55" y="67"/>
                      <a:pt x="58" y="66"/>
                      <a:pt x="56" y="67"/>
                    </a:cubicBezTo>
                    <a:cubicBezTo>
                      <a:pt x="55" y="68"/>
                      <a:pt x="56" y="67"/>
                      <a:pt x="55" y="67"/>
                    </a:cubicBezTo>
                    <a:cubicBezTo>
                      <a:pt x="59" y="65"/>
                      <a:pt x="55" y="65"/>
                      <a:pt x="57" y="63"/>
                    </a:cubicBezTo>
                    <a:cubicBezTo>
                      <a:pt x="54" y="64"/>
                      <a:pt x="56" y="63"/>
                      <a:pt x="55" y="63"/>
                    </a:cubicBezTo>
                    <a:cubicBezTo>
                      <a:pt x="57" y="62"/>
                      <a:pt x="54" y="63"/>
                      <a:pt x="55" y="62"/>
                    </a:cubicBezTo>
                    <a:cubicBezTo>
                      <a:pt x="53" y="63"/>
                      <a:pt x="53" y="63"/>
                      <a:pt x="53" y="63"/>
                    </a:cubicBezTo>
                    <a:cubicBezTo>
                      <a:pt x="54" y="62"/>
                      <a:pt x="49" y="64"/>
                      <a:pt x="52" y="63"/>
                    </a:cubicBezTo>
                    <a:cubicBezTo>
                      <a:pt x="52" y="62"/>
                      <a:pt x="54" y="62"/>
                      <a:pt x="54" y="62"/>
                    </a:cubicBezTo>
                    <a:cubicBezTo>
                      <a:pt x="56" y="60"/>
                      <a:pt x="51" y="62"/>
                      <a:pt x="54" y="60"/>
                    </a:cubicBezTo>
                    <a:cubicBezTo>
                      <a:pt x="53" y="60"/>
                      <a:pt x="52" y="61"/>
                      <a:pt x="51" y="61"/>
                    </a:cubicBezTo>
                    <a:cubicBezTo>
                      <a:pt x="52" y="61"/>
                      <a:pt x="52" y="59"/>
                      <a:pt x="53" y="59"/>
                    </a:cubicBezTo>
                    <a:cubicBezTo>
                      <a:pt x="52" y="59"/>
                      <a:pt x="52" y="60"/>
                      <a:pt x="52" y="59"/>
                    </a:cubicBezTo>
                    <a:cubicBezTo>
                      <a:pt x="53" y="59"/>
                      <a:pt x="53" y="59"/>
                      <a:pt x="53" y="59"/>
                    </a:cubicBezTo>
                    <a:cubicBezTo>
                      <a:pt x="54" y="58"/>
                      <a:pt x="52" y="58"/>
                      <a:pt x="51" y="58"/>
                    </a:cubicBezTo>
                    <a:cubicBezTo>
                      <a:pt x="53" y="57"/>
                      <a:pt x="52" y="57"/>
                      <a:pt x="52" y="56"/>
                    </a:cubicBezTo>
                    <a:cubicBezTo>
                      <a:pt x="50" y="57"/>
                      <a:pt x="53" y="55"/>
                      <a:pt x="50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50" y="56"/>
                      <a:pt x="48" y="57"/>
                      <a:pt x="48" y="57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52" y="54"/>
                      <a:pt x="50" y="55"/>
                      <a:pt x="51" y="54"/>
                    </a:cubicBezTo>
                    <a:cubicBezTo>
                      <a:pt x="49" y="55"/>
                      <a:pt x="51" y="54"/>
                      <a:pt x="49" y="55"/>
                    </a:cubicBezTo>
                    <a:cubicBezTo>
                      <a:pt x="49" y="55"/>
                      <a:pt x="49" y="55"/>
                      <a:pt x="49" y="55"/>
                    </a:cubicBezTo>
                    <a:cubicBezTo>
                      <a:pt x="48" y="55"/>
                      <a:pt x="48" y="55"/>
                      <a:pt x="47" y="55"/>
                    </a:cubicBezTo>
                    <a:cubicBezTo>
                      <a:pt x="47" y="55"/>
                      <a:pt x="49" y="54"/>
                      <a:pt x="49" y="54"/>
                    </a:cubicBezTo>
                    <a:cubicBezTo>
                      <a:pt x="50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48" y="52"/>
                      <a:pt x="48" y="52"/>
                    </a:cubicBezTo>
                    <a:cubicBezTo>
                      <a:pt x="49" y="50"/>
                      <a:pt x="46" y="50"/>
                      <a:pt x="46" y="50"/>
                    </a:cubicBezTo>
                    <a:cubicBezTo>
                      <a:pt x="46" y="50"/>
                      <a:pt x="47" y="50"/>
                      <a:pt x="46" y="50"/>
                    </a:cubicBezTo>
                    <a:cubicBezTo>
                      <a:pt x="46" y="50"/>
                      <a:pt x="44" y="50"/>
                      <a:pt x="45" y="50"/>
                    </a:cubicBezTo>
                    <a:cubicBezTo>
                      <a:pt x="45" y="50"/>
                      <a:pt x="46" y="49"/>
                      <a:pt x="46" y="49"/>
                    </a:cubicBezTo>
                    <a:cubicBezTo>
                      <a:pt x="46" y="48"/>
                      <a:pt x="45" y="49"/>
                      <a:pt x="45" y="49"/>
                    </a:cubicBezTo>
                    <a:cubicBezTo>
                      <a:pt x="47" y="47"/>
                      <a:pt x="43" y="49"/>
                      <a:pt x="44" y="47"/>
                    </a:cubicBezTo>
                    <a:cubicBezTo>
                      <a:pt x="44" y="47"/>
                      <a:pt x="45" y="47"/>
                      <a:pt x="45" y="47"/>
                    </a:cubicBezTo>
                    <a:cubicBezTo>
                      <a:pt x="44" y="47"/>
                      <a:pt x="43" y="46"/>
                      <a:pt x="41" y="47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6"/>
                      <a:pt x="42" y="46"/>
                      <a:pt x="41" y="46"/>
                    </a:cubicBezTo>
                    <a:cubicBezTo>
                      <a:pt x="40" y="47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42" y="44"/>
                      <a:pt x="40" y="44"/>
                      <a:pt x="41" y="44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4"/>
                      <a:pt x="40" y="43"/>
                      <a:pt x="40" y="43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6" y="45"/>
                      <a:pt x="37" y="44"/>
                      <a:pt x="38" y="43"/>
                    </a:cubicBezTo>
                    <a:cubicBezTo>
                      <a:pt x="37" y="43"/>
                      <a:pt x="35" y="44"/>
                      <a:pt x="33" y="45"/>
                    </a:cubicBezTo>
                    <a:cubicBezTo>
                      <a:pt x="33" y="44"/>
                      <a:pt x="32" y="44"/>
                      <a:pt x="32" y="44"/>
                    </a:cubicBezTo>
                    <a:cubicBezTo>
                      <a:pt x="33" y="43"/>
                      <a:pt x="32" y="44"/>
                      <a:pt x="33" y="44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6" y="41"/>
                      <a:pt x="37" y="41"/>
                    </a:cubicBezTo>
                    <a:cubicBezTo>
                      <a:pt x="36" y="41"/>
                      <a:pt x="36" y="40"/>
                      <a:pt x="36" y="39"/>
                    </a:cubicBezTo>
                    <a:cubicBezTo>
                      <a:pt x="34" y="41"/>
                      <a:pt x="35" y="39"/>
                      <a:pt x="33" y="41"/>
                    </a:cubicBezTo>
                    <a:cubicBezTo>
                      <a:pt x="32" y="40"/>
                      <a:pt x="34" y="39"/>
                      <a:pt x="35" y="39"/>
                    </a:cubicBezTo>
                    <a:cubicBezTo>
                      <a:pt x="33" y="39"/>
                      <a:pt x="34" y="38"/>
                      <a:pt x="33" y="37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3" y="37"/>
                      <a:pt x="33" y="36"/>
                      <a:pt x="31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5"/>
                      <a:pt x="29" y="38"/>
                      <a:pt x="30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32" y="34"/>
                      <a:pt x="30" y="35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30" y="34"/>
                      <a:pt x="30" y="34"/>
                      <a:pt x="28" y="34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1" y="32"/>
                      <a:pt x="28" y="34"/>
                      <a:pt x="29" y="33"/>
                    </a:cubicBezTo>
                    <a:cubicBezTo>
                      <a:pt x="29" y="33"/>
                      <a:pt x="29" y="32"/>
                      <a:pt x="30" y="32"/>
                    </a:cubicBezTo>
                    <a:cubicBezTo>
                      <a:pt x="28" y="33"/>
                      <a:pt x="28" y="32"/>
                      <a:pt x="28" y="32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8" y="29"/>
                      <a:pt x="27" y="27"/>
                      <a:pt x="24" y="26"/>
                    </a:cubicBezTo>
                    <a:cubicBezTo>
                      <a:pt x="26" y="24"/>
                      <a:pt x="26" y="26"/>
                      <a:pt x="27" y="24"/>
                    </a:cubicBezTo>
                    <a:cubicBezTo>
                      <a:pt x="25" y="26"/>
                      <a:pt x="26" y="24"/>
                      <a:pt x="25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6" y="23"/>
                      <a:pt x="25" y="23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7" y="21"/>
                      <a:pt x="25" y="23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3" y="23"/>
                      <a:pt x="26" y="21"/>
                      <a:pt x="24" y="22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0"/>
                      <a:pt x="22" y="22"/>
                      <a:pt x="23" y="21"/>
                    </a:cubicBezTo>
                    <a:cubicBezTo>
                      <a:pt x="23" y="20"/>
                      <a:pt x="22" y="20"/>
                      <a:pt x="20" y="21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1" y="19"/>
                      <a:pt x="20" y="17"/>
                      <a:pt x="17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6" y="17"/>
                      <a:pt x="19" y="13"/>
                      <a:pt x="15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5" y="13"/>
                      <a:pt x="13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2" y="14"/>
                      <a:pt x="12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5" y="9"/>
                      <a:pt x="16" y="6"/>
                      <a:pt x="11" y="6"/>
                    </a:cubicBezTo>
                    <a:cubicBezTo>
                      <a:pt x="11" y="6"/>
                      <a:pt x="13" y="4"/>
                      <a:pt x="13" y="4"/>
                    </a:cubicBezTo>
                    <a:cubicBezTo>
                      <a:pt x="9" y="4"/>
                      <a:pt x="13" y="0"/>
                      <a:pt x="7" y="1"/>
                    </a:cubicBezTo>
                    <a:cubicBezTo>
                      <a:pt x="6" y="0"/>
                      <a:pt x="0" y="2"/>
                      <a:pt x="0" y="2"/>
                    </a:cubicBezTo>
                    <a:cubicBezTo>
                      <a:pt x="3" y="4"/>
                      <a:pt x="3" y="8"/>
                      <a:pt x="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0" name="Freeform 128"/>
              <p:cNvSpPr/>
              <p:nvPr/>
            </p:nvSpPr>
            <p:spPr bwMode="auto">
              <a:xfrm>
                <a:off x="3538" y="152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1" name="Freeform 129"/>
              <p:cNvSpPr/>
              <p:nvPr/>
            </p:nvSpPr>
            <p:spPr bwMode="auto">
              <a:xfrm>
                <a:off x="3460" y="140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2" name="Freeform 130"/>
              <p:cNvSpPr/>
              <p:nvPr/>
            </p:nvSpPr>
            <p:spPr bwMode="auto">
              <a:xfrm>
                <a:off x="3445" y="1392"/>
                <a:ext cx="4" cy="2"/>
              </a:xfrm>
              <a:custGeom>
                <a:avLst/>
                <a:gdLst>
                  <a:gd name="T0" fmla="*/ 4 w 4"/>
                  <a:gd name="T1" fmla="*/ 0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3" name="Freeform 131"/>
              <p:cNvSpPr/>
              <p:nvPr/>
            </p:nvSpPr>
            <p:spPr bwMode="auto">
              <a:xfrm>
                <a:off x="3468" y="1405"/>
                <a:ext cx="4" cy="0"/>
              </a:xfrm>
              <a:custGeom>
                <a:avLst/>
                <a:gdLst>
                  <a:gd name="T0" fmla="*/ 2 w 2"/>
                  <a:gd name="T1" fmla="*/ 1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4" name="Freeform 132"/>
              <p:cNvSpPr/>
              <p:nvPr/>
            </p:nvSpPr>
            <p:spPr bwMode="auto">
              <a:xfrm flipH="1">
                <a:off x="3515" y="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5" name="Freeform 133"/>
              <p:cNvSpPr/>
              <p:nvPr/>
            </p:nvSpPr>
            <p:spPr bwMode="auto">
              <a:xfrm>
                <a:off x="3470" y="140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6" name="Freeform 134"/>
              <p:cNvSpPr/>
              <p:nvPr/>
            </p:nvSpPr>
            <p:spPr bwMode="auto">
              <a:xfrm>
                <a:off x="3462" y="140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7" name="Freeform 135"/>
              <p:cNvSpPr/>
              <p:nvPr/>
            </p:nvSpPr>
            <p:spPr bwMode="auto">
              <a:xfrm>
                <a:off x="3909" y="1416"/>
                <a:ext cx="11" cy="2"/>
              </a:xfrm>
              <a:custGeom>
                <a:avLst/>
                <a:gdLst>
                  <a:gd name="T0" fmla="*/ 1 w 5"/>
                  <a:gd name="T1" fmla="*/ 1 h 1"/>
                  <a:gd name="T2" fmla="*/ 0 w 5"/>
                  <a:gd name="T3" fmla="*/ 1 h 1"/>
                  <a:gd name="T4" fmla="*/ 2 w 5"/>
                  <a:gd name="T5" fmla="*/ 1 h 1"/>
                  <a:gd name="T6" fmla="*/ 3 w 5"/>
                  <a:gd name="T7" fmla="*/ 1 h 1"/>
                  <a:gd name="T8" fmla="*/ 5 w 5"/>
                  <a:gd name="T9" fmla="*/ 0 h 1"/>
                  <a:gd name="T10" fmla="*/ 1 w 5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3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4" y="0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8" name="Freeform 136"/>
              <p:cNvSpPr/>
              <p:nvPr/>
            </p:nvSpPr>
            <p:spPr bwMode="auto">
              <a:xfrm>
                <a:off x="4491" y="138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9" name="Freeform 137"/>
              <p:cNvSpPr/>
              <p:nvPr/>
            </p:nvSpPr>
            <p:spPr bwMode="auto">
              <a:xfrm>
                <a:off x="4368" y="148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0" name="Freeform 138"/>
              <p:cNvSpPr/>
              <p:nvPr/>
            </p:nvSpPr>
            <p:spPr bwMode="auto">
              <a:xfrm>
                <a:off x="4504" y="137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1" name="Freeform 139"/>
              <p:cNvSpPr/>
              <p:nvPr/>
            </p:nvSpPr>
            <p:spPr bwMode="auto">
              <a:xfrm flipH="1">
                <a:off x="4506" y="13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2" name="Freeform 140"/>
              <p:cNvSpPr/>
              <p:nvPr/>
            </p:nvSpPr>
            <p:spPr bwMode="auto">
              <a:xfrm flipH="1">
                <a:off x="4368" y="14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3" name="Freeform 141"/>
              <p:cNvSpPr/>
              <p:nvPr/>
            </p:nvSpPr>
            <p:spPr bwMode="auto">
              <a:xfrm>
                <a:off x="4364" y="148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4" name="Freeform 142"/>
              <p:cNvSpPr/>
              <p:nvPr/>
            </p:nvSpPr>
            <p:spPr bwMode="auto">
              <a:xfrm>
                <a:off x="4368" y="149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5" name="Freeform 143"/>
              <p:cNvSpPr/>
              <p:nvPr/>
            </p:nvSpPr>
            <p:spPr bwMode="auto">
              <a:xfrm>
                <a:off x="4487" y="1388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6" name="Freeform 144"/>
              <p:cNvSpPr/>
              <p:nvPr/>
            </p:nvSpPr>
            <p:spPr bwMode="auto">
              <a:xfrm>
                <a:off x="4514" y="138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7" name="Freeform 145"/>
              <p:cNvSpPr/>
              <p:nvPr/>
            </p:nvSpPr>
            <p:spPr bwMode="auto">
              <a:xfrm>
                <a:off x="4548" y="1397"/>
                <a:ext cx="2" cy="6"/>
              </a:xfrm>
              <a:custGeom>
                <a:avLst/>
                <a:gdLst>
                  <a:gd name="T0" fmla="*/ 0 w 1"/>
                  <a:gd name="T1" fmla="*/ 0 h 3"/>
                  <a:gd name="T2" fmla="*/ 1 w 1"/>
                  <a:gd name="T3" fmla="*/ 3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1"/>
                      <a:pt x="1" y="2"/>
                      <a:pt x="1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8" name="Freeform 146"/>
              <p:cNvSpPr/>
              <p:nvPr/>
            </p:nvSpPr>
            <p:spPr bwMode="auto">
              <a:xfrm>
                <a:off x="4550" y="1399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9" name="Freeform 147"/>
              <p:cNvSpPr/>
              <p:nvPr/>
            </p:nvSpPr>
            <p:spPr bwMode="auto">
              <a:xfrm flipH="1">
                <a:off x="4521" y="138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0" name="Freeform 148"/>
              <p:cNvSpPr/>
              <p:nvPr/>
            </p:nvSpPr>
            <p:spPr bwMode="auto">
              <a:xfrm>
                <a:off x="4516" y="1378"/>
                <a:ext cx="5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2 h 4"/>
                  <a:gd name="T4" fmla="*/ 0 w 2"/>
                  <a:gd name="T5" fmla="*/ 2 h 4"/>
                  <a:gd name="T6" fmla="*/ 0 w 2"/>
                  <a:gd name="T7" fmla="*/ 0 h 4"/>
                  <a:gd name="T8" fmla="*/ 2 w 2"/>
                  <a:gd name="T9" fmla="*/ 4 h 4"/>
                  <a:gd name="T10" fmla="*/ 2 w 2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3"/>
                      <a:pt x="1" y="2"/>
                    </a:cubicBezTo>
                    <a:cubicBezTo>
                      <a:pt x="1" y="2"/>
                      <a:pt x="0" y="1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1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1" name="Freeform 149"/>
              <p:cNvSpPr/>
              <p:nvPr/>
            </p:nvSpPr>
            <p:spPr bwMode="auto">
              <a:xfrm>
                <a:off x="4519" y="138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2" name="Freeform 150"/>
              <p:cNvSpPr/>
              <p:nvPr/>
            </p:nvSpPr>
            <p:spPr bwMode="auto">
              <a:xfrm flipH="1">
                <a:off x="3876" y="13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3" name="Freeform 151"/>
              <p:cNvSpPr/>
              <p:nvPr/>
            </p:nvSpPr>
            <p:spPr bwMode="auto">
              <a:xfrm>
                <a:off x="4465" y="1920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4" name="Freeform 152"/>
              <p:cNvSpPr/>
              <p:nvPr/>
            </p:nvSpPr>
            <p:spPr bwMode="auto">
              <a:xfrm>
                <a:off x="4468" y="1918"/>
                <a:ext cx="6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5" name="Freeform 153"/>
              <p:cNvSpPr/>
              <p:nvPr/>
            </p:nvSpPr>
            <p:spPr bwMode="auto">
              <a:xfrm>
                <a:off x="3912" y="1286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6" name="Freeform 154"/>
              <p:cNvSpPr/>
              <p:nvPr/>
            </p:nvSpPr>
            <p:spPr bwMode="auto">
              <a:xfrm flipH="1">
                <a:off x="3876" y="132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7" name="Rectangle 155"/>
              <p:cNvSpPr>
                <a:spLocks noChangeArrowheads="1"/>
              </p:cNvSpPr>
              <p:nvPr/>
            </p:nvSpPr>
            <p:spPr bwMode="auto">
              <a:xfrm>
                <a:off x="4402" y="1454"/>
                <a:ext cx="1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8" name="Freeform 156"/>
              <p:cNvSpPr/>
              <p:nvPr/>
            </p:nvSpPr>
            <p:spPr bwMode="auto">
              <a:xfrm flipH="1">
                <a:off x="4546" y="14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9" name="Freeform 157"/>
              <p:cNvSpPr/>
              <p:nvPr/>
            </p:nvSpPr>
            <p:spPr bwMode="auto">
              <a:xfrm flipH="1">
                <a:off x="3914" y="129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0" name="Freeform 158"/>
              <p:cNvSpPr/>
              <p:nvPr/>
            </p:nvSpPr>
            <p:spPr bwMode="auto">
              <a:xfrm flipH="1">
                <a:off x="4423" y="14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1" name="Freeform 159"/>
              <p:cNvSpPr/>
              <p:nvPr/>
            </p:nvSpPr>
            <p:spPr bwMode="auto">
              <a:xfrm>
                <a:off x="4465" y="1456"/>
                <a:ext cx="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2" name="Freeform 160"/>
              <p:cNvSpPr/>
              <p:nvPr/>
            </p:nvSpPr>
            <p:spPr bwMode="auto">
              <a:xfrm>
                <a:off x="4355" y="1509"/>
                <a:ext cx="4" cy="4"/>
              </a:xfrm>
              <a:custGeom>
                <a:avLst/>
                <a:gdLst>
                  <a:gd name="T0" fmla="*/ 0 w 4"/>
                  <a:gd name="T1" fmla="*/ 0 h 4"/>
                  <a:gd name="T2" fmla="*/ 0 w 4"/>
                  <a:gd name="T3" fmla="*/ 2 h 4"/>
                  <a:gd name="T4" fmla="*/ 4 w 4"/>
                  <a:gd name="T5" fmla="*/ 4 h 4"/>
                  <a:gd name="T6" fmla="*/ 0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0"/>
                    </a:moveTo>
                    <a:lnTo>
                      <a:pt x="0" y="2"/>
                    </a:lnTo>
                    <a:lnTo>
                      <a:pt x="4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3" name="Freeform 161"/>
              <p:cNvSpPr/>
              <p:nvPr/>
            </p:nvSpPr>
            <p:spPr bwMode="auto">
              <a:xfrm flipH="1">
                <a:off x="4383" y="14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4" name="Freeform 162"/>
              <p:cNvSpPr/>
              <p:nvPr/>
            </p:nvSpPr>
            <p:spPr bwMode="auto">
              <a:xfrm>
                <a:off x="4287" y="1378"/>
                <a:ext cx="261" cy="237"/>
              </a:xfrm>
              <a:custGeom>
                <a:avLst/>
                <a:gdLst>
                  <a:gd name="T0" fmla="*/ 27 w 123"/>
                  <a:gd name="T1" fmla="*/ 92 h 112"/>
                  <a:gd name="T2" fmla="*/ 33 w 123"/>
                  <a:gd name="T3" fmla="*/ 85 h 112"/>
                  <a:gd name="T4" fmla="*/ 52 w 123"/>
                  <a:gd name="T5" fmla="*/ 57 h 112"/>
                  <a:gd name="T6" fmla="*/ 61 w 123"/>
                  <a:gd name="T7" fmla="*/ 52 h 112"/>
                  <a:gd name="T8" fmla="*/ 69 w 123"/>
                  <a:gd name="T9" fmla="*/ 49 h 112"/>
                  <a:gd name="T10" fmla="*/ 81 w 123"/>
                  <a:gd name="T11" fmla="*/ 39 h 112"/>
                  <a:gd name="T12" fmla="*/ 89 w 123"/>
                  <a:gd name="T13" fmla="*/ 34 h 112"/>
                  <a:gd name="T14" fmla="*/ 100 w 123"/>
                  <a:gd name="T15" fmla="*/ 25 h 112"/>
                  <a:gd name="T16" fmla="*/ 105 w 123"/>
                  <a:gd name="T17" fmla="*/ 17 h 112"/>
                  <a:gd name="T18" fmla="*/ 115 w 123"/>
                  <a:gd name="T19" fmla="*/ 15 h 112"/>
                  <a:gd name="T20" fmla="*/ 119 w 123"/>
                  <a:gd name="T21" fmla="*/ 14 h 112"/>
                  <a:gd name="T22" fmla="*/ 121 w 123"/>
                  <a:gd name="T23" fmla="*/ 8 h 112"/>
                  <a:gd name="T24" fmla="*/ 122 w 123"/>
                  <a:gd name="T25" fmla="*/ 7 h 112"/>
                  <a:gd name="T26" fmla="*/ 118 w 123"/>
                  <a:gd name="T27" fmla="*/ 7 h 112"/>
                  <a:gd name="T28" fmla="*/ 113 w 123"/>
                  <a:gd name="T29" fmla="*/ 5 h 112"/>
                  <a:gd name="T30" fmla="*/ 107 w 123"/>
                  <a:gd name="T31" fmla="*/ 4 h 112"/>
                  <a:gd name="T32" fmla="*/ 106 w 123"/>
                  <a:gd name="T33" fmla="*/ 3 h 112"/>
                  <a:gd name="T34" fmla="*/ 102 w 123"/>
                  <a:gd name="T35" fmla="*/ 4 h 112"/>
                  <a:gd name="T36" fmla="*/ 101 w 123"/>
                  <a:gd name="T37" fmla="*/ 4 h 112"/>
                  <a:gd name="T38" fmla="*/ 99 w 123"/>
                  <a:gd name="T39" fmla="*/ 2 h 112"/>
                  <a:gd name="T40" fmla="*/ 98 w 123"/>
                  <a:gd name="T41" fmla="*/ 9 h 112"/>
                  <a:gd name="T42" fmla="*/ 96 w 123"/>
                  <a:gd name="T43" fmla="*/ 8 h 112"/>
                  <a:gd name="T44" fmla="*/ 93 w 123"/>
                  <a:gd name="T45" fmla="*/ 7 h 112"/>
                  <a:gd name="T46" fmla="*/ 91 w 123"/>
                  <a:gd name="T47" fmla="*/ 7 h 112"/>
                  <a:gd name="T48" fmla="*/ 89 w 123"/>
                  <a:gd name="T49" fmla="*/ 10 h 112"/>
                  <a:gd name="T50" fmla="*/ 87 w 123"/>
                  <a:gd name="T51" fmla="*/ 10 h 112"/>
                  <a:gd name="T52" fmla="*/ 89 w 123"/>
                  <a:gd name="T53" fmla="*/ 18 h 112"/>
                  <a:gd name="T54" fmla="*/ 85 w 123"/>
                  <a:gd name="T55" fmla="*/ 12 h 112"/>
                  <a:gd name="T56" fmla="*/ 78 w 123"/>
                  <a:gd name="T57" fmla="*/ 16 h 112"/>
                  <a:gd name="T58" fmla="*/ 75 w 123"/>
                  <a:gd name="T59" fmla="*/ 18 h 112"/>
                  <a:gd name="T60" fmla="*/ 75 w 123"/>
                  <a:gd name="T61" fmla="*/ 24 h 112"/>
                  <a:gd name="T62" fmla="*/ 67 w 123"/>
                  <a:gd name="T63" fmla="*/ 25 h 112"/>
                  <a:gd name="T64" fmla="*/ 65 w 123"/>
                  <a:gd name="T65" fmla="*/ 29 h 112"/>
                  <a:gd name="T66" fmla="*/ 64 w 123"/>
                  <a:gd name="T67" fmla="*/ 29 h 112"/>
                  <a:gd name="T68" fmla="*/ 64 w 123"/>
                  <a:gd name="T69" fmla="*/ 32 h 112"/>
                  <a:gd name="T70" fmla="*/ 60 w 123"/>
                  <a:gd name="T71" fmla="*/ 30 h 112"/>
                  <a:gd name="T72" fmla="*/ 59 w 123"/>
                  <a:gd name="T73" fmla="*/ 34 h 112"/>
                  <a:gd name="T74" fmla="*/ 55 w 123"/>
                  <a:gd name="T75" fmla="*/ 39 h 112"/>
                  <a:gd name="T76" fmla="*/ 50 w 123"/>
                  <a:gd name="T77" fmla="*/ 39 h 112"/>
                  <a:gd name="T78" fmla="*/ 47 w 123"/>
                  <a:gd name="T79" fmla="*/ 43 h 112"/>
                  <a:gd name="T80" fmla="*/ 45 w 123"/>
                  <a:gd name="T81" fmla="*/ 45 h 112"/>
                  <a:gd name="T82" fmla="*/ 44 w 123"/>
                  <a:gd name="T83" fmla="*/ 45 h 112"/>
                  <a:gd name="T84" fmla="*/ 42 w 123"/>
                  <a:gd name="T85" fmla="*/ 48 h 112"/>
                  <a:gd name="T86" fmla="*/ 39 w 123"/>
                  <a:gd name="T87" fmla="*/ 54 h 112"/>
                  <a:gd name="T88" fmla="*/ 38 w 123"/>
                  <a:gd name="T89" fmla="*/ 56 h 112"/>
                  <a:gd name="T90" fmla="*/ 38 w 123"/>
                  <a:gd name="T91" fmla="*/ 63 h 112"/>
                  <a:gd name="T92" fmla="*/ 34 w 123"/>
                  <a:gd name="T93" fmla="*/ 65 h 112"/>
                  <a:gd name="T94" fmla="*/ 30 w 123"/>
                  <a:gd name="T95" fmla="*/ 69 h 112"/>
                  <a:gd name="T96" fmla="*/ 27 w 123"/>
                  <a:gd name="T97" fmla="*/ 71 h 112"/>
                  <a:gd name="T98" fmla="*/ 19 w 123"/>
                  <a:gd name="T99" fmla="*/ 78 h 112"/>
                  <a:gd name="T100" fmla="*/ 17 w 123"/>
                  <a:gd name="T101" fmla="*/ 80 h 112"/>
                  <a:gd name="T102" fmla="*/ 13 w 123"/>
                  <a:gd name="T103" fmla="*/ 88 h 112"/>
                  <a:gd name="T104" fmla="*/ 12 w 123"/>
                  <a:gd name="T105" fmla="*/ 9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3" h="112">
                    <a:moveTo>
                      <a:pt x="9" y="112"/>
                    </a:moveTo>
                    <a:cubicBezTo>
                      <a:pt x="9" y="108"/>
                      <a:pt x="13" y="106"/>
                      <a:pt x="17" y="105"/>
                    </a:cubicBezTo>
                    <a:cubicBezTo>
                      <a:pt x="17" y="104"/>
                      <a:pt x="17" y="102"/>
                      <a:pt x="18" y="102"/>
                    </a:cubicBezTo>
                    <a:cubicBezTo>
                      <a:pt x="20" y="98"/>
                      <a:pt x="27" y="98"/>
                      <a:pt x="28" y="93"/>
                    </a:cubicBezTo>
                    <a:cubicBezTo>
                      <a:pt x="27" y="93"/>
                      <a:pt x="27" y="92"/>
                      <a:pt x="26" y="91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6" y="91"/>
                      <a:pt x="26" y="91"/>
                      <a:pt x="26" y="91"/>
                    </a:cubicBezTo>
                    <a:cubicBezTo>
                      <a:pt x="26" y="90"/>
                      <a:pt x="28" y="92"/>
                      <a:pt x="28" y="92"/>
                    </a:cubicBezTo>
                    <a:cubicBezTo>
                      <a:pt x="29" y="91"/>
                      <a:pt x="29" y="89"/>
                      <a:pt x="31" y="88"/>
                    </a:cubicBezTo>
                    <a:cubicBezTo>
                      <a:pt x="29" y="86"/>
                      <a:pt x="31" y="87"/>
                      <a:pt x="29" y="85"/>
                    </a:cubicBezTo>
                    <a:cubicBezTo>
                      <a:pt x="30" y="86"/>
                      <a:pt x="30" y="86"/>
                      <a:pt x="30" y="86"/>
                    </a:cubicBezTo>
                    <a:cubicBezTo>
                      <a:pt x="30" y="84"/>
                      <a:pt x="30" y="84"/>
                      <a:pt x="33" y="85"/>
                    </a:cubicBezTo>
                    <a:cubicBezTo>
                      <a:pt x="38" y="83"/>
                      <a:pt x="40" y="79"/>
                      <a:pt x="43" y="76"/>
                    </a:cubicBezTo>
                    <a:cubicBezTo>
                      <a:pt x="46" y="72"/>
                      <a:pt x="48" y="68"/>
                      <a:pt x="52" y="64"/>
                    </a:cubicBezTo>
                    <a:cubicBezTo>
                      <a:pt x="50" y="61"/>
                      <a:pt x="52" y="61"/>
                      <a:pt x="5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58"/>
                      <a:pt x="52" y="59"/>
                      <a:pt x="54" y="59"/>
                    </a:cubicBezTo>
                    <a:cubicBezTo>
                      <a:pt x="53" y="58"/>
                      <a:pt x="54" y="59"/>
                      <a:pt x="52" y="57"/>
                    </a:cubicBezTo>
                    <a:cubicBezTo>
                      <a:pt x="51" y="56"/>
                      <a:pt x="55" y="59"/>
                      <a:pt x="54" y="58"/>
                    </a:cubicBezTo>
                    <a:cubicBezTo>
                      <a:pt x="55" y="59"/>
                      <a:pt x="53" y="57"/>
                      <a:pt x="54" y="58"/>
                    </a:cubicBezTo>
                    <a:cubicBezTo>
                      <a:pt x="53" y="55"/>
                      <a:pt x="55" y="59"/>
                      <a:pt x="57" y="59"/>
                    </a:cubicBezTo>
                    <a:cubicBezTo>
                      <a:pt x="58" y="57"/>
                      <a:pt x="58" y="54"/>
                      <a:pt x="61" y="54"/>
                    </a:cubicBezTo>
                    <a:cubicBezTo>
                      <a:pt x="61" y="54"/>
                      <a:pt x="60" y="52"/>
                      <a:pt x="60" y="52"/>
                    </a:cubicBezTo>
                    <a:cubicBezTo>
                      <a:pt x="62" y="55"/>
                      <a:pt x="60" y="51"/>
                      <a:pt x="61" y="52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3" y="54"/>
                      <a:pt x="63" y="51"/>
                      <a:pt x="64" y="52"/>
                    </a:cubicBezTo>
                    <a:cubicBezTo>
                      <a:pt x="64" y="50"/>
                      <a:pt x="67" y="52"/>
                      <a:pt x="66" y="50"/>
                    </a:cubicBezTo>
                    <a:cubicBezTo>
                      <a:pt x="67" y="52"/>
                      <a:pt x="67" y="51"/>
                      <a:pt x="68" y="51"/>
                    </a:cubicBezTo>
                    <a:cubicBezTo>
                      <a:pt x="66" y="48"/>
                      <a:pt x="70" y="51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71" y="48"/>
                      <a:pt x="73" y="47"/>
                      <a:pt x="74" y="44"/>
                    </a:cubicBezTo>
                    <a:cubicBezTo>
                      <a:pt x="75" y="43"/>
                      <a:pt x="78" y="45"/>
                      <a:pt x="79" y="42"/>
                    </a:cubicBezTo>
                    <a:cubicBezTo>
                      <a:pt x="78" y="41"/>
                      <a:pt x="78" y="41"/>
                      <a:pt x="78" y="41"/>
                    </a:cubicBezTo>
                    <a:cubicBezTo>
                      <a:pt x="78" y="41"/>
                      <a:pt x="79" y="42"/>
                      <a:pt x="79" y="42"/>
                    </a:cubicBezTo>
                    <a:cubicBezTo>
                      <a:pt x="79" y="40"/>
                      <a:pt x="81" y="41"/>
                      <a:pt x="81" y="41"/>
                    </a:cubicBezTo>
                    <a:cubicBezTo>
                      <a:pt x="81" y="40"/>
                      <a:pt x="81" y="40"/>
                      <a:pt x="81" y="39"/>
                    </a:cubicBezTo>
                    <a:cubicBezTo>
                      <a:pt x="83" y="41"/>
                      <a:pt x="82" y="37"/>
                      <a:pt x="84" y="38"/>
                    </a:cubicBezTo>
                    <a:cubicBezTo>
                      <a:pt x="82" y="36"/>
                      <a:pt x="84" y="37"/>
                      <a:pt x="84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6"/>
                      <a:pt x="85" y="36"/>
                      <a:pt x="87" y="36"/>
                    </a:cubicBezTo>
                    <a:cubicBezTo>
                      <a:pt x="87" y="36"/>
                      <a:pt x="86" y="34"/>
                      <a:pt x="87" y="34"/>
                    </a:cubicBezTo>
                    <a:cubicBezTo>
                      <a:pt x="88" y="36"/>
                      <a:pt x="88" y="34"/>
                      <a:pt x="89" y="34"/>
                    </a:cubicBezTo>
                    <a:cubicBezTo>
                      <a:pt x="87" y="32"/>
                      <a:pt x="87" y="31"/>
                      <a:pt x="88" y="31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90" y="31"/>
                      <a:pt x="93" y="33"/>
                      <a:pt x="93" y="2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8"/>
                      <a:pt x="98" y="29"/>
                      <a:pt x="98" y="25"/>
                    </a:cubicBezTo>
                    <a:cubicBezTo>
                      <a:pt x="99" y="25"/>
                      <a:pt x="100" y="26"/>
                      <a:pt x="100" y="25"/>
                    </a:cubicBezTo>
                    <a:cubicBezTo>
                      <a:pt x="100" y="24"/>
                      <a:pt x="101" y="24"/>
                      <a:pt x="100" y="22"/>
                    </a:cubicBezTo>
                    <a:cubicBezTo>
                      <a:pt x="100" y="21"/>
                      <a:pt x="101" y="22"/>
                      <a:pt x="101" y="23"/>
                    </a:cubicBezTo>
                    <a:cubicBezTo>
                      <a:pt x="102" y="23"/>
                      <a:pt x="104" y="25"/>
                      <a:pt x="103" y="22"/>
                    </a:cubicBezTo>
                    <a:cubicBezTo>
                      <a:pt x="104" y="23"/>
                      <a:pt x="104" y="23"/>
                      <a:pt x="104" y="23"/>
                    </a:cubicBezTo>
                    <a:cubicBezTo>
                      <a:pt x="104" y="22"/>
                      <a:pt x="104" y="20"/>
                      <a:pt x="106" y="21"/>
                    </a:cubicBezTo>
                    <a:cubicBezTo>
                      <a:pt x="105" y="19"/>
                      <a:pt x="106" y="19"/>
                      <a:pt x="105" y="17"/>
                    </a:cubicBezTo>
                    <a:cubicBezTo>
                      <a:pt x="105" y="17"/>
                      <a:pt x="106" y="19"/>
                      <a:pt x="106" y="18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8" y="20"/>
                      <a:pt x="109" y="18"/>
                      <a:pt x="110" y="16"/>
                    </a:cubicBezTo>
                    <a:cubicBezTo>
                      <a:pt x="112" y="19"/>
                      <a:pt x="112" y="16"/>
                      <a:pt x="113" y="17"/>
                    </a:cubicBezTo>
                    <a:cubicBezTo>
                      <a:pt x="113" y="15"/>
                      <a:pt x="115" y="17"/>
                      <a:pt x="114" y="14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5" y="15"/>
                      <a:pt x="116" y="15"/>
                      <a:pt x="117" y="15"/>
                    </a:cubicBezTo>
                    <a:cubicBezTo>
                      <a:pt x="118" y="16"/>
                      <a:pt x="118" y="14"/>
                      <a:pt x="118" y="13"/>
                    </a:cubicBezTo>
                    <a:cubicBezTo>
                      <a:pt x="118" y="14"/>
                      <a:pt x="118" y="14"/>
                      <a:pt x="118" y="14"/>
                    </a:cubicBezTo>
                    <a:cubicBezTo>
                      <a:pt x="118" y="13"/>
                      <a:pt x="118" y="11"/>
                      <a:pt x="118" y="9"/>
                    </a:cubicBezTo>
                    <a:cubicBezTo>
                      <a:pt x="119" y="10"/>
                      <a:pt x="118" y="9"/>
                      <a:pt x="119" y="10"/>
                    </a:cubicBezTo>
                    <a:cubicBezTo>
                      <a:pt x="119" y="11"/>
                      <a:pt x="119" y="13"/>
                      <a:pt x="119" y="14"/>
                    </a:cubicBezTo>
                    <a:cubicBezTo>
                      <a:pt x="120" y="15"/>
                      <a:pt x="119" y="11"/>
                      <a:pt x="120" y="13"/>
                    </a:cubicBezTo>
                    <a:cubicBezTo>
                      <a:pt x="121" y="14"/>
                      <a:pt x="121" y="13"/>
                      <a:pt x="121" y="11"/>
                    </a:cubicBezTo>
                    <a:cubicBezTo>
                      <a:pt x="121" y="12"/>
                      <a:pt x="121" y="12"/>
                      <a:pt x="121" y="13"/>
                    </a:cubicBezTo>
                    <a:cubicBezTo>
                      <a:pt x="122" y="13"/>
                      <a:pt x="122" y="13"/>
                      <a:pt x="122" y="12"/>
                    </a:cubicBezTo>
                    <a:cubicBezTo>
                      <a:pt x="122" y="12"/>
                      <a:pt x="122" y="12"/>
                      <a:pt x="122" y="12"/>
                    </a:cubicBezTo>
                    <a:cubicBezTo>
                      <a:pt x="122" y="10"/>
                      <a:pt x="122" y="10"/>
                      <a:pt x="121" y="8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1" y="7"/>
                      <a:pt x="121" y="7"/>
                      <a:pt x="122" y="8"/>
                    </a:cubicBezTo>
                    <a:cubicBezTo>
                      <a:pt x="122" y="10"/>
                      <a:pt x="122" y="11"/>
                      <a:pt x="122" y="11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9"/>
                      <a:pt x="122" y="8"/>
                      <a:pt x="122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6"/>
                      <a:pt x="122" y="6"/>
                      <a:pt x="122" y="6"/>
                    </a:cubicBezTo>
                    <a:cubicBezTo>
                      <a:pt x="121" y="7"/>
                      <a:pt x="120" y="5"/>
                      <a:pt x="120" y="7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20" y="11"/>
                      <a:pt x="119" y="9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19" y="7"/>
                      <a:pt x="119" y="8"/>
                      <a:pt x="118" y="7"/>
                    </a:cubicBezTo>
                    <a:cubicBezTo>
                      <a:pt x="118" y="5"/>
                      <a:pt x="118" y="5"/>
                      <a:pt x="118" y="5"/>
                    </a:cubicBezTo>
                    <a:cubicBezTo>
                      <a:pt x="119" y="8"/>
                      <a:pt x="117" y="6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6" y="6"/>
                      <a:pt x="117" y="8"/>
                      <a:pt x="117" y="8"/>
                    </a:cubicBezTo>
                    <a:cubicBezTo>
                      <a:pt x="117" y="8"/>
                      <a:pt x="116" y="5"/>
                      <a:pt x="115" y="4"/>
                    </a:cubicBezTo>
                    <a:cubicBezTo>
                      <a:pt x="115" y="5"/>
                      <a:pt x="114" y="7"/>
                      <a:pt x="113" y="5"/>
                    </a:cubicBezTo>
                    <a:cubicBezTo>
                      <a:pt x="112" y="6"/>
                      <a:pt x="112" y="7"/>
                      <a:pt x="112" y="8"/>
                    </a:cubicBezTo>
                    <a:cubicBezTo>
                      <a:pt x="111" y="8"/>
                      <a:pt x="111" y="6"/>
                      <a:pt x="111" y="7"/>
                    </a:cubicBezTo>
                    <a:cubicBezTo>
                      <a:pt x="111" y="6"/>
                      <a:pt x="110" y="5"/>
                      <a:pt x="110" y="4"/>
                    </a:cubicBezTo>
                    <a:cubicBezTo>
                      <a:pt x="110" y="5"/>
                      <a:pt x="109" y="4"/>
                      <a:pt x="110" y="7"/>
                    </a:cubicBezTo>
                    <a:cubicBezTo>
                      <a:pt x="109" y="6"/>
                      <a:pt x="108" y="6"/>
                      <a:pt x="107" y="7"/>
                    </a:cubicBezTo>
                    <a:cubicBezTo>
                      <a:pt x="108" y="7"/>
                      <a:pt x="107" y="5"/>
                      <a:pt x="107" y="4"/>
                    </a:cubicBezTo>
                    <a:cubicBezTo>
                      <a:pt x="107" y="6"/>
                      <a:pt x="106" y="7"/>
                      <a:pt x="106" y="7"/>
                    </a:cubicBezTo>
                    <a:cubicBezTo>
                      <a:pt x="106" y="9"/>
                      <a:pt x="106" y="9"/>
                      <a:pt x="107" y="10"/>
                    </a:cubicBezTo>
                    <a:cubicBezTo>
                      <a:pt x="107" y="10"/>
                      <a:pt x="107" y="11"/>
                      <a:pt x="107" y="11"/>
                    </a:cubicBezTo>
                    <a:cubicBezTo>
                      <a:pt x="106" y="9"/>
                      <a:pt x="105" y="7"/>
                      <a:pt x="104" y="7"/>
                    </a:cubicBezTo>
                    <a:cubicBezTo>
                      <a:pt x="104" y="4"/>
                      <a:pt x="106" y="7"/>
                      <a:pt x="104" y="4"/>
                    </a:cubicBezTo>
                    <a:cubicBezTo>
                      <a:pt x="104" y="2"/>
                      <a:pt x="105" y="2"/>
                      <a:pt x="106" y="3"/>
                    </a:cubicBezTo>
                    <a:cubicBezTo>
                      <a:pt x="105" y="1"/>
                      <a:pt x="105" y="3"/>
                      <a:pt x="104" y="1"/>
                    </a:cubicBezTo>
                    <a:cubicBezTo>
                      <a:pt x="104" y="1"/>
                      <a:pt x="104" y="2"/>
                      <a:pt x="103" y="3"/>
                    </a:cubicBezTo>
                    <a:cubicBezTo>
                      <a:pt x="104" y="4"/>
                      <a:pt x="104" y="4"/>
                      <a:pt x="104" y="5"/>
                    </a:cubicBezTo>
                    <a:cubicBezTo>
                      <a:pt x="105" y="8"/>
                      <a:pt x="103" y="4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2" y="2"/>
                      <a:pt x="102" y="4"/>
                      <a:pt x="102" y="4"/>
                    </a:cubicBezTo>
                    <a:cubicBezTo>
                      <a:pt x="100" y="1"/>
                      <a:pt x="102" y="3"/>
                      <a:pt x="102" y="1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100" y="0"/>
                      <a:pt x="101" y="2"/>
                      <a:pt x="100" y="2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3"/>
                      <a:pt x="101" y="4"/>
                      <a:pt x="101" y="4"/>
                    </a:cubicBezTo>
                    <a:cubicBezTo>
                      <a:pt x="102" y="7"/>
                      <a:pt x="101" y="4"/>
                      <a:pt x="101" y="5"/>
                    </a:cubicBezTo>
                    <a:cubicBezTo>
                      <a:pt x="101" y="7"/>
                      <a:pt x="101" y="5"/>
                      <a:pt x="102" y="7"/>
                    </a:cubicBezTo>
                    <a:cubicBezTo>
                      <a:pt x="102" y="8"/>
                      <a:pt x="102" y="8"/>
                      <a:pt x="102" y="9"/>
                    </a:cubicBezTo>
                    <a:cubicBezTo>
                      <a:pt x="101" y="9"/>
                      <a:pt x="101" y="7"/>
                      <a:pt x="100" y="6"/>
                    </a:cubicBezTo>
                    <a:cubicBezTo>
                      <a:pt x="100" y="6"/>
                      <a:pt x="100" y="5"/>
                      <a:pt x="101" y="6"/>
                    </a:cubicBezTo>
                    <a:cubicBezTo>
                      <a:pt x="101" y="4"/>
                      <a:pt x="99" y="3"/>
                      <a:pt x="99" y="2"/>
                    </a:cubicBezTo>
                    <a:cubicBezTo>
                      <a:pt x="98" y="1"/>
                      <a:pt x="99" y="4"/>
                      <a:pt x="99" y="4"/>
                    </a:cubicBezTo>
                    <a:cubicBezTo>
                      <a:pt x="99" y="3"/>
                      <a:pt x="99" y="5"/>
                      <a:pt x="100" y="6"/>
                    </a:cubicBezTo>
                    <a:cubicBezTo>
                      <a:pt x="101" y="11"/>
                      <a:pt x="98" y="3"/>
                      <a:pt x="97" y="4"/>
                    </a:cubicBezTo>
                    <a:cubicBezTo>
                      <a:pt x="99" y="7"/>
                      <a:pt x="98" y="8"/>
                      <a:pt x="100" y="11"/>
                    </a:cubicBezTo>
                    <a:cubicBezTo>
                      <a:pt x="100" y="12"/>
                      <a:pt x="100" y="13"/>
                      <a:pt x="100" y="12"/>
                    </a:cubicBezTo>
                    <a:cubicBezTo>
                      <a:pt x="99" y="10"/>
                      <a:pt x="99" y="11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7" y="5"/>
                      <a:pt x="95" y="4"/>
                      <a:pt x="95" y="4"/>
                    </a:cubicBezTo>
                    <a:cubicBezTo>
                      <a:pt x="95" y="5"/>
                      <a:pt x="96" y="5"/>
                      <a:pt x="96" y="6"/>
                    </a:cubicBezTo>
                    <a:cubicBezTo>
                      <a:pt x="95" y="5"/>
                      <a:pt x="95" y="4"/>
                      <a:pt x="94" y="4"/>
                    </a:cubicBezTo>
                    <a:cubicBezTo>
                      <a:pt x="95" y="5"/>
                      <a:pt x="96" y="7"/>
                      <a:pt x="96" y="8"/>
                    </a:cubicBezTo>
                    <a:cubicBezTo>
                      <a:pt x="95" y="8"/>
                      <a:pt x="94" y="6"/>
                      <a:pt x="94" y="6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94" y="6"/>
                      <a:pt x="93" y="3"/>
                      <a:pt x="93" y="4"/>
                    </a:cubicBezTo>
                    <a:cubicBezTo>
                      <a:pt x="93" y="5"/>
                      <a:pt x="94" y="7"/>
                      <a:pt x="94" y="8"/>
                    </a:cubicBezTo>
                    <a:cubicBezTo>
                      <a:pt x="94" y="9"/>
                      <a:pt x="94" y="8"/>
                      <a:pt x="94" y="8"/>
                    </a:cubicBezTo>
                    <a:cubicBezTo>
                      <a:pt x="93" y="7"/>
                      <a:pt x="93" y="7"/>
                      <a:pt x="93" y="7"/>
                    </a:cubicBezTo>
                    <a:cubicBezTo>
                      <a:pt x="93" y="7"/>
                      <a:pt x="92" y="4"/>
                      <a:pt x="92" y="5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6"/>
                      <a:pt x="92" y="6"/>
                      <a:pt x="91" y="5"/>
                    </a:cubicBezTo>
                    <a:cubicBezTo>
                      <a:pt x="92" y="6"/>
                      <a:pt x="91" y="6"/>
                      <a:pt x="92" y="6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6"/>
                      <a:pt x="92" y="9"/>
                      <a:pt x="91" y="7"/>
                    </a:cubicBezTo>
                    <a:cubicBezTo>
                      <a:pt x="92" y="9"/>
                      <a:pt x="91" y="7"/>
                      <a:pt x="92" y="8"/>
                    </a:cubicBezTo>
                    <a:cubicBezTo>
                      <a:pt x="93" y="9"/>
                      <a:pt x="92" y="9"/>
                      <a:pt x="92" y="10"/>
                    </a:cubicBezTo>
                    <a:cubicBezTo>
                      <a:pt x="91" y="7"/>
                      <a:pt x="91" y="10"/>
                      <a:pt x="91" y="10"/>
                    </a:cubicBezTo>
                    <a:cubicBezTo>
                      <a:pt x="91" y="9"/>
                      <a:pt x="90" y="9"/>
                      <a:pt x="90" y="8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89" y="7"/>
                      <a:pt x="90" y="11"/>
                      <a:pt x="89" y="10"/>
                    </a:cubicBezTo>
                    <a:cubicBezTo>
                      <a:pt x="89" y="9"/>
                      <a:pt x="88" y="8"/>
                      <a:pt x="88" y="7"/>
                    </a:cubicBezTo>
                    <a:cubicBezTo>
                      <a:pt x="90" y="10"/>
                      <a:pt x="89" y="11"/>
                      <a:pt x="90" y="12"/>
                    </a:cubicBezTo>
                    <a:cubicBezTo>
                      <a:pt x="89" y="12"/>
                      <a:pt x="88" y="9"/>
                      <a:pt x="87" y="8"/>
                    </a:cubicBezTo>
                    <a:cubicBezTo>
                      <a:pt x="88" y="10"/>
                      <a:pt x="86" y="7"/>
                      <a:pt x="87" y="9"/>
                    </a:cubicBezTo>
                    <a:cubicBezTo>
                      <a:pt x="88" y="10"/>
                      <a:pt x="88" y="11"/>
                      <a:pt x="88" y="12"/>
                    </a:cubicBezTo>
                    <a:cubicBezTo>
                      <a:pt x="88" y="12"/>
                      <a:pt x="88" y="11"/>
                      <a:pt x="87" y="10"/>
                    </a:cubicBezTo>
                    <a:cubicBezTo>
                      <a:pt x="87" y="10"/>
                      <a:pt x="88" y="12"/>
                      <a:pt x="88" y="13"/>
                    </a:cubicBezTo>
                    <a:cubicBezTo>
                      <a:pt x="88" y="13"/>
                      <a:pt x="89" y="15"/>
                      <a:pt x="88" y="14"/>
                    </a:cubicBezTo>
                    <a:cubicBezTo>
                      <a:pt x="87" y="12"/>
                      <a:pt x="88" y="13"/>
                      <a:pt x="87" y="12"/>
                    </a:cubicBezTo>
                    <a:cubicBezTo>
                      <a:pt x="86" y="12"/>
                      <a:pt x="89" y="16"/>
                      <a:pt x="88" y="16"/>
                    </a:cubicBezTo>
                    <a:cubicBezTo>
                      <a:pt x="89" y="17"/>
                      <a:pt x="90" y="20"/>
                      <a:pt x="90" y="21"/>
                    </a:cubicBezTo>
                    <a:cubicBezTo>
                      <a:pt x="89" y="21"/>
                      <a:pt x="90" y="20"/>
                      <a:pt x="89" y="18"/>
                    </a:cubicBezTo>
                    <a:cubicBezTo>
                      <a:pt x="89" y="18"/>
                      <a:pt x="89" y="18"/>
                      <a:pt x="89" y="18"/>
                    </a:cubicBezTo>
                    <a:cubicBezTo>
                      <a:pt x="87" y="16"/>
                      <a:pt x="87" y="14"/>
                      <a:pt x="86" y="12"/>
                    </a:cubicBezTo>
                    <a:cubicBezTo>
                      <a:pt x="86" y="13"/>
                      <a:pt x="86" y="13"/>
                      <a:pt x="86" y="13"/>
                    </a:cubicBezTo>
                    <a:cubicBezTo>
                      <a:pt x="85" y="12"/>
                      <a:pt x="85" y="11"/>
                      <a:pt x="84" y="10"/>
                    </a:cubicBezTo>
                    <a:cubicBezTo>
                      <a:pt x="85" y="12"/>
                      <a:pt x="84" y="11"/>
                      <a:pt x="84" y="11"/>
                    </a:cubicBezTo>
                    <a:cubicBezTo>
                      <a:pt x="85" y="13"/>
                      <a:pt x="84" y="11"/>
                      <a:pt x="85" y="12"/>
                    </a:cubicBezTo>
                    <a:cubicBezTo>
                      <a:pt x="84" y="13"/>
                      <a:pt x="86" y="15"/>
                      <a:pt x="85" y="15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2" y="11"/>
                      <a:pt x="84" y="14"/>
                      <a:pt x="83" y="13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1" y="13"/>
                      <a:pt x="80" y="14"/>
                      <a:pt x="81" y="18"/>
                    </a:cubicBezTo>
                    <a:cubicBezTo>
                      <a:pt x="80" y="17"/>
                      <a:pt x="79" y="17"/>
                      <a:pt x="78" y="16"/>
                    </a:cubicBezTo>
                    <a:cubicBezTo>
                      <a:pt x="78" y="17"/>
                      <a:pt x="79" y="18"/>
                      <a:pt x="79" y="18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6" y="16"/>
                      <a:pt x="77" y="18"/>
                      <a:pt x="77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17"/>
                      <a:pt x="76" y="19"/>
                      <a:pt x="76" y="19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20"/>
                      <a:pt x="76" y="20"/>
                      <a:pt x="76" y="20"/>
                    </a:cubicBezTo>
                    <a:cubicBezTo>
                      <a:pt x="76" y="20"/>
                      <a:pt x="76" y="20"/>
                      <a:pt x="74" y="19"/>
                    </a:cubicBezTo>
                    <a:cubicBezTo>
                      <a:pt x="75" y="19"/>
                      <a:pt x="75" y="19"/>
                      <a:pt x="75" y="20"/>
                    </a:cubicBezTo>
                    <a:cubicBezTo>
                      <a:pt x="74" y="19"/>
                      <a:pt x="73" y="20"/>
                      <a:pt x="73" y="21"/>
                    </a:cubicBezTo>
                    <a:cubicBezTo>
                      <a:pt x="74" y="21"/>
                      <a:pt x="74" y="21"/>
                      <a:pt x="75" y="23"/>
                    </a:cubicBezTo>
                    <a:cubicBezTo>
                      <a:pt x="76" y="25"/>
                      <a:pt x="74" y="22"/>
                      <a:pt x="75" y="24"/>
                    </a:cubicBezTo>
                    <a:cubicBezTo>
                      <a:pt x="74" y="23"/>
                      <a:pt x="74" y="22"/>
                      <a:pt x="73" y="22"/>
                    </a:cubicBezTo>
                    <a:cubicBezTo>
                      <a:pt x="71" y="20"/>
                      <a:pt x="71" y="22"/>
                      <a:pt x="70" y="23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68" y="22"/>
                      <a:pt x="69" y="25"/>
                      <a:pt x="68" y="24"/>
                    </a:cubicBezTo>
                    <a:cubicBezTo>
                      <a:pt x="68" y="25"/>
                      <a:pt x="70" y="28"/>
                      <a:pt x="69" y="28"/>
                    </a:cubicBezTo>
                    <a:cubicBezTo>
                      <a:pt x="70" y="30"/>
                      <a:pt x="68" y="26"/>
                      <a:pt x="67" y="25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7" y="27"/>
                      <a:pt x="67" y="28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5" y="26"/>
                      <a:pt x="64" y="27"/>
                    </a:cubicBezTo>
                    <a:cubicBezTo>
                      <a:pt x="65" y="28"/>
                      <a:pt x="64" y="28"/>
                      <a:pt x="65" y="29"/>
                    </a:cubicBezTo>
                    <a:cubicBezTo>
                      <a:pt x="65" y="28"/>
                      <a:pt x="65" y="28"/>
                      <a:pt x="65" y="28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64" y="28"/>
                      <a:pt x="64" y="28"/>
                      <a:pt x="64" y="28"/>
                    </a:cubicBezTo>
                    <a:cubicBezTo>
                      <a:pt x="63" y="27"/>
                      <a:pt x="64" y="29"/>
                      <a:pt x="65" y="30"/>
                    </a:cubicBezTo>
                    <a:cubicBezTo>
                      <a:pt x="65" y="31"/>
                      <a:pt x="64" y="30"/>
                      <a:pt x="64" y="29"/>
                    </a:cubicBezTo>
                    <a:cubicBezTo>
                      <a:pt x="63" y="29"/>
                      <a:pt x="64" y="30"/>
                      <a:pt x="64" y="29"/>
                    </a:cubicBezTo>
                    <a:cubicBezTo>
                      <a:pt x="63" y="28"/>
                      <a:pt x="63" y="29"/>
                      <a:pt x="63" y="28"/>
                    </a:cubicBezTo>
                    <a:cubicBezTo>
                      <a:pt x="63" y="28"/>
                      <a:pt x="64" y="30"/>
                      <a:pt x="63" y="30"/>
                    </a:cubicBezTo>
                    <a:cubicBezTo>
                      <a:pt x="63" y="30"/>
                      <a:pt x="63" y="31"/>
                      <a:pt x="62" y="29"/>
                    </a:cubicBezTo>
                    <a:cubicBezTo>
                      <a:pt x="62" y="30"/>
                      <a:pt x="62" y="30"/>
                      <a:pt x="62" y="31"/>
                    </a:cubicBezTo>
                    <a:cubicBezTo>
                      <a:pt x="63" y="31"/>
                      <a:pt x="63" y="31"/>
                      <a:pt x="64" y="32"/>
                    </a:cubicBezTo>
                    <a:cubicBezTo>
                      <a:pt x="64" y="32"/>
                      <a:pt x="64" y="33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4" y="33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3" y="33"/>
                      <a:pt x="62" y="33"/>
                      <a:pt x="62" y="33"/>
                    </a:cubicBezTo>
                    <a:cubicBezTo>
                      <a:pt x="61" y="32"/>
                      <a:pt x="60" y="30"/>
                      <a:pt x="60" y="30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2"/>
                      <a:pt x="60" y="32"/>
                      <a:pt x="59" y="31"/>
                    </a:cubicBezTo>
                    <a:cubicBezTo>
                      <a:pt x="58" y="31"/>
                      <a:pt x="61" y="36"/>
                      <a:pt x="60" y="35"/>
                    </a:cubicBezTo>
                    <a:cubicBezTo>
                      <a:pt x="59" y="33"/>
                      <a:pt x="59" y="33"/>
                      <a:pt x="58" y="33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58" y="33"/>
                      <a:pt x="59" y="34"/>
                    </a:cubicBezTo>
                    <a:cubicBezTo>
                      <a:pt x="60" y="34"/>
                      <a:pt x="59" y="34"/>
                      <a:pt x="59" y="35"/>
                    </a:cubicBezTo>
                    <a:cubicBezTo>
                      <a:pt x="56" y="32"/>
                      <a:pt x="57" y="35"/>
                      <a:pt x="55" y="34"/>
                    </a:cubicBezTo>
                    <a:cubicBezTo>
                      <a:pt x="56" y="36"/>
                      <a:pt x="55" y="35"/>
                      <a:pt x="55" y="36"/>
                    </a:cubicBezTo>
                    <a:cubicBezTo>
                      <a:pt x="54" y="34"/>
                      <a:pt x="55" y="37"/>
                      <a:pt x="54" y="36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4" y="37"/>
                      <a:pt x="57" y="41"/>
                      <a:pt x="55" y="39"/>
                    </a:cubicBezTo>
                    <a:cubicBezTo>
                      <a:pt x="54" y="39"/>
                      <a:pt x="54" y="38"/>
                      <a:pt x="53" y="37"/>
                    </a:cubicBezTo>
                    <a:cubicBezTo>
                      <a:pt x="51" y="35"/>
                      <a:pt x="54" y="40"/>
                      <a:pt x="52" y="38"/>
                    </a:cubicBezTo>
                    <a:cubicBezTo>
                      <a:pt x="52" y="38"/>
                      <a:pt x="53" y="40"/>
                      <a:pt x="54" y="41"/>
                    </a:cubicBezTo>
                    <a:cubicBezTo>
                      <a:pt x="53" y="40"/>
                      <a:pt x="51" y="39"/>
                      <a:pt x="51" y="39"/>
                    </a:cubicBezTo>
                    <a:cubicBezTo>
                      <a:pt x="51" y="40"/>
                      <a:pt x="51" y="40"/>
                      <a:pt x="51" y="40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9" y="39"/>
                      <a:pt x="50" y="40"/>
                      <a:pt x="50" y="41"/>
                    </a:cubicBezTo>
                    <a:cubicBezTo>
                      <a:pt x="49" y="39"/>
                      <a:pt x="48" y="41"/>
                      <a:pt x="47" y="40"/>
                    </a:cubicBezTo>
                    <a:cubicBezTo>
                      <a:pt x="49" y="42"/>
                      <a:pt x="46" y="40"/>
                      <a:pt x="48" y="43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8" y="43"/>
                      <a:pt x="49" y="44"/>
                      <a:pt x="49" y="45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6" y="41"/>
                      <a:pt x="47" y="43"/>
                      <a:pt x="46" y="42"/>
                    </a:cubicBezTo>
                    <a:cubicBezTo>
                      <a:pt x="47" y="43"/>
                      <a:pt x="45" y="42"/>
                      <a:pt x="46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5"/>
                      <a:pt x="47" y="45"/>
                      <a:pt x="47" y="46"/>
                    </a:cubicBezTo>
                    <a:cubicBezTo>
                      <a:pt x="47" y="46"/>
                      <a:pt x="45" y="44"/>
                      <a:pt x="45" y="44"/>
                    </a:cubicBezTo>
                    <a:cubicBezTo>
                      <a:pt x="45" y="44"/>
                      <a:pt x="45" y="44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44"/>
                      <a:pt x="43" y="45"/>
                      <a:pt x="44" y="46"/>
                    </a:cubicBezTo>
                    <a:cubicBezTo>
                      <a:pt x="42" y="46"/>
                      <a:pt x="42" y="48"/>
                      <a:pt x="42" y="49"/>
                    </a:cubicBezTo>
                    <a:cubicBezTo>
                      <a:pt x="42" y="49"/>
                      <a:pt x="41" y="48"/>
                      <a:pt x="42" y="48"/>
                    </a:cubicBezTo>
                    <a:cubicBezTo>
                      <a:pt x="42" y="49"/>
                      <a:pt x="42" y="50"/>
                      <a:pt x="42" y="49"/>
                    </a:cubicBezTo>
                    <a:cubicBezTo>
                      <a:pt x="42" y="50"/>
                      <a:pt x="41" y="48"/>
                      <a:pt x="40" y="49"/>
                    </a:cubicBezTo>
                    <a:cubicBezTo>
                      <a:pt x="40" y="48"/>
                      <a:pt x="41" y="50"/>
                      <a:pt x="41" y="50"/>
                    </a:cubicBezTo>
                    <a:cubicBezTo>
                      <a:pt x="39" y="48"/>
                      <a:pt x="41" y="52"/>
                      <a:pt x="39" y="51"/>
                    </a:cubicBezTo>
                    <a:cubicBezTo>
                      <a:pt x="40" y="52"/>
                      <a:pt x="39" y="51"/>
                      <a:pt x="39" y="50"/>
                    </a:cubicBezTo>
                    <a:cubicBezTo>
                      <a:pt x="39" y="51"/>
                      <a:pt x="38" y="52"/>
                      <a:pt x="39" y="54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38" y="53"/>
                      <a:pt x="38" y="53"/>
                      <a:pt x="38" y="54"/>
                    </a:cubicBezTo>
                    <a:cubicBezTo>
                      <a:pt x="39" y="55"/>
                      <a:pt x="40" y="56"/>
                      <a:pt x="39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9" y="56"/>
                      <a:pt x="39" y="57"/>
                      <a:pt x="39" y="57"/>
                    </a:cubicBezTo>
                    <a:cubicBezTo>
                      <a:pt x="38" y="57"/>
                      <a:pt x="39" y="57"/>
                      <a:pt x="38" y="56"/>
                    </a:cubicBezTo>
                    <a:cubicBezTo>
                      <a:pt x="36" y="54"/>
                      <a:pt x="36" y="56"/>
                      <a:pt x="36" y="56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7" y="58"/>
                      <a:pt x="36" y="56"/>
                      <a:pt x="36" y="56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7" y="59"/>
                      <a:pt x="36" y="58"/>
                    </a:cubicBezTo>
                    <a:cubicBezTo>
                      <a:pt x="36" y="59"/>
                      <a:pt x="37" y="61"/>
                      <a:pt x="38" y="63"/>
                    </a:cubicBezTo>
                    <a:cubicBezTo>
                      <a:pt x="38" y="63"/>
                      <a:pt x="38" y="64"/>
                      <a:pt x="38" y="64"/>
                    </a:cubicBezTo>
                    <a:cubicBezTo>
                      <a:pt x="37" y="63"/>
                      <a:pt x="38" y="64"/>
                      <a:pt x="37" y="63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36" y="62"/>
                      <a:pt x="34" y="61"/>
                      <a:pt x="34" y="60"/>
                    </a:cubicBezTo>
                    <a:cubicBezTo>
                      <a:pt x="34" y="61"/>
                      <a:pt x="33" y="61"/>
                      <a:pt x="32" y="61"/>
                    </a:cubicBezTo>
                    <a:cubicBezTo>
                      <a:pt x="34" y="63"/>
                      <a:pt x="32" y="63"/>
                      <a:pt x="34" y="65"/>
                    </a:cubicBezTo>
                    <a:cubicBezTo>
                      <a:pt x="34" y="65"/>
                      <a:pt x="32" y="63"/>
                      <a:pt x="32" y="63"/>
                    </a:cubicBezTo>
                    <a:cubicBezTo>
                      <a:pt x="32" y="64"/>
                      <a:pt x="31" y="64"/>
                      <a:pt x="31" y="65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6"/>
                      <a:pt x="29" y="66"/>
                      <a:pt x="30" y="68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28" y="67"/>
                      <a:pt x="32" y="69"/>
                      <a:pt x="30" y="69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30" y="69"/>
                      <a:pt x="28" y="68"/>
                      <a:pt x="29" y="70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8" y="69"/>
                      <a:pt x="28" y="69"/>
                      <a:pt x="28" y="71"/>
                    </a:cubicBezTo>
                    <a:cubicBezTo>
                      <a:pt x="27" y="69"/>
                      <a:pt x="27" y="69"/>
                      <a:pt x="27" y="69"/>
                    </a:cubicBezTo>
                    <a:cubicBezTo>
                      <a:pt x="26" y="69"/>
                      <a:pt x="28" y="71"/>
                      <a:pt x="27" y="71"/>
                    </a:cubicBezTo>
                    <a:cubicBezTo>
                      <a:pt x="27" y="71"/>
                      <a:pt x="26" y="71"/>
                      <a:pt x="26" y="70"/>
                    </a:cubicBezTo>
                    <a:cubicBezTo>
                      <a:pt x="27" y="71"/>
                      <a:pt x="26" y="72"/>
                      <a:pt x="27" y="72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3" y="73"/>
                      <a:pt x="21" y="75"/>
                      <a:pt x="21" y="78"/>
                    </a:cubicBezTo>
                    <a:cubicBezTo>
                      <a:pt x="19" y="77"/>
                      <a:pt x="20" y="77"/>
                      <a:pt x="19" y="76"/>
                    </a:cubicBezTo>
                    <a:cubicBezTo>
                      <a:pt x="20" y="77"/>
                      <a:pt x="19" y="77"/>
                      <a:pt x="19" y="78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19" y="78"/>
                      <a:pt x="18" y="77"/>
                      <a:pt x="18" y="78"/>
                    </a:cubicBezTo>
                    <a:cubicBezTo>
                      <a:pt x="18" y="78"/>
                      <a:pt x="18" y="78"/>
                      <a:pt x="18" y="78"/>
                    </a:cubicBezTo>
                    <a:cubicBezTo>
                      <a:pt x="19" y="80"/>
                      <a:pt x="16" y="77"/>
                      <a:pt x="18" y="79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8" y="80"/>
                      <a:pt x="15" y="78"/>
                      <a:pt x="17" y="80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5" y="79"/>
                      <a:pt x="18" y="82"/>
                      <a:pt x="16" y="81"/>
                    </a:cubicBezTo>
                    <a:cubicBezTo>
                      <a:pt x="16" y="82"/>
                      <a:pt x="16" y="83"/>
                      <a:pt x="17" y="84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5" y="85"/>
                      <a:pt x="13" y="86"/>
                      <a:pt x="14" y="89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4" y="90"/>
                      <a:pt x="10" y="89"/>
                      <a:pt x="13" y="92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13" y="93"/>
                      <a:pt x="11" y="93"/>
                      <a:pt x="13" y="94"/>
                    </a:cubicBezTo>
                    <a:cubicBezTo>
                      <a:pt x="12" y="94"/>
                      <a:pt x="12" y="93"/>
                      <a:pt x="12" y="93"/>
                    </a:cubicBezTo>
                    <a:cubicBezTo>
                      <a:pt x="11" y="93"/>
                      <a:pt x="13" y="95"/>
                      <a:pt x="12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8" y="95"/>
                      <a:pt x="4" y="96"/>
                      <a:pt x="6" y="100"/>
                    </a:cubicBezTo>
                    <a:cubicBezTo>
                      <a:pt x="6" y="101"/>
                      <a:pt x="4" y="99"/>
                      <a:pt x="4" y="99"/>
                    </a:cubicBezTo>
                    <a:cubicBezTo>
                      <a:pt x="6" y="103"/>
                      <a:pt x="0" y="102"/>
                      <a:pt x="3" y="107"/>
                    </a:cubicBezTo>
                    <a:cubicBezTo>
                      <a:pt x="4" y="109"/>
                      <a:pt x="9" y="112"/>
                      <a:pt x="9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5" name="Freeform 163"/>
              <p:cNvSpPr/>
              <p:nvPr/>
            </p:nvSpPr>
            <p:spPr bwMode="auto">
              <a:xfrm>
                <a:off x="4499" y="1925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6" name="Freeform 164"/>
              <p:cNvSpPr/>
              <p:nvPr/>
            </p:nvSpPr>
            <p:spPr bwMode="auto">
              <a:xfrm>
                <a:off x="3914" y="1322"/>
                <a:ext cx="2" cy="0"/>
              </a:xfrm>
              <a:custGeom>
                <a:avLst/>
                <a:gdLst>
                  <a:gd name="T0" fmla="*/ 2 w 2"/>
                  <a:gd name="T1" fmla="*/ 2 w 2"/>
                  <a:gd name="T2" fmla="*/ 0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7" name="Freeform 165"/>
              <p:cNvSpPr/>
              <p:nvPr/>
            </p:nvSpPr>
            <p:spPr bwMode="auto">
              <a:xfrm>
                <a:off x="3122" y="2198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0 w 2"/>
                  <a:gd name="T3" fmla="*/ 0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8" name="Freeform 166"/>
              <p:cNvSpPr/>
              <p:nvPr/>
            </p:nvSpPr>
            <p:spPr bwMode="auto">
              <a:xfrm>
                <a:off x="3126" y="2183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9" name="Freeform 167"/>
              <p:cNvSpPr/>
              <p:nvPr/>
            </p:nvSpPr>
            <p:spPr bwMode="auto">
              <a:xfrm>
                <a:off x="3540" y="154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0" name="Freeform 168"/>
              <p:cNvSpPr/>
              <p:nvPr/>
            </p:nvSpPr>
            <p:spPr bwMode="auto">
              <a:xfrm flipH="1">
                <a:off x="3156" y="22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1" name="Freeform 169"/>
              <p:cNvSpPr/>
              <p:nvPr/>
            </p:nvSpPr>
            <p:spPr bwMode="auto">
              <a:xfrm flipH="1">
                <a:off x="3129" y="2183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2" name="Freeform 170"/>
              <p:cNvSpPr/>
              <p:nvPr/>
            </p:nvSpPr>
            <p:spPr bwMode="auto">
              <a:xfrm flipH="1">
                <a:off x="3129" y="21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3" name="Freeform 171"/>
              <p:cNvSpPr/>
              <p:nvPr/>
            </p:nvSpPr>
            <p:spPr bwMode="auto">
              <a:xfrm flipH="1">
                <a:off x="3129" y="21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4" name="Freeform 172"/>
              <p:cNvSpPr/>
              <p:nvPr/>
            </p:nvSpPr>
            <p:spPr bwMode="auto">
              <a:xfrm>
                <a:off x="3205" y="2162"/>
                <a:ext cx="2" cy="9"/>
              </a:xfrm>
              <a:custGeom>
                <a:avLst/>
                <a:gdLst>
                  <a:gd name="T0" fmla="*/ 1 w 1"/>
                  <a:gd name="T1" fmla="*/ 2 h 4"/>
                  <a:gd name="T2" fmla="*/ 1 w 1"/>
                  <a:gd name="T3" fmla="*/ 0 h 4"/>
                  <a:gd name="T4" fmla="*/ 1 w 1"/>
                  <a:gd name="T5" fmla="*/ 4 h 4"/>
                  <a:gd name="T6" fmla="*/ 1 w 1"/>
                  <a:gd name="T7" fmla="*/ 4 h 4"/>
                  <a:gd name="T8" fmla="*/ 1 w 1"/>
                  <a:gd name="T9" fmla="*/ 3 h 4"/>
                  <a:gd name="T10" fmla="*/ 1 w 1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5" name="Freeform 173"/>
              <p:cNvSpPr/>
              <p:nvPr/>
            </p:nvSpPr>
            <p:spPr bwMode="auto">
              <a:xfrm flipH="1">
                <a:off x="3207" y="2166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6" name="Freeform 174"/>
              <p:cNvSpPr/>
              <p:nvPr/>
            </p:nvSpPr>
            <p:spPr bwMode="auto">
              <a:xfrm flipH="1">
                <a:off x="3207" y="216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7" name="Freeform 175"/>
              <p:cNvSpPr/>
              <p:nvPr/>
            </p:nvSpPr>
            <p:spPr bwMode="auto">
              <a:xfrm flipH="1">
                <a:off x="3194" y="2156"/>
                <a:ext cx="0" cy="6"/>
              </a:xfrm>
              <a:custGeom>
                <a:avLst/>
                <a:gdLst>
                  <a:gd name="T0" fmla="*/ 2 h 3"/>
                  <a:gd name="T1" fmla="*/ 2 h 3"/>
                  <a:gd name="T2" fmla="*/ 2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3">
                    <a:moveTo>
                      <a:pt x="0" y="2"/>
                    </a:moveTo>
                    <a:cubicBezTo>
                      <a:pt x="0" y="0"/>
                      <a:pt x="0" y="2"/>
                      <a:pt x="0" y="2"/>
                    </a:cubicBezTo>
                    <a:cubicBezTo>
                      <a:pt x="0" y="3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8" name="Freeform 176"/>
              <p:cNvSpPr/>
              <p:nvPr/>
            </p:nvSpPr>
            <p:spPr bwMode="auto">
              <a:xfrm>
                <a:off x="3209" y="219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9" name="Freeform 177"/>
              <p:cNvSpPr/>
              <p:nvPr/>
            </p:nvSpPr>
            <p:spPr bwMode="auto">
              <a:xfrm flipH="1">
                <a:off x="3472" y="20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0" name="Freeform 178"/>
              <p:cNvSpPr/>
              <p:nvPr/>
            </p:nvSpPr>
            <p:spPr bwMode="auto">
              <a:xfrm flipH="1">
                <a:off x="3201" y="215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1" name="Freeform 179"/>
              <p:cNvSpPr/>
              <p:nvPr/>
            </p:nvSpPr>
            <p:spPr bwMode="auto">
              <a:xfrm>
                <a:off x="3211" y="219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2" name="Freeform 180"/>
              <p:cNvSpPr/>
              <p:nvPr/>
            </p:nvSpPr>
            <p:spPr bwMode="auto">
              <a:xfrm flipH="1">
                <a:off x="3317" y="2561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3" name="Freeform 181"/>
              <p:cNvSpPr/>
              <p:nvPr/>
            </p:nvSpPr>
            <p:spPr bwMode="auto">
              <a:xfrm>
                <a:off x="3345" y="253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4" name="Freeform 182"/>
              <p:cNvSpPr/>
              <p:nvPr/>
            </p:nvSpPr>
            <p:spPr bwMode="auto">
              <a:xfrm>
                <a:off x="3211" y="2192"/>
                <a:ext cx="2" cy="6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0 h 3"/>
                  <a:gd name="T4" fmla="*/ 0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5" name="Freeform 183"/>
              <p:cNvSpPr/>
              <p:nvPr/>
            </p:nvSpPr>
            <p:spPr bwMode="auto">
              <a:xfrm>
                <a:off x="3266" y="2548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6" name="Freeform 184"/>
              <p:cNvSpPr/>
              <p:nvPr/>
            </p:nvSpPr>
            <p:spPr bwMode="auto">
              <a:xfrm flipH="1">
                <a:off x="3271" y="254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7" name="Freeform 185"/>
              <p:cNvSpPr/>
              <p:nvPr/>
            </p:nvSpPr>
            <p:spPr bwMode="auto">
              <a:xfrm flipH="1">
                <a:off x="3273" y="255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8" name="Freeform 186"/>
              <p:cNvSpPr/>
              <p:nvPr/>
            </p:nvSpPr>
            <p:spPr bwMode="auto">
              <a:xfrm>
                <a:off x="3271" y="2557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9" name="Freeform 187"/>
              <p:cNvSpPr/>
              <p:nvPr/>
            </p:nvSpPr>
            <p:spPr bwMode="auto">
              <a:xfrm flipH="1">
                <a:off x="4616" y="18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0" name="Freeform 188"/>
              <p:cNvSpPr/>
              <p:nvPr/>
            </p:nvSpPr>
            <p:spPr bwMode="auto">
              <a:xfrm flipH="1">
                <a:off x="3175" y="221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1" name="Freeform 189"/>
              <p:cNvSpPr/>
              <p:nvPr/>
            </p:nvSpPr>
            <p:spPr bwMode="auto">
              <a:xfrm flipH="1">
                <a:off x="3137" y="218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2" name="Freeform 190"/>
              <p:cNvSpPr/>
              <p:nvPr/>
            </p:nvSpPr>
            <p:spPr bwMode="auto">
              <a:xfrm>
                <a:off x="3203" y="216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1" y="1"/>
                      <a:pt x="0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3" name="Freeform 191"/>
              <p:cNvSpPr/>
              <p:nvPr/>
            </p:nvSpPr>
            <p:spPr bwMode="auto">
              <a:xfrm>
                <a:off x="4497" y="192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4" name="Freeform 192"/>
              <p:cNvSpPr/>
              <p:nvPr/>
            </p:nvSpPr>
            <p:spPr bwMode="auto">
              <a:xfrm>
                <a:off x="3082" y="2156"/>
                <a:ext cx="131" cy="91"/>
              </a:xfrm>
              <a:custGeom>
                <a:avLst/>
                <a:gdLst>
                  <a:gd name="T0" fmla="*/ 46 w 62"/>
                  <a:gd name="T1" fmla="*/ 23 h 43"/>
                  <a:gd name="T2" fmla="*/ 51 w 62"/>
                  <a:gd name="T3" fmla="*/ 20 h 43"/>
                  <a:gd name="T4" fmla="*/ 54 w 62"/>
                  <a:gd name="T5" fmla="*/ 19 h 43"/>
                  <a:gd name="T6" fmla="*/ 58 w 62"/>
                  <a:gd name="T7" fmla="*/ 21 h 43"/>
                  <a:gd name="T8" fmla="*/ 60 w 62"/>
                  <a:gd name="T9" fmla="*/ 20 h 43"/>
                  <a:gd name="T10" fmla="*/ 61 w 62"/>
                  <a:gd name="T11" fmla="*/ 16 h 43"/>
                  <a:gd name="T12" fmla="*/ 62 w 62"/>
                  <a:gd name="T13" fmla="*/ 13 h 43"/>
                  <a:gd name="T14" fmla="*/ 62 w 62"/>
                  <a:gd name="T15" fmla="*/ 11 h 43"/>
                  <a:gd name="T16" fmla="*/ 58 w 62"/>
                  <a:gd name="T17" fmla="*/ 12 h 43"/>
                  <a:gd name="T18" fmla="*/ 56 w 62"/>
                  <a:gd name="T19" fmla="*/ 9 h 43"/>
                  <a:gd name="T20" fmla="*/ 57 w 62"/>
                  <a:gd name="T21" fmla="*/ 2 h 43"/>
                  <a:gd name="T22" fmla="*/ 56 w 62"/>
                  <a:gd name="T23" fmla="*/ 2 h 43"/>
                  <a:gd name="T24" fmla="*/ 55 w 62"/>
                  <a:gd name="T25" fmla="*/ 5 h 43"/>
                  <a:gd name="T26" fmla="*/ 54 w 62"/>
                  <a:gd name="T27" fmla="*/ 3 h 43"/>
                  <a:gd name="T28" fmla="*/ 53 w 62"/>
                  <a:gd name="T29" fmla="*/ 8 h 43"/>
                  <a:gd name="T30" fmla="*/ 51 w 62"/>
                  <a:gd name="T31" fmla="*/ 3 h 43"/>
                  <a:gd name="T32" fmla="*/ 51 w 62"/>
                  <a:gd name="T33" fmla="*/ 1 h 43"/>
                  <a:gd name="T34" fmla="*/ 50 w 62"/>
                  <a:gd name="T35" fmla="*/ 4 h 43"/>
                  <a:gd name="T36" fmla="*/ 49 w 62"/>
                  <a:gd name="T37" fmla="*/ 2 h 43"/>
                  <a:gd name="T38" fmla="*/ 48 w 62"/>
                  <a:gd name="T39" fmla="*/ 7 h 43"/>
                  <a:gd name="T40" fmla="*/ 47 w 62"/>
                  <a:gd name="T41" fmla="*/ 12 h 43"/>
                  <a:gd name="T42" fmla="*/ 46 w 62"/>
                  <a:gd name="T43" fmla="*/ 7 h 43"/>
                  <a:gd name="T44" fmla="*/ 43 w 62"/>
                  <a:gd name="T45" fmla="*/ 7 h 43"/>
                  <a:gd name="T46" fmla="*/ 42 w 62"/>
                  <a:gd name="T47" fmla="*/ 7 h 43"/>
                  <a:gd name="T48" fmla="*/ 40 w 62"/>
                  <a:gd name="T49" fmla="*/ 8 h 43"/>
                  <a:gd name="T50" fmla="*/ 37 w 62"/>
                  <a:gd name="T51" fmla="*/ 9 h 43"/>
                  <a:gd name="T52" fmla="*/ 36 w 62"/>
                  <a:gd name="T53" fmla="*/ 10 h 43"/>
                  <a:gd name="T54" fmla="*/ 36 w 62"/>
                  <a:gd name="T55" fmla="*/ 10 h 43"/>
                  <a:gd name="T56" fmla="*/ 35 w 62"/>
                  <a:gd name="T57" fmla="*/ 12 h 43"/>
                  <a:gd name="T58" fmla="*/ 34 w 62"/>
                  <a:gd name="T59" fmla="*/ 10 h 43"/>
                  <a:gd name="T60" fmla="*/ 33 w 62"/>
                  <a:gd name="T61" fmla="*/ 12 h 43"/>
                  <a:gd name="T62" fmla="*/ 30 w 62"/>
                  <a:gd name="T63" fmla="*/ 11 h 43"/>
                  <a:gd name="T64" fmla="*/ 28 w 62"/>
                  <a:gd name="T65" fmla="*/ 12 h 43"/>
                  <a:gd name="T66" fmla="*/ 26 w 62"/>
                  <a:gd name="T67" fmla="*/ 12 h 43"/>
                  <a:gd name="T68" fmla="*/ 26 w 62"/>
                  <a:gd name="T69" fmla="*/ 14 h 43"/>
                  <a:gd name="T70" fmla="*/ 25 w 62"/>
                  <a:gd name="T71" fmla="*/ 13 h 43"/>
                  <a:gd name="T72" fmla="*/ 24 w 62"/>
                  <a:gd name="T73" fmla="*/ 15 h 43"/>
                  <a:gd name="T74" fmla="*/ 22 w 62"/>
                  <a:gd name="T75" fmla="*/ 16 h 43"/>
                  <a:gd name="T76" fmla="*/ 21 w 62"/>
                  <a:gd name="T77" fmla="*/ 17 h 43"/>
                  <a:gd name="T78" fmla="*/ 22 w 62"/>
                  <a:gd name="T79" fmla="*/ 25 h 43"/>
                  <a:gd name="T80" fmla="*/ 19 w 62"/>
                  <a:gd name="T81" fmla="*/ 21 h 43"/>
                  <a:gd name="T82" fmla="*/ 17 w 62"/>
                  <a:gd name="T83" fmla="*/ 23 h 43"/>
                  <a:gd name="T84" fmla="*/ 16 w 62"/>
                  <a:gd name="T85" fmla="*/ 23 h 43"/>
                  <a:gd name="T86" fmla="*/ 11 w 62"/>
                  <a:gd name="T87" fmla="*/ 24 h 43"/>
                  <a:gd name="T88" fmla="*/ 10 w 62"/>
                  <a:gd name="T89" fmla="*/ 24 h 43"/>
                  <a:gd name="T90" fmla="*/ 8 w 62"/>
                  <a:gd name="T91" fmla="*/ 31 h 43"/>
                  <a:gd name="T92" fmla="*/ 7 w 62"/>
                  <a:gd name="T93" fmla="*/ 32 h 43"/>
                  <a:gd name="T94" fmla="*/ 12 w 62"/>
                  <a:gd name="T95" fmla="*/ 41 h 43"/>
                  <a:gd name="T96" fmla="*/ 18 w 62"/>
                  <a:gd name="T97" fmla="*/ 38 h 43"/>
                  <a:gd name="T98" fmla="*/ 28 w 62"/>
                  <a:gd name="T99" fmla="*/ 27 h 43"/>
                  <a:gd name="T100" fmla="*/ 31 w 62"/>
                  <a:gd name="T101" fmla="*/ 31 h 43"/>
                  <a:gd name="T102" fmla="*/ 36 w 62"/>
                  <a:gd name="T103" fmla="*/ 29 h 43"/>
                  <a:gd name="T104" fmla="*/ 41 w 62"/>
                  <a:gd name="T105" fmla="*/ 2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2" h="43">
                    <a:moveTo>
                      <a:pt x="44" y="25"/>
                    </a:moveTo>
                    <a:cubicBezTo>
                      <a:pt x="44" y="25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5" y="27"/>
                    </a:cubicBezTo>
                    <a:cubicBezTo>
                      <a:pt x="45" y="26"/>
                      <a:pt x="45" y="25"/>
                      <a:pt x="45" y="25"/>
                    </a:cubicBezTo>
                    <a:cubicBezTo>
                      <a:pt x="46" y="27"/>
                      <a:pt x="46" y="25"/>
                      <a:pt x="46" y="26"/>
                    </a:cubicBezTo>
                    <a:cubicBezTo>
                      <a:pt x="46" y="24"/>
                      <a:pt x="46" y="22"/>
                      <a:pt x="46" y="23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4"/>
                      <a:pt x="48" y="27"/>
                      <a:pt x="48" y="23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9" y="23"/>
                      <a:pt x="50" y="25"/>
                      <a:pt x="50" y="22"/>
                    </a:cubicBezTo>
                    <a:cubicBezTo>
                      <a:pt x="50" y="23"/>
                      <a:pt x="51" y="23"/>
                      <a:pt x="51" y="23"/>
                    </a:cubicBezTo>
                    <a:cubicBezTo>
                      <a:pt x="51" y="22"/>
                      <a:pt x="51" y="22"/>
                      <a:pt x="51" y="20"/>
                    </a:cubicBezTo>
                    <a:cubicBezTo>
                      <a:pt x="51" y="20"/>
                      <a:pt x="52" y="21"/>
                      <a:pt x="52" y="21"/>
                    </a:cubicBezTo>
                    <a:cubicBezTo>
                      <a:pt x="52" y="22"/>
                      <a:pt x="52" y="24"/>
                      <a:pt x="52" y="22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3" y="22"/>
                      <a:pt x="53" y="20"/>
                      <a:pt x="53" y="21"/>
                    </a:cubicBezTo>
                    <a:cubicBezTo>
                      <a:pt x="54" y="20"/>
                      <a:pt x="54" y="20"/>
                      <a:pt x="54" y="18"/>
                    </a:cubicBezTo>
                    <a:cubicBezTo>
                      <a:pt x="54" y="18"/>
                      <a:pt x="54" y="20"/>
                      <a:pt x="54" y="19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1"/>
                      <a:pt x="55" y="20"/>
                      <a:pt x="56" y="19"/>
                    </a:cubicBezTo>
                    <a:cubicBezTo>
                      <a:pt x="56" y="22"/>
                      <a:pt x="56" y="19"/>
                      <a:pt x="57" y="21"/>
                    </a:cubicBezTo>
                    <a:cubicBezTo>
                      <a:pt x="57" y="19"/>
                      <a:pt x="57" y="21"/>
                      <a:pt x="58" y="18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0"/>
                      <a:pt x="58" y="20"/>
                      <a:pt x="58" y="21"/>
                    </a:cubicBezTo>
                    <a:cubicBezTo>
                      <a:pt x="58" y="21"/>
                      <a:pt x="59" y="19"/>
                      <a:pt x="59" y="18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9"/>
                      <a:pt x="60" y="17"/>
                      <a:pt x="60" y="15"/>
                    </a:cubicBezTo>
                    <a:cubicBezTo>
                      <a:pt x="60" y="16"/>
                      <a:pt x="60" y="15"/>
                      <a:pt x="60" y="16"/>
                    </a:cubicBezTo>
                    <a:cubicBezTo>
                      <a:pt x="60" y="17"/>
                      <a:pt x="59" y="19"/>
                      <a:pt x="59" y="20"/>
                    </a:cubicBezTo>
                    <a:cubicBezTo>
                      <a:pt x="59" y="21"/>
                      <a:pt x="60" y="18"/>
                      <a:pt x="60" y="20"/>
                    </a:cubicBezTo>
                    <a:cubicBezTo>
                      <a:pt x="60" y="20"/>
                      <a:pt x="60" y="20"/>
                      <a:pt x="60" y="18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0" y="20"/>
                      <a:pt x="60" y="20"/>
                      <a:pt x="60" y="19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2" y="15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62" y="15"/>
                      <a:pt x="62" y="14"/>
                      <a:pt x="62" y="16"/>
                    </a:cubicBezTo>
                    <a:cubicBezTo>
                      <a:pt x="61" y="17"/>
                      <a:pt x="61" y="18"/>
                      <a:pt x="61" y="19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6"/>
                      <a:pt x="62" y="16"/>
                      <a:pt x="62" y="14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4"/>
                      <a:pt x="62" y="12"/>
                      <a:pt x="61" y="14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1" y="15"/>
                      <a:pt x="60" y="17"/>
                      <a:pt x="61" y="15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1" y="13"/>
                      <a:pt x="61" y="14"/>
                      <a:pt x="61" y="14"/>
                    </a:cubicBezTo>
                    <a:cubicBezTo>
                      <a:pt x="62" y="11"/>
                      <a:pt x="62" y="11"/>
                      <a:pt x="62" y="11"/>
                    </a:cubicBezTo>
                    <a:cubicBezTo>
                      <a:pt x="61" y="15"/>
                      <a:pt x="61" y="12"/>
                      <a:pt x="60" y="13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1"/>
                      <a:pt x="60" y="14"/>
                      <a:pt x="60" y="14"/>
                    </a:cubicBezTo>
                    <a:cubicBezTo>
                      <a:pt x="60" y="13"/>
                      <a:pt x="61" y="11"/>
                      <a:pt x="61" y="10"/>
                    </a:cubicBezTo>
                    <a:cubicBezTo>
                      <a:pt x="60" y="10"/>
                      <a:pt x="59" y="12"/>
                      <a:pt x="59" y="10"/>
                    </a:cubicBezTo>
                    <a:cubicBezTo>
                      <a:pt x="59" y="10"/>
                      <a:pt x="59" y="11"/>
                      <a:pt x="58" y="12"/>
                    </a:cubicBezTo>
                    <a:cubicBezTo>
                      <a:pt x="58" y="12"/>
                      <a:pt x="59" y="9"/>
                      <a:pt x="58" y="11"/>
                    </a:cubicBezTo>
                    <a:cubicBezTo>
                      <a:pt x="58" y="10"/>
                      <a:pt x="58" y="9"/>
                      <a:pt x="59" y="8"/>
                    </a:cubicBezTo>
                    <a:cubicBezTo>
                      <a:pt x="58" y="9"/>
                      <a:pt x="58" y="8"/>
                      <a:pt x="58" y="10"/>
                    </a:cubicBezTo>
                    <a:cubicBezTo>
                      <a:pt x="58" y="9"/>
                      <a:pt x="57" y="9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7" y="8"/>
                      <a:pt x="56" y="9"/>
                      <a:pt x="56" y="9"/>
                    </a:cubicBezTo>
                    <a:cubicBezTo>
                      <a:pt x="56" y="11"/>
                      <a:pt x="56" y="11"/>
                      <a:pt x="56" y="12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1"/>
                      <a:pt x="56" y="9"/>
                      <a:pt x="56" y="9"/>
                    </a:cubicBezTo>
                    <a:cubicBezTo>
                      <a:pt x="56" y="6"/>
                      <a:pt x="56" y="9"/>
                      <a:pt x="56" y="6"/>
                    </a:cubicBezTo>
                    <a:cubicBezTo>
                      <a:pt x="56" y="4"/>
                      <a:pt x="57" y="4"/>
                      <a:pt x="57" y="5"/>
                    </a:cubicBezTo>
                    <a:cubicBezTo>
                      <a:pt x="58" y="3"/>
                      <a:pt x="57" y="5"/>
                      <a:pt x="57" y="2"/>
                    </a:cubicBezTo>
                    <a:cubicBezTo>
                      <a:pt x="57" y="3"/>
                      <a:pt x="57" y="4"/>
                      <a:pt x="56" y="4"/>
                    </a:cubicBezTo>
                    <a:cubicBezTo>
                      <a:pt x="56" y="5"/>
                      <a:pt x="56" y="6"/>
                      <a:pt x="56" y="7"/>
                    </a:cubicBezTo>
                    <a:cubicBezTo>
                      <a:pt x="56" y="9"/>
                      <a:pt x="56" y="5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5"/>
                      <a:pt x="55" y="5"/>
                    </a:cubicBezTo>
                    <a:cubicBezTo>
                      <a:pt x="55" y="1"/>
                      <a:pt x="56" y="4"/>
                      <a:pt x="56" y="2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5" y="0"/>
                      <a:pt x="56" y="3"/>
                      <a:pt x="55" y="2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3"/>
                      <a:pt x="55" y="4"/>
                      <a:pt x="55" y="4"/>
                    </a:cubicBezTo>
                    <a:cubicBezTo>
                      <a:pt x="55" y="7"/>
                      <a:pt x="55" y="5"/>
                      <a:pt x="55" y="5"/>
                    </a:cubicBezTo>
                    <a:cubicBezTo>
                      <a:pt x="54" y="7"/>
                      <a:pt x="55" y="5"/>
                      <a:pt x="55" y="7"/>
                    </a:cubicBezTo>
                    <a:cubicBezTo>
                      <a:pt x="55" y="8"/>
                      <a:pt x="54" y="9"/>
                      <a:pt x="54" y="9"/>
                    </a:cubicBezTo>
                    <a:cubicBezTo>
                      <a:pt x="54" y="9"/>
                      <a:pt x="54" y="7"/>
                      <a:pt x="54" y="6"/>
                    </a:cubicBezTo>
                    <a:cubicBezTo>
                      <a:pt x="54" y="5"/>
                      <a:pt x="54" y="5"/>
                      <a:pt x="54" y="6"/>
                    </a:cubicBezTo>
                    <a:cubicBezTo>
                      <a:pt x="55" y="4"/>
                      <a:pt x="54" y="3"/>
                      <a:pt x="55" y="1"/>
                    </a:cubicBezTo>
                    <a:cubicBezTo>
                      <a:pt x="54" y="0"/>
                      <a:pt x="54" y="2"/>
                      <a:pt x="54" y="3"/>
                    </a:cubicBezTo>
                    <a:cubicBezTo>
                      <a:pt x="54" y="3"/>
                      <a:pt x="54" y="5"/>
                      <a:pt x="54" y="5"/>
                    </a:cubicBezTo>
                    <a:cubicBezTo>
                      <a:pt x="54" y="10"/>
                      <a:pt x="54" y="2"/>
                      <a:pt x="53" y="3"/>
                    </a:cubicBezTo>
                    <a:cubicBezTo>
                      <a:pt x="53" y="6"/>
                      <a:pt x="53" y="7"/>
                      <a:pt x="53" y="10"/>
                    </a:cubicBezTo>
                    <a:cubicBezTo>
                      <a:pt x="53" y="11"/>
                      <a:pt x="53" y="12"/>
                      <a:pt x="53" y="11"/>
                    </a:cubicBezTo>
                    <a:cubicBezTo>
                      <a:pt x="53" y="9"/>
                      <a:pt x="53" y="10"/>
                      <a:pt x="53" y="8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4"/>
                      <a:pt x="52" y="2"/>
                      <a:pt x="52" y="1"/>
                    </a:cubicBezTo>
                    <a:cubicBezTo>
                      <a:pt x="52" y="2"/>
                      <a:pt x="52" y="3"/>
                      <a:pt x="52" y="4"/>
                    </a:cubicBezTo>
                    <a:cubicBezTo>
                      <a:pt x="52" y="3"/>
                      <a:pt x="52" y="2"/>
                      <a:pt x="52" y="2"/>
                    </a:cubicBezTo>
                    <a:cubicBezTo>
                      <a:pt x="52" y="3"/>
                      <a:pt x="52" y="5"/>
                      <a:pt x="52" y="5"/>
                    </a:cubicBezTo>
                    <a:cubicBezTo>
                      <a:pt x="52" y="5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3"/>
                      <a:pt x="52" y="0"/>
                      <a:pt x="51" y="1"/>
                    </a:cubicBezTo>
                    <a:cubicBezTo>
                      <a:pt x="51" y="2"/>
                      <a:pt x="51" y="4"/>
                      <a:pt x="51" y="5"/>
                    </a:cubicBezTo>
                    <a:cubicBezTo>
                      <a:pt x="51" y="6"/>
                      <a:pt x="51" y="4"/>
                      <a:pt x="51" y="5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4"/>
                      <a:pt x="51" y="0"/>
                      <a:pt x="51" y="1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2"/>
                      <a:pt x="51" y="2"/>
                      <a:pt x="51" y="1"/>
                    </a:cubicBezTo>
                    <a:cubicBezTo>
                      <a:pt x="51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2"/>
                      <a:pt x="50" y="4"/>
                      <a:pt x="50" y="2"/>
                    </a:cubicBezTo>
                    <a:cubicBezTo>
                      <a:pt x="50" y="5"/>
                      <a:pt x="50" y="2"/>
                      <a:pt x="50" y="4"/>
                    </a:cubicBezTo>
                    <a:cubicBezTo>
                      <a:pt x="51" y="5"/>
                      <a:pt x="50" y="5"/>
                      <a:pt x="50" y="6"/>
                    </a:cubicBezTo>
                    <a:cubicBezTo>
                      <a:pt x="50" y="3"/>
                      <a:pt x="50" y="5"/>
                      <a:pt x="50" y="5"/>
                    </a:cubicBezTo>
                    <a:cubicBezTo>
                      <a:pt x="50" y="4"/>
                      <a:pt x="49" y="4"/>
                      <a:pt x="49" y="3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9" y="2"/>
                      <a:pt x="49" y="6"/>
                      <a:pt x="49" y="5"/>
                    </a:cubicBezTo>
                    <a:cubicBezTo>
                      <a:pt x="49" y="4"/>
                      <a:pt x="49" y="2"/>
                      <a:pt x="49" y="2"/>
                    </a:cubicBezTo>
                    <a:cubicBezTo>
                      <a:pt x="49" y="4"/>
                      <a:pt x="49" y="5"/>
                      <a:pt x="49" y="7"/>
                    </a:cubicBezTo>
                    <a:cubicBezTo>
                      <a:pt x="48" y="6"/>
                      <a:pt x="49" y="4"/>
                      <a:pt x="48" y="2"/>
                    </a:cubicBezTo>
                    <a:cubicBezTo>
                      <a:pt x="48" y="4"/>
                      <a:pt x="48" y="0"/>
                      <a:pt x="48" y="3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5"/>
                      <a:pt x="48" y="4"/>
                    </a:cubicBezTo>
                    <a:cubicBezTo>
                      <a:pt x="48" y="4"/>
                      <a:pt x="48" y="6"/>
                      <a:pt x="48" y="7"/>
                    </a:cubicBezTo>
                    <a:cubicBezTo>
                      <a:pt x="48" y="6"/>
                      <a:pt x="48" y="9"/>
                      <a:pt x="47" y="7"/>
                    </a:cubicBezTo>
                    <a:cubicBezTo>
                      <a:pt x="47" y="6"/>
                      <a:pt x="48" y="7"/>
                      <a:pt x="48" y="5"/>
                    </a:cubicBezTo>
                    <a:cubicBezTo>
                      <a:pt x="47" y="5"/>
                      <a:pt x="48" y="9"/>
                      <a:pt x="47" y="10"/>
                    </a:cubicBezTo>
                    <a:cubicBezTo>
                      <a:pt x="48" y="11"/>
                      <a:pt x="48" y="14"/>
                      <a:pt x="48" y="15"/>
                    </a:cubicBezTo>
                    <a:cubicBezTo>
                      <a:pt x="47" y="14"/>
                      <a:pt x="48" y="14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9"/>
                      <a:pt x="47" y="7"/>
                      <a:pt x="47" y="5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7" y="5"/>
                      <a:pt x="46" y="3"/>
                      <a:pt x="46" y="4"/>
                    </a:cubicBezTo>
                    <a:cubicBezTo>
                      <a:pt x="46" y="6"/>
                      <a:pt x="46" y="3"/>
                      <a:pt x="46" y="5"/>
                    </a:cubicBezTo>
                    <a:cubicBezTo>
                      <a:pt x="46" y="5"/>
                      <a:pt x="47" y="8"/>
                      <a:pt x="46" y="7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6" y="3"/>
                      <a:pt x="46" y="6"/>
                      <a:pt x="46" y="5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4" y="4"/>
                      <a:pt x="44" y="8"/>
                    </a:cubicBezTo>
                    <a:cubicBezTo>
                      <a:pt x="44" y="6"/>
                      <a:pt x="43" y="6"/>
                      <a:pt x="43" y="5"/>
                    </a:cubicBezTo>
                    <a:cubicBezTo>
                      <a:pt x="43" y="6"/>
                      <a:pt x="43" y="7"/>
                      <a:pt x="43" y="7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2" y="4"/>
                      <a:pt x="42" y="6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4"/>
                      <a:pt x="42" y="7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8"/>
                      <a:pt x="42" y="8"/>
                      <a:pt x="41" y="6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6"/>
                      <a:pt x="41" y="6"/>
                      <a:pt x="40" y="7"/>
                    </a:cubicBezTo>
                    <a:cubicBezTo>
                      <a:pt x="41" y="7"/>
                      <a:pt x="41" y="8"/>
                      <a:pt x="41" y="9"/>
                    </a:cubicBezTo>
                    <a:cubicBezTo>
                      <a:pt x="41" y="12"/>
                      <a:pt x="41" y="9"/>
                      <a:pt x="41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5"/>
                      <a:pt x="39" y="7"/>
                      <a:pt x="39" y="7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8" y="6"/>
                      <a:pt x="38" y="8"/>
                      <a:pt x="38" y="8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13"/>
                      <a:pt x="38" y="9"/>
                      <a:pt x="37" y="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7" y="9"/>
                      <a:pt x="37" y="10"/>
                      <a:pt x="37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6" y="9"/>
                      <a:pt x="36" y="8"/>
                      <a:pt x="36" y="8"/>
                    </a:cubicBezTo>
                    <a:cubicBezTo>
                      <a:pt x="36" y="10"/>
                      <a:pt x="36" y="9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6" y="10"/>
                      <a:pt x="36" y="11"/>
                    </a:cubicBezTo>
                    <a:cubicBezTo>
                      <a:pt x="36" y="12"/>
                      <a:pt x="36" y="11"/>
                      <a:pt x="35" y="10"/>
                    </a:cubicBezTo>
                    <a:cubicBezTo>
                      <a:pt x="35" y="9"/>
                      <a:pt x="36" y="10"/>
                      <a:pt x="36" y="1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6" y="10"/>
                      <a:pt x="35" y="10"/>
                    </a:cubicBezTo>
                    <a:cubicBezTo>
                      <a:pt x="35" y="10"/>
                      <a:pt x="35" y="10"/>
                      <a:pt x="35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1"/>
                      <a:pt x="35" y="11"/>
                      <a:pt x="35" y="12"/>
                    </a:cubicBezTo>
                    <a:cubicBezTo>
                      <a:pt x="35" y="12"/>
                      <a:pt x="35" y="13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4" y="11"/>
                      <a:pt x="34" y="9"/>
                      <a:pt x="33" y="9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1"/>
                      <a:pt x="33" y="10"/>
                      <a:pt x="33" y="9"/>
                    </a:cubicBezTo>
                    <a:cubicBezTo>
                      <a:pt x="33" y="8"/>
                      <a:pt x="34" y="14"/>
                      <a:pt x="33" y="13"/>
                    </a:cubicBezTo>
                    <a:cubicBezTo>
                      <a:pt x="33" y="11"/>
                      <a:pt x="33" y="10"/>
                      <a:pt x="32" y="10"/>
                    </a:cubicBezTo>
                    <a:cubicBezTo>
                      <a:pt x="33" y="10"/>
                      <a:pt x="33" y="11"/>
                      <a:pt x="33" y="11"/>
                    </a:cubicBezTo>
                    <a:cubicBezTo>
                      <a:pt x="33" y="12"/>
                      <a:pt x="32" y="10"/>
                      <a:pt x="33" y="11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2" y="8"/>
                      <a:pt x="32" y="11"/>
                      <a:pt x="31" y="9"/>
                    </a:cubicBezTo>
                    <a:cubicBezTo>
                      <a:pt x="31" y="12"/>
                      <a:pt x="31" y="10"/>
                      <a:pt x="31" y="11"/>
                    </a:cubicBezTo>
                    <a:cubicBezTo>
                      <a:pt x="30" y="9"/>
                      <a:pt x="31" y="12"/>
                      <a:pt x="30" y="10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2" y="16"/>
                      <a:pt x="31" y="13"/>
                    </a:cubicBezTo>
                    <a:cubicBezTo>
                      <a:pt x="30" y="13"/>
                      <a:pt x="30" y="12"/>
                      <a:pt x="30" y="11"/>
                    </a:cubicBezTo>
                    <a:cubicBezTo>
                      <a:pt x="29" y="9"/>
                      <a:pt x="30" y="14"/>
                      <a:pt x="29" y="11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29" y="12"/>
                      <a:pt x="29" y="11"/>
                    </a:cubicBezTo>
                    <a:cubicBezTo>
                      <a:pt x="29" y="12"/>
                      <a:pt x="29" y="13"/>
                      <a:pt x="29" y="12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0"/>
                      <a:pt x="28" y="11"/>
                      <a:pt x="28" y="12"/>
                    </a:cubicBezTo>
                    <a:cubicBezTo>
                      <a:pt x="28" y="11"/>
                      <a:pt x="28" y="12"/>
                      <a:pt x="27" y="11"/>
                    </a:cubicBezTo>
                    <a:cubicBezTo>
                      <a:pt x="28" y="13"/>
                      <a:pt x="26" y="10"/>
                      <a:pt x="27" y="1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3"/>
                      <a:pt x="28" y="15"/>
                      <a:pt x="28" y="15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1"/>
                      <a:pt x="27" y="13"/>
                      <a:pt x="26" y="12"/>
                    </a:cubicBezTo>
                    <a:cubicBezTo>
                      <a:pt x="27" y="13"/>
                      <a:pt x="26" y="12"/>
                      <a:pt x="26" y="13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3"/>
                      <a:pt x="26" y="13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4" y="11"/>
                      <a:pt x="25" y="13"/>
                      <a:pt x="25" y="13"/>
                    </a:cubicBezTo>
                    <a:cubicBezTo>
                      <a:pt x="24" y="12"/>
                      <a:pt x="24" y="14"/>
                      <a:pt x="24" y="15"/>
                    </a:cubicBezTo>
                    <a:cubicBezTo>
                      <a:pt x="24" y="15"/>
                      <a:pt x="24" y="14"/>
                      <a:pt x="24" y="14"/>
                    </a:cubicBezTo>
                    <a:cubicBezTo>
                      <a:pt x="24" y="15"/>
                      <a:pt x="24" y="16"/>
                      <a:pt x="24" y="15"/>
                    </a:cubicBezTo>
                    <a:cubicBezTo>
                      <a:pt x="24" y="16"/>
                      <a:pt x="23" y="14"/>
                      <a:pt x="23" y="14"/>
                    </a:cubicBezTo>
                    <a:cubicBezTo>
                      <a:pt x="23" y="14"/>
                      <a:pt x="24" y="15"/>
                      <a:pt x="24" y="15"/>
                    </a:cubicBezTo>
                    <a:cubicBezTo>
                      <a:pt x="23" y="13"/>
                      <a:pt x="23" y="17"/>
                      <a:pt x="23" y="15"/>
                    </a:cubicBezTo>
                    <a:cubicBezTo>
                      <a:pt x="23" y="15"/>
                      <a:pt x="22" y="14"/>
                      <a:pt x="22" y="14"/>
                    </a:cubicBezTo>
                    <a:cubicBezTo>
                      <a:pt x="22" y="15"/>
                      <a:pt x="22" y="16"/>
                      <a:pt x="23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7"/>
                    </a:cubicBezTo>
                    <a:cubicBezTo>
                      <a:pt x="23" y="18"/>
                      <a:pt x="23" y="20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20"/>
                      <a:pt x="22" y="19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7"/>
                      <a:pt x="21" y="17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1" y="20"/>
                      <a:pt x="21" y="19"/>
                    </a:cubicBezTo>
                    <a:cubicBezTo>
                      <a:pt x="21" y="20"/>
                      <a:pt x="22" y="22"/>
                      <a:pt x="22" y="24"/>
                    </a:cubicBezTo>
                    <a:cubicBezTo>
                      <a:pt x="22" y="24"/>
                      <a:pt x="22" y="25"/>
                      <a:pt x="22" y="25"/>
                    </a:cubicBezTo>
                    <a:cubicBezTo>
                      <a:pt x="21" y="24"/>
                      <a:pt x="22" y="25"/>
                      <a:pt x="22" y="24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0" y="20"/>
                      <a:pt x="20" y="19"/>
                    </a:cubicBezTo>
                    <a:cubicBezTo>
                      <a:pt x="20" y="20"/>
                      <a:pt x="19" y="19"/>
                      <a:pt x="19" y="19"/>
                    </a:cubicBezTo>
                    <a:cubicBezTo>
                      <a:pt x="20" y="22"/>
                      <a:pt x="19" y="21"/>
                      <a:pt x="20" y="23"/>
                    </a:cubicBezTo>
                    <a:cubicBezTo>
                      <a:pt x="20" y="24"/>
                      <a:pt x="19" y="21"/>
                      <a:pt x="19" y="21"/>
                    </a:cubicBezTo>
                    <a:cubicBezTo>
                      <a:pt x="19" y="22"/>
                      <a:pt x="18" y="21"/>
                      <a:pt x="18" y="22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7" y="21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9" y="25"/>
                      <a:pt x="18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4"/>
                      <a:pt x="16" y="22"/>
                      <a:pt x="17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6" y="23"/>
                      <a:pt x="17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2"/>
                      <a:pt x="17" y="25"/>
                      <a:pt x="16" y="24"/>
                    </a:cubicBezTo>
                    <a:cubicBezTo>
                      <a:pt x="16" y="24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4" y="23"/>
                      <a:pt x="13" y="23"/>
                      <a:pt x="13" y="26"/>
                    </a:cubicBezTo>
                    <a:cubicBezTo>
                      <a:pt x="11" y="24"/>
                      <a:pt x="12" y="24"/>
                      <a:pt x="11" y="23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5"/>
                      <a:pt x="11" y="23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6"/>
                      <a:pt x="10" y="22"/>
                      <a:pt x="11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6"/>
                      <a:pt x="9" y="23"/>
                      <a:pt x="10" y="25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9" y="24"/>
                      <a:pt x="11" y="27"/>
                      <a:pt x="10" y="25"/>
                    </a:cubicBezTo>
                    <a:cubicBezTo>
                      <a:pt x="10" y="26"/>
                      <a:pt x="10" y="26"/>
                      <a:pt x="11" y="28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8" y="27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9" y="31"/>
                      <a:pt x="6" y="27"/>
                      <a:pt x="8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2"/>
                      <a:pt x="7" y="31"/>
                      <a:pt x="8" y="32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1"/>
                      <a:pt x="8" y="33"/>
                      <a:pt x="8" y="33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5" y="30"/>
                      <a:pt x="2" y="29"/>
                      <a:pt x="4" y="33"/>
                    </a:cubicBezTo>
                    <a:cubicBezTo>
                      <a:pt x="4" y="33"/>
                      <a:pt x="3" y="31"/>
                      <a:pt x="3" y="31"/>
                    </a:cubicBezTo>
                    <a:cubicBezTo>
                      <a:pt x="4" y="34"/>
                      <a:pt x="0" y="30"/>
                      <a:pt x="2" y="35"/>
                    </a:cubicBezTo>
                    <a:cubicBezTo>
                      <a:pt x="3" y="36"/>
                      <a:pt x="6" y="41"/>
                      <a:pt x="6" y="41"/>
                    </a:cubicBezTo>
                    <a:cubicBezTo>
                      <a:pt x="6" y="39"/>
                      <a:pt x="9" y="40"/>
                      <a:pt x="11" y="42"/>
                    </a:cubicBezTo>
                    <a:cubicBezTo>
                      <a:pt x="11" y="41"/>
                      <a:pt x="11" y="40"/>
                      <a:pt x="12" y="41"/>
                    </a:cubicBezTo>
                    <a:cubicBezTo>
                      <a:pt x="13" y="40"/>
                      <a:pt x="17" y="43"/>
                      <a:pt x="17" y="40"/>
                    </a:cubicBezTo>
                    <a:cubicBezTo>
                      <a:pt x="17" y="40"/>
                      <a:pt x="16" y="39"/>
                      <a:pt x="16" y="38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6" y="37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8" y="36"/>
                      <a:pt x="19" y="38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6"/>
                      <a:pt x="18" y="35"/>
                      <a:pt x="20" y="38"/>
                    </a:cubicBezTo>
                    <a:cubicBezTo>
                      <a:pt x="22" y="39"/>
                      <a:pt x="23" y="37"/>
                      <a:pt x="25" y="37"/>
                    </a:cubicBezTo>
                    <a:cubicBezTo>
                      <a:pt x="26" y="35"/>
                      <a:pt x="27" y="33"/>
                      <a:pt x="29" y="32"/>
                    </a:cubicBezTo>
                    <a:cubicBezTo>
                      <a:pt x="28" y="28"/>
                      <a:pt x="29" y="30"/>
                      <a:pt x="28" y="27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8" y="26"/>
                      <a:pt x="29" y="28"/>
                      <a:pt x="30" y="29"/>
                    </a:cubicBezTo>
                    <a:cubicBezTo>
                      <a:pt x="29" y="28"/>
                      <a:pt x="30" y="29"/>
                      <a:pt x="29" y="27"/>
                    </a:cubicBezTo>
                    <a:cubicBezTo>
                      <a:pt x="29" y="25"/>
                      <a:pt x="30" y="30"/>
                      <a:pt x="30" y="29"/>
                    </a:cubicBezTo>
                    <a:cubicBezTo>
                      <a:pt x="30" y="29"/>
                      <a:pt x="30" y="27"/>
                      <a:pt x="30" y="28"/>
                    </a:cubicBezTo>
                    <a:cubicBezTo>
                      <a:pt x="30" y="26"/>
                      <a:pt x="30" y="29"/>
                      <a:pt x="31" y="31"/>
                    </a:cubicBezTo>
                    <a:cubicBezTo>
                      <a:pt x="32" y="30"/>
                      <a:pt x="32" y="28"/>
                      <a:pt x="33" y="29"/>
                    </a:cubicBezTo>
                    <a:cubicBezTo>
                      <a:pt x="33" y="29"/>
                      <a:pt x="33" y="27"/>
                      <a:pt x="33" y="27"/>
                    </a:cubicBezTo>
                    <a:cubicBezTo>
                      <a:pt x="34" y="30"/>
                      <a:pt x="33" y="26"/>
                      <a:pt x="33" y="27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4" y="30"/>
                      <a:pt x="34" y="28"/>
                      <a:pt x="35" y="29"/>
                    </a:cubicBezTo>
                    <a:cubicBezTo>
                      <a:pt x="35" y="28"/>
                      <a:pt x="36" y="30"/>
                      <a:pt x="36" y="29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6" y="26"/>
                      <a:pt x="37" y="31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40" y="27"/>
                    </a:cubicBezTo>
                    <a:cubicBezTo>
                      <a:pt x="40" y="27"/>
                      <a:pt x="41" y="30"/>
                      <a:pt x="41" y="28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8"/>
                      <a:pt x="42" y="28"/>
                    </a:cubicBezTo>
                    <a:cubicBezTo>
                      <a:pt x="42" y="27"/>
                      <a:pt x="42" y="28"/>
                      <a:pt x="43" y="28"/>
                    </a:cubicBezTo>
                    <a:cubicBezTo>
                      <a:pt x="43" y="28"/>
                      <a:pt x="43" y="27"/>
                      <a:pt x="42" y="27"/>
                    </a:cubicBezTo>
                    <a:cubicBezTo>
                      <a:pt x="43" y="29"/>
                      <a:pt x="43" y="26"/>
                      <a:pt x="44" y="27"/>
                    </a:cubicBezTo>
                    <a:cubicBezTo>
                      <a:pt x="43" y="24"/>
                      <a:pt x="44" y="26"/>
                      <a:pt x="4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5" name="Freeform 193"/>
              <p:cNvSpPr/>
              <p:nvPr/>
            </p:nvSpPr>
            <p:spPr bwMode="auto">
              <a:xfrm flipH="1">
                <a:off x="3192" y="216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6" name="Freeform 194"/>
              <p:cNvSpPr/>
              <p:nvPr/>
            </p:nvSpPr>
            <p:spPr bwMode="auto">
              <a:xfrm>
                <a:off x="3146" y="2177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2 w 2"/>
                  <a:gd name="T5" fmla="*/ 2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0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7" name="Freeform 195"/>
              <p:cNvSpPr/>
              <p:nvPr/>
            </p:nvSpPr>
            <p:spPr bwMode="auto">
              <a:xfrm>
                <a:off x="3264" y="185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0" y="1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8" name="Freeform 196"/>
              <p:cNvSpPr/>
              <p:nvPr/>
            </p:nvSpPr>
            <p:spPr bwMode="auto">
              <a:xfrm>
                <a:off x="3209" y="18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0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9" name="Freeform 197"/>
              <p:cNvSpPr/>
              <p:nvPr/>
            </p:nvSpPr>
            <p:spPr bwMode="auto">
              <a:xfrm>
                <a:off x="3343" y="24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0" name="Freeform 198"/>
              <p:cNvSpPr/>
              <p:nvPr/>
            </p:nvSpPr>
            <p:spPr bwMode="auto">
              <a:xfrm flipH="1">
                <a:off x="3186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1" name="Freeform 199"/>
              <p:cNvSpPr/>
              <p:nvPr/>
            </p:nvSpPr>
            <p:spPr bwMode="auto">
              <a:xfrm>
                <a:off x="3188" y="182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2" name="Freeform 200"/>
              <p:cNvSpPr/>
              <p:nvPr/>
            </p:nvSpPr>
            <p:spPr bwMode="auto">
              <a:xfrm>
                <a:off x="3184" y="1833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3" name="Freeform 201"/>
              <p:cNvSpPr/>
              <p:nvPr/>
            </p:nvSpPr>
            <p:spPr bwMode="auto">
              <a:xfrm>
                <a:off x="3351" y="2465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4" name="Freeform 202"/>
              <p:cNvSpPr/>
              <p:nvPr/>
            </p:nvSpPr>
            <p:spPr bwMode="auto">
              <a:xfrm>
                <a:off x="3173" y="1831"/>
                <a:ext cx="2" cy="5"/>
              </a:xfrm>
              <a:custGeom>
                <a:avLst/>
                <a:gdLst>
                  <a:gd name="T0" fmla="*/ 2 w 2"/>
                  <a:gd name="T1" fmla="*/ 0 h 5"/>
                  <a:gd name="T2" fmla="*/ 2 w 2"/>
                  <a:gd name="T3" fmla="*/ 0 h 5"/>
                  <a:gd name="T4" fmla="*/ 0 w 2"/>
                  <a:gd name="T5" fmla="*/ 5 h 5"/>
                  <a:gd name="T6" fmla="*/ 2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lnTo>
                      <a:pt x="2" y="0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5" name="Freeform 203"/>
              <p:cNvSpPr/>
              <p:nvPr/>
            </p:nvSpPr>
            <p:spPr bwMode="auto">
              <a:xfrm>
                <a:off x="3536" y="1554"/>
                <a:ext cx="8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1 w 4"/>
                  <a:gd name="T5" fmla="*/ 1 h 1"/>
                  <a:gd name="T6" fmla="*/ 2 w 4"/>
                  <a:gd name="T7" fmla="*/ 0 h 1"/>
                  <a:gd name="T8" fmla="*/ 4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3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6" name="Freeform 204"/>
              <p:cNvSpPr/>
              <p:nvPr/>
            </p:nvSpPr>
            <p:spPr bwMode="auto">
              <a:xfrm>
                <a:off x="3538" y="155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</p:grpSp>
        <p:grpSp>
          <p:nvGrpSpPr>
            <p:cNvPr id="20" name="Group 406"/>
            <p:cNvGrpSpPr/>
            <p:nvPr/>
          </p:nvGrpSpPr>
          <p:grpSpPr>
            <a:xfrm>
              <a:off x="3112" y="1551"/>
              <a:ext cx="1462" cy="1559"/>
              <a:chOff x="3112" y="1551"/>
              <a:chExt cx="1462" cy="1559"/>
            </a:xfrm>
            <a:grpFill/>
          </p:grpSpPr>
          <p:sp>
            <p:nvSpPr>
              <p:cNvPr id="67" name="Freeform 206"/>
              <p:cNvSpPr/>
              <p:nvPr/>
            </p:nvSpPr>
            <p:spPr bwMode="auto">
              <a:xfrm>
                <a:off x="3534" y="1558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68" name="Freeform 207"/>
              <p:cNvSpPr/>
              <p:nvPr/>
            </p:nvSpPr>
            <p:spPr bwMode="auto">
              <a:xfrm>
                <a:off x="3513" y="1581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69" name="Freeform 208"/>
              <p:cNvSpPr/>
              <p:nvPr/>
            </p:nvSpPr>
            <p:spPr bwMode="auto">
              <a:xfrm>
                <a:off x="3513" y="1579"/>
                <a:ext cx="6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0" name="Freeform 209"/>
              <p:cNvSpPr/>
              <p:nvPr/>
            </p:nvSpPr>
            <p:spPr bwMode="auto">
              <a:xfrm>
                <a:off x="3536" y="1551"/>
                <a:ext cx="4" cy="3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1" name="Freeform 210"/>
              <p:cNvSpPr/>
              <p:nvPr/>
            </p:nvSpPr>
            <p:spPr bwMode="auto">
              <a:xfrm>
                <a:off x="3112" y="1810"/>
                <a:ext cx="161" cy="87"/>
              </a:xfrm>
              <a:custGeom>
                <a:avLst/>
                <a:gdLst>
                  <a:gd name="T0" fmla="*/ 12 w 76"/>
                  <a:gd name="T1" fmla="*/ 18 h 41"/>
                  <a:gd name="T2" fmla="*/ 22 w 76"/>
                  <a:gd name="T3" fmla="*/ 26 h 41"/>
                  <a:gd name="T4" fmla="*/ 33 w 76"/>
                  <a:gd name="T5" fmla="*/ 25 h 41"/>
                  <a:gd name="T6" fmla="*/ 37 w 76"/>
                  <a:gd name="T7" fmla="*/ 28 h 41"/>
                  <a:gd name="T8" fmla="*/ 43 w 76"/>
                  <a:gd name="T9" fmla="*/ 32 h 41"/>
                  <a:gd name="T10" fmla="*/ 48 w 76"/>
                  <a:gd name="T11" fmla="*/ 35 h 41"/>
                  <a:gd name="T12" fmla="*/ 53 w 76"/>
                  <a:gd name="T13" fmla="*/ 33 h 41"/>
                  <a:gd name="T14" fmla="*/ 60 w 76"/>
                  <a:gd name="T15" fmla="*/ 35 h 41"/>
                  <a:gd name="T16" fmla="*/ 63 w 76"/>
                  <a:gd name="T17" fmla="*/ 36 h 41"/>
                  <a:gd name="T18" fmla="*/ 67 w 76"/>
                  <a:gd name="T19" fmla="*/ 40 h 41"/>
                  <a:gd name="T20" fmla="*/ 69 w 76"/>
                  <a:gd name="T21" fmla="*/ 40 h 41"/>
                  <a:gd name="T22" fmla="*/ 72 w 76"/>
                  <a:gd name="T23" fmla="*/ 38 h 41"/>
                  <a:gd name="T24" fmla="*/ 74 w 76"/>
                  <a:gd name="T25" fmla="*/ 36 h 41"/>
                  <a:gd name="T26" fmla="*/ 75 w 76"/>
                  <a:gd name="T27" fmla="*/ 34 h 41"/>
                  <a:gd name="T28" fmla="*/ 71 w 76"/>
                  <a:gd name="T29" fmla="*/ 33 h 41"/>
                  <a:gd name="T30" fmla="*/ 72 w 76"/>
                  <a:gd name="T31" fmla="*/ 31 h 41"/>
                  <a:gd name="T32" fmla="*/ 71 w 76"/>
                  <a:gd name="T33" fmla="*/ 29 h 41"/>
                  <a:gd name="T34" fmla="*/ 73 w 76"/>
                  <a:gd name="T35" fmla="*/ 25 h 41"/>
                  <a:gd name="T36" fmla="*/ 75 w 76"/>
                  <a:gd name="T37" fmla="*/ 22 h 41"/>
                  <a:gd name="T38" fmla="*/ 71 w 76"/>
                  <a:gd name="T39" fmla="*/ 25 h 41"/>
                  <a:gd name="T40" fmla="*/ 67 w 76"/>
                  <a:gd name="T41" fmla="*/ 28 h 41"/>
                  <a:gd name="T42" fmla="*/ 70 w 76"/>
                  <a:gd name="T43" fmla="*/ 22 h 41"/>
                  <a:gd name="T44" fmla="*/ 69 w 76"/>
                  <a:gd name="T45" fmla="*/ 23 h 41"/>
                  <a:gd name="T46" fmla="*/ 70 w 76"/>
                  <a:gd name="T47" fmla="*/ 20 h 41"/>
                  <a:gd name="T48" fmla="*/ 68 w 76"/>
                  <a:gd name="T49" fmla="*/ 20 h 41"/>
                  <a:gd name="T50" fmla="*/ 67 w 76"/>
                  <a:gd name="T51" fmla="*/ 19 h 41"/>
                  <a:gd name="T52" fmla="*/ 62 w 76"/>
                  <a:gd name="T53" fmla="*/ 24 h 41"/>
                  <a:gd name="T54" fmla="*/ 66 w 76"/>
                  <a:gd name="T55" fmla="*/ 18 h 41"/>
                  <a:gd name="T56" fmla="*/ 65 w 76"/>
                  <a:gd name="T57" fmla="*/ 18 h 41"/>
                  <a:gd name="T58" fmla="*/ 60 w 76"/>
                  <a:gd name="T59" fmla="*/ 17 h 41"/>
                  <a:gd name="T60" fmla="*/ 58 w 76"/>
                  <a:gd name="T61" fmla="*/ 17 h 41"/>
                  <a:gd name="T62" fmla="*/ 55 w 76"/>
                  <a:gd name="T63" fmla="*/ 15 h 41"/>
                  <a:gd name="T64" fmla="*/ 53 w 76"/>
                  <a:gd name="T65" fmla="*/ 16 h 41"/>
                  <a:gd name="T66" fmla="*/ 53 w 76"/>
                  <a:gd name="T67" fmla="*/ 15 h 41"/>
                  <a:gd name="T68" fmla="*/ 52 w 76"/>
                  <a:gd name="T69" fmla="*/ 14 h 41"/>
                  <a:gd name="T70" fmla="*/ 50 w 76"/>
                  <a:gd name="T71" fmla="*/ 16 h 41"/>
                  <a:gd name="T72" fmla="*/ 49 w 76"/>
                  <a:gd name="T73" fmla="*/ 13 h 41"/>
                  <a:gd name="T74" fmla="*/ 47 w 76"/>
                  <a:gd name="T75" fmla="*/ 12 h 41"/>
                  <a:gd name="T76" fmla="*/ 45 w 76"/>
                  <a:gd name="T77" fmla="*/ 12 h 41"/>
                  <a:gd name="T78" fmla="*/ 43 w 76"/>
                  <a:gd name="T79" fmla="*/ 11 h 41"/>
                  <a:gd name="T80" fmla="*/ 40 w 76"/>
                  <a:gd name="T81" fmla="*/ 13 h 41"/>
                  <a:gd name="T82" fmla="*/ 40 w 76"/>
                  <a:gd name="T83" fmla="*/ 11 h 41"/>
                  <a:gd name="T84" fmla="*/ 40 w 76"/>
                  <a:gd name="T85" fmla="*/ 11 h 41"/>
                  <a:gd name="T86" fmla="*/ 37 w 76"/>
                  <a:gd name="T87" fmla="*/ 10 h 41"/>
                  <a:gd name="T88" fmla="*/ 34 w 76"/>
                  <a:gd name="T89" fmla="*/ 13 h 41"/>
                  <a:gd name="T90" fmla="*/ 31 w 76"/>
                  <a:gd name="T91" fmla="*/ 14 h 41"/>
                  <a:gd name="T92" fmla="*/ 31 w 76"/>
                  <a:gd name="T93" fmla="*/ 10 h 41"/>
                  <a:gd name="T94" fmla="*/ 26 w 76"/>
                  <a:gd name="T95" fmla="*/ 12 h 41"/>
                  <a:gd name="T96" fmla="*/ 24 w 76"/>
                  <a:gd name="T97" fmla="*/ 12 h 41"/>
                  <a:gd name="T98" fmla="*/ 20 w 76"/>
                  <a:gd name="T99" fmla="*/ 9 h 41"/>
                  <a:gd name="T100" fmla="*/ 20 w 76"/>
                  <a:gd name="T101" fmla="*/ 7 h 41"/>
                  <a:gd name="T102" fmla="*/ 18 w 76"/>
                  <a:gd name="T103" fmla="*/ 6 h 41"/>
                  <a:gd name="T104" fmla="*/ 11 w 76"/>
                  <a:gd name="T105" fmla="*/ 8 h 41"/>
                  <a:gd name="T106" fmla="*/ 4 w 76"/>
                  <a:gd name="T10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6" h="41">
                    <a:moveTo>
                      <a:pt x="3" y="15"/>
                    </a:moveTo>
                    <a:cubicBezTo>
                      <a:pt x="4" y="15"/>
                      <a:pt x="5" y="15"/>
                      <a:pt x="5" y="16"/>
                    </a:cubicBezTo>
                    <a:cubicBezTo>
                      <a:pt x="7" y="16"/>
                      <a:pt x="8" y="22"/>
                      <a:pt x="11" y="21"/>
                    </a:cubicBezTo>
                    <a:cubicBezTo>
                      <a:pt x="11" y="20"/>
                      <a:pt x="11" y="19"/>
                      <a:pt x="12" y="19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2" y="20"/>
                      <a:pt x="11" y="20"/>
                    </a:cubicBezTo>
                    <a:cubicBezTo>
                      <a:pt x="12" y="21"/>
                      <a:pt x="13" y="20"/>
                      <a:pt x="14" y="21"/>
                    </a:cubicBezTo>
                    <a:cubicBezTo>
                      <a:pt x="15" y="19"/>
                      <a:pt x="15" y="21"/>
                      <a:pt x="15" y="19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6" y="19"/>
                      <a:pt x="16" y="19"/>
                      <a:pt x="16" y="22"/>
                    </a:cubicBezTo>
                    <a:cubicBezTo>
                      <a:pt x="17" y="25"/>
                      <a:pt x="20" y="24"/>
                      <a:pt x="22" y="26"/>
                    </a:cubicBezTo>
                    <a:cubicBezTo>
                      <a:pt x="24" y="27"/>
                      <a:pt x="27" y="26"/>
                      <a:pt x="30" y="26"/>
                    </a:cubicBezTo>
                    <a:cubicBezTo>
                      <a:pt x="31" y="23"/>
                      <a:pt x="31" y="25"/>
                      <a:pt x="33" y="22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2"/>
                      <a:pt x="33" y="24"/>
                      <a:pt x="33" y="25"/>
                    </a:cubicBezTo>
                    <a:cubicBezTo>
                      <a:pt x="33" y="24"/>
                      <a:pt x="33" y="25"/>
                      <a:pt x="34" y="23"/>
                    </a:cubicBezTo>
                    <a:cubicBezTo>
                      <a:pt x="34" y="22"/>
                      <a:pt x="33" y="26"/>
                      <a:pt x="33" y="25"/>
                    </a:cubicBezTo>
                    <a:cubicBezTo>
                      <a:pt x="33" y="26"/>
                      <a:pt x="34" y="24"/>
                      <a:pt x="34" y="24"/>
                    </a:cubicBezTo>
                    <a:cubicBezTo>
                      <a:pt x="35" y="23"/>
                      <a:pt x="33" y="25"/>
                      <a:pt x="33" y="28"/>
                    </a:cubicBezTo>
                    <a:cubicBezTo>
                      <a:pt x="34" y="27"/>
                      <a:pt x="36" y="26"/>
                      <a:pt x="37" y="27"/>
                    </a:cubicBezTo>
                    <a:cubicBezTo>
                      <a:pt x="36" y="28"/>
                      <a:pt x="37" y="26"/>
                      <a:pt x="37" y="26"/>
                    </a:cubicBezTo>
                    <a:cubicBezTo>
                      <a:pt x="36" y="29"/>
                      <a:pt x="38" y="25"/>
                      <a:pt x="37" y="27"/>
                    </a:cubicBezTo>
                    <a:cubicBezTo>
                      <a:pt x="37" y="27"/>
                      <a:pt x="37" y="27"/>
                      <a:pt x="37" y="28"/>
                    </a:cubicBezTo>
                    <a:cubicBezTo>
                      <a:pt x="37" y="29"/>
                      <a:pt x="38" y="27"/>
                      <a:pt x="38" y="29"/>
                    </a:cubicBezTo>
                    <a:cubicBezTo>
                      <a:pt x="39" y="28"/>
                      <a:pt x="38" y="31"/>
                      <a:pt x="39" y="29"/>
                    </a:cubicBezTo>
                    <a:cubicBezTo>
                      <a:pt x="38" y="31"/>
                      <a:pt x="39" y="30"/>
                      <a:pt x="38" y="31"/>
                    </a:cubicBezTo>
                    <a:cubicBezTo>
                      <a:pt x="40" y="28"/>
                      <a:pt x="38" y="33"/>
                      <a:pt x="40" y="30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41" y="31"/>
                      <a:pt x="41" y="33"/>
                      <a:pt x="43" y="32"/>
                    </a:cubicBezTo>
                    <a:cubicBezTo>
                      <a:pt x="44" y="31"/>
                      <a:pt x="43" y="35"/>
                      <a:pt x="44" y="34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3"/>
                      <a:pt x="45" y="34"/>
                    </a:cubicBezTo>
                    <a:cubicBezTo>
                      <a:pt x="46" y="33"/>
                      <a:pt x="45" y="34"/>
                      <a:pt x="46" y="35"/>
                    </a:cubicBezTo>
                    <a:cubicBezTo>
                      <a:pt x="46" y="34"/>
                      <a:pt x="46" y="34"/>
                      <a:pt x="47" y="33"/>
                    </a:cubicBezTo>
                    <a:cubicBezTo>
                      <a:pt x="46" y="36"/>
                      <a:pt x="48" y="33"/>
                      <a:pt x="48" y="35"/>
                    </a:cubicBezTo>
                    <a:cubicBezTo>
                      <a:pt x="49" y="32"/>
                      <a:pt x="49" y="33"/>
                      <a:pt x="49" y="33"/>
                    </a:cubicBezTo>
                    <a:cubicBezTo>
                      <a:pt x="49" y="33"/>
                      <a:pt x="49" y="34"/>
                      <a:pt x="48" y="34"/>
                    </a:cubicBezTo>
                    <a:cubicBezTo>
                      <a:pt x="49" y="34"/>
                      <a:pt x="49" y="34"/>
                      <a:pt x="49" y="35"/>
                    </a:cubicBezTo>
                    <a:cubicBezTo>
                      <a:pt x="50" y="35"/>
                      <a:pt x="51" y="33"/>
                      <a:pt x="50" y="34"/>
                    </a:cubicBezTo>
                    <a:cubicBezTo>
                      <a:pt x="49" y="36"/>
                      <a:pt x="51" y="34"/>
                      <a:pt x="51" y="35"/>
                    </a:cubicBezTo>
                    <a:cubicBezTo>
                      <a:pt x="52" y="33"/>
                      <a:pt x="53" y="32"/>
                      <a:pt x="53" y="33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3" y="34"/>
                      <a:pt x="52" y="37"/>
                      <a:pt x="55" y="35"/>
                    </a:cubicBezTo>
                    <a:cubicBezTo>
                      <a:pt x="54" y="36"/>
                      <a:pt x="54" y="36"/>
                      <a:pt x="54" y="36"/>
                    </a:cubicBezTo>
                    <a:cubicBezTo>
                      <a:pt x="56" y="35"/>
                      <a:pt x="55" y="38"/>
                      <a:pt x="58" y="35"/>
                    </a:cubicBezTo>
                    <a:cubicBezTo>
                      <a:pt x="57" y="36"/>
                      <a:pt x="57" y="37"/>
                      <a:pt x="57" y="37"/>
                    </a:cubicBezTo>
                    <a:cubicBezTo>
                      <a:pt x="58" y="36"/>
                      <a:pt x="58" y="36"/>
                      <a:pt x="60" y="35"/>
                    </a:cubicBezTo>
                    <a:cubicBezTo>
                      <a:pt x="60" y="35"/>
                      <a:pt x="59" y="36"/>
                      <a:pt x="59" y="36"/>
                    </a:cubicBezTo>
                    <a:cubicBezTo>
                      <a:pt x="59" y="37"/>
                      <a:pt x="58" y="39"/>
                      <a:pt x="60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60" y="37"/>
                      <a:pt x="62" y="36"/>
                      <a:pt x="61" y="38"/>
                    </a:cubicBezTo>
                    <a:cubicBezTo>
                      <a:pt x="62" y="37"/>
                      <a:pt x="62" y="36"/>
                      <a:pt x="63" y="35"/>
                    </a:cubicBezTo>
                    <a:cubicBezTo>
                      <a:pt x="64" y="35"/>
                      <a:pt x="62" y="37"/>
                      <a:pt x="63" y="36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2" y="38"/>
                      <a:pt x="63" y="38"/>
                      <a:pt x="64" y="38"/>
                    </a:cubicBezTo>
                    <a:cubicBezTo>
                      <a:pt x="63" y="40"/>
                      <a:pt x="65" y="38"/>
                      <a:pt x="65" y="39"/>
                    </a:cubicBezTo>
                    <a:cubicBezTo>
                      <a:pt x="66" y="38"/>
                      <a:pt x="65" y="40"/>
                      <a:pt x="67" y="38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6" y="39"/>
                      <a:pt x="67" y="40"/>
                      <a:pt x="67" y="40"/>
                    </a:cubicBezTo>
                    <a:cubicBezTo>
                      <a:pt x="67" y="41"/>
                      <a:pt x="68" y="39"/>
                      <a:pt x="69" y="39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8" y="39"/>
                      <a:pt x="70" y="38"/>
                      <a:pt x="71" y="37"/>
                    </a:cubicBezTo>
                    <a:cubicBezTo>
                      <a:pt x="71" y="38"/>
                      <a:pt x="71" y="37"/>
                      <a:pt x="71" y="38"/>
                    </a:cubicBezTo>
                    <a:cubicBezTo>
                      <a:pt x="70" y="38"/>
                      <a:pt x="69" y="39"/>
                      <a:pt x="68" y="41"/>
                    </a:cubicBezTo>
                    <a:cubicBezTo>
                      <a:pt x="67" y="41"/>
                      <a:pt x="70" y="39"/>
                      <a:pt x="69" y="40"/>
                    </a:cubicBezTo>
                    <a:cubicBezTo>
                      <a:pt x="69" y="41"/>
                      <a:pt x="69" y="41"/>
                      <a:pt x="70" y="39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70" y="40"/>
                    </a:cubicBezTo>
                    <a:cubicBezTo>
                      <a:pt x="70" y="41"/>
                      <a:pt x="70" y="40"/>
                      <a:pt x="70" y="40"/>
                    </a:cubicBezTo>
                    <a:cubicBezTo>
                      <a:pt x="71" y="39"/>
                      <a:pt x="71" y="39"/>
                      <a:pt x="73" y="38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3" y="37"/>
                      <a:pt x="74" y="37"/>
                      <a:pt x="73" y="38"/>
                    </a:cubicBezTo>
                    <a:cubicBezTo>
                      <a:pt x="72" y="39"/>
                      <a:pt x="71" y="40"/>
                      <a:pt x="70" y="40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3" y="39"/>
                      <a:pt x="73" y="38"/>
                      <a:pt x="74" y="37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4" y="36"/>
                      <a:pt x="74" y="36"/>
                      <a:pt x="74" y="36"/>
                    </a:cubicBezTo>
                    <a:cubicBezTo>
                      <a:pt x="74" y="37"/>
                      <a:pt x="75" y="35"/>
                      <a:pt x="73" y="36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7"/>
                      <a:pt x="71" y="39"/>
                      <a:pt x="72" y="37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5" y="34"/>
                      <a:pt x="75" y="34"/>
                      <a:pt x="75" y="34"/>
                    </a:cubicBezTo>
                    <a:cubicBezTo>
                      <a:pt x="72" y="37"/>
                      <a:pt x="73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4"/>
                      <a:pt x="72" y="36"/>
                      <a:pt x="72" y="36"/>
                    </a:cubicBezTo>
                    <a:cubicBezTo>
                      <a:pt x="72" y="35"/>
                      <a:pt x="74" y="33"/>
                      <a:pt x="75" y="33"/>
                    </a:cubicBezTo>
                    <a:cubicBezTo>
                      <a:pt x="74" y="32"/>
                      <a:pt x="72" y="33"/>
                      <a:pt x="73" y="32"/>
                    </a:cubicBezTo>
                    <a:cubicBezTo>
                      <a:pt x="73" y="32"/>
                      <a:pt x="72" y="32"/>
                      <a:pt x="71" y="33"/>
                    </a:cubicBezTo>
                    <a:cubicBezTo>
                      <a:pt x="71" y="33"/>
                      <a:pt x="73" y="31"/>
                      <a:pt x="72" y="32"/>
                    </a:cubicBezTo>
                    <a:cubicBezTo>
                      <a:pt x="73" y="30"/>
                      <a:pt x="74" y="29"/>
                      <a:pt x="75" y="28"/>
                    </a:cubicBezTo>
                    <a:cubicBezTo>
                      <a:pt x="75" y="28"/>
                      <a:pt x="76" y="27"/>
                      <a:pt x="75" y="27"/>
                    </a:cubicBezTo>
                    <a:cubicBezTo>
                      <a:pt x="76" y="27"/>
                      <a:pt x="76" y="26"/>
                      <a:pt x="76" y="26"/>
                    </a:cubicBezTo>
                    <a:cubicBezTo>
                      <a:pt x="75" y="27"/>
                      <a:pt x="74" y="28"/>
                      <a:pt x="74" y="29"/>
                    </a:cubicBezTo>
                    <a:cubicBezTo>
                      <a:pt x="73" y="31"/>
                      <a:pt x="74" y="29"/>
                      <a:pt x="72" y="31"/>
                    </a:cubicBezTo>
                    <a:cubicBezTo>
                      <a:pt x="72" y="30"/>
                      <a:pt x="72" y="30"/>
                      <a:pt x="71" y="30"/>
                    </a:cubicBezTo>
                    <a:cubicBezTo>
                      <a:pt x="71" y="30"/>
                      <a:pt x="72" y="29"/>
                      <a:pt x="73" y="28"/>
                    </a:cubicBezTo>
                    <a:cubicBezTo>
                      <a:pt x="72" y="29"/>
                      <a:pt x="71" y="30"/>
                      <a:pt x="71" y="29"/>
                    </a:cubicBezTo>
                    <a:cubicBezTo>
                      <a:pt x="70" y="31"/>
                      <a:pt x="70" y="31"/>
                      <a:pt x="69" y="32"/>
                    </a:cubicBezTo>
                    <a:cubicBezTo>
                      <a:pt x="68" y="32"/>
                      <a:pt x="68" y="33"/>
                      <a:pt x="68" y="33"/>
                    </a:cubicBezTo>
                    <a:cubicBezTo>
                      <a:pt x="69" y="31"/>
                      <a:pt x="71" y="29"/>
                      <a:pt x="71" y="29"/>
                    </a:cubicBezTo>
                    <a:cubicBezTo>
                      <a:pt x="72" y="27"/>
                      <a:pt x="71" y="29"/>
                      <a:pt x="72" y="27"/>
                    </a:cubicBezTo>
                    <a:cubicBezTo>
                      <a:pt x="74" y="25"/>
                      <a:pt x="75" y="26"/>
                      <a:pt x="74" y="27"/>
                    </a:cubicBezTo>
                    <a:cubicBezTo>
                      <a:pt x="76" y="25"/>
                      <a:pt x="74" y="26"/>
                      <a:pt x="75" y="25"/>
                    </a:cubicBezTo>
                    <a:cubicBezTo>
                      <a:pt x="75" y="25"/>
                      <a:pt x="74" y="25"/>
                      <a:pt x="73" y="26"/>
                    </a:cubicBezTo>
                    <a:cubicBezTo>
                      <a:pt x="73" y="26"/>
                      <a:pt x="73" y="27"/>
                      <a:pt x="72" y="27"/>
                    </a:cubicBezTo>
                    <a:cubicBezTo>
                      <a:pt x="70" y="29"/>
                      <a:pt x="73" y="26"/>
                      <a:pt x="73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4"/>
                      <a:pt x="72" y="26"/>
                      <a:pt x="72" y="25"/>
                    </a:cubicBezTo>
                    <a:cubicBezTo>
                      <a:pt x="74" y="23"/>
                      <a:pt x="73" y="25"/>
                      <a:pt x="74" y="24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5" y="21"/>
                      <a:pt x="74" y="24"/>
                      <a:pt x="74" y="23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3" y="23"/>
                      <a:pt x="72" y="25"/>
                      <a:pt x="73" y="25"/>
                    </a:cubicBezTo>
                    <a:cubicBezTo>
                      <a:pt x="70" y="27"/>
                      <a:pt x="72" y="25"/>
                      <a:pt x="71" y="25"/>
                    </a:cubicBezTo>
                    <a:cubicBezTo>
                      <a:pt x="70" y="27"/>
                      <a:pt x="72" y="25"/>
                      <a:pt x="71" y="27"/>
                    </a:cubicBezTo>
                    <a:cubicBezTo>
                      <a:pt x="70" y="28"/>
                      <a:pt x="69" y="28"/>
                      <a:pt x="69" y="28"/>
                    </a:cubicBezTo>
                    <a:cubicBezTo>
                      <a:pt x="69" y="28"/>
                      <a:pt x="70" y="26"/>
                      <a:pt x="71" y="25"/>
                    </a:cubicBezTo>
                    <a:cubicBezTo>
                      <a:pt x="71" y="25"/>
                      <a:pt x="71" y="25"/>
                      <a:pt x="71" y="26"/>
                    </a:cubicBezTo>
                    <a:cubicBezTo>
                      <a:pt x="72" y="25"/>
                      <a:pt x="73" y="23"/>
                      <a:pt x="74" y="22"/>
                    </a:cubicBezTo>
                    <a:cubicBezTo>
                      <a:pt x="74" y="21"/>
                      <a:pt x="72" y="24"/>
                      <a:pt x="72" y="23"/>
                    </a:cubicBezTo>
                    <a:cubicBezTo>
                      <a:pt x="73" y="23"/>
                      <a:pt x="71" y="24"/>
                      <a:pt x="71" y="25"/>
                    </a:cubicBezTo>
                    <a:cubicBezTo>
                      <a:pt x="68" y="29"/>
                      <a:pt x="73" y="22"/>
                      <a:pt x="72" y="22"/>
                    </a:cubicBezTo>
                    <a:cubicBezTo>
                      <a:pt x="70" y="25"/>
                      <a:pt x="69" y="25"/>
                      <a:pt x="67" y="28"/>
                    </a:cubicBezTo>
                    <a:cubicBezTo>
                      <a:pt x="67" y="29"/>
                      <a:pt x="66" y="29"/>
                      <a:pt x="66" y="29"/>
                    </a:cubicBezTo>
                    <a:cubicBezTo>
                      <a:pt x="68" y="27"/>
                      <a:pt x="67" y="27"/>
                      <a:pt x="69" y="26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3"/>
                      <a:pt x="71" y="21"/>
                      <a:pt x="72" y="21"/>
                    </a:cubicBezTo>
                    <a:cubicBezTo>
                      <a:pt x="71" y="21"/>
                      <a:pt x="71" y="22"/>
                      <a:pt x="70" y="22"/>
                    </a:cubicBezTo>
                    <a:cubicBezTo>
                      <a:pt x="71" y="22"/>
                      <a:pt x="71" y="21"/>
                      <a:pt x="71" y="21"/>
                    </a:cubicBezTo>
                    <a:cubicBezTo>
                      <a:pt x="71" y="22"/>
                      <a:pt x="69" y="23"/>
                      <a:pt x="69" y="23"/>
                    </a:cubicBezTo>
                    <a:cubicBezTo>
                      <a:pt x="69" y="23"/>
                      <a:pt x="70" y="22"/>
                      <a:pt x="70" y="21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0" y="21"/>
                      <a:pt x="72" y="19"/>
                      <a:pt x="71" y="2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8" y="23"/>
                      <a:pt x="69" y="22"/>
                      <a:pt x="69" y="22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69" y="22"/>
                      <a:pt x="71" y="19"/>
                      <a:pt x="71" y="19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0" y="20"/>
                      <a:pt x="68" y="22"/>
                      <a:pt x="69" y="20"/>
                    </a:cubicBezTo>
                    <a:cubicBezTo>
                      <a:pt x="68" y="22"/>
                      <a:pt x="69" y="20"/>
                      <a:pt x="69" y="21"/>
                    </a:cubicBezTo>
                    <a:cubicBezTo>
                      <a:pt x="68" y="23"/>
                      <a:pt x="68" y="22"/>
                      <a:pt x="67" y="22"/>
                    </a:cubicBezTo>
                    <a:cubicBezTo>
                      <a:pt x="69" y="20"/>
                      <a:pt x="67" y="22"/>
                      <a:pt x="67" y="22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9" y="19"/>
                      <a:pt x="66" y="22"/>
                      <a:pt x="67" y="21"/>
                    </a:cubicBezTo>
                    <a:cubicBezTo>
                      <a:pt x="67" y="20"/>
                      <a:pt x="68" y="19"/>
                      <a:pt x="68" y="18"/>
                    </a:cubicBezTo>
                    <a:cubicBezTo>
                      <a:pt x="67" y="21"/>
                      <a:pt x="66" y="21"/>
                      <a:pt x="65" y="23"/>
                    </a:cubicBezTo>
                    <a:cubicBezTo>
                      <a:pt x="66" y="22"/>
                      <a:pt x="67" y="20"/>
                      <a:pt x="68" y="18"/>
                    </a:cubicBezTo>
                    <a:cubicBezTo>
                      <a:pt x="67" y="20"/>
                      <a:pt x="69" y="17"/>
                      <a:pt x="67" y="19"/>
                    </a:cubicBezTo>
                    <a:cubicBezTo>
                      <a:pt x="67" y="20"/>
                      <a:pt x="66" y="20"/>
                      <a:pt x="65" y="21"/>
                    </a:cubicBezTo>
                    <a:cubicBezTo>
                      <a:pt x="65" y="21"/>
                      <a:pt x="66" y="20"/>
                      <a:pt x="66" y="19"/>
                    </a:cubicBezTo>
                    <a:cubicBezTo>
                      <a:pt x="66" y="20"/>
                      <a:pt x="65" y="21"/>
                      <a:pt x="65" y="22"/>
                    </a:cubicBezTo>
                    <a:cubicBezTo>
                      <a:pt x="65" y="21"/>
                      <a:pt x="63" y="23"/>
                      <a:pt x="64" y="22"/>
                    </a:cubicBezTo>
                    <a:cubicBezTo>
                      <a:pt x="65" y="21"/>
                      <a:pt x="65" y="22"/>
                      <a:pt x="65" y="20"/>
                    </a:cubicBezTo>
                    <a:cubicBezTo>
                      <a:pt x="65" y="20"/>
                      <a:pt x="63" y="24"/>
                      <a:pt x="62" y="24"/>
                    </a:cubicBezTo>
                    <a:cubicBezTo>
                      <a:pt x="62" y="25"/>
                      <a:pt x="60" y="27"/>
                      <a:pt x="60" y="28"/>
                    </a:cubicBezTo>
                    <a:cubicBezTo>
                      <a:pt x="60" y="27"/>
                      <a:pt x="60" y="27"/>
                      <a:pt x="61" y="25"/>
                    </a:cubicBez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3"/>
                      <a:pt x="64" y="22"/>
                      <a:pt x="65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5" y="19"/>
                      <a:pt x="65" y="18"/>
                      <a:pt x="65" y="18"/>
                    </a:cubicBezTo>
                    <a:cubicBezTo>
                      <a:pt x="64" y="20"/>
                      <a:pt x="65" y="18"/>
                      <a:pt x="65" y="19"/>
                    </a:cubicBezTo>
                    <a:cubicBezTo>
                      <a:pt x="64" y="19"/>
                      <a:pt x="63" y="22"/>
                      <a:pt x="63" y="21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5" y="17"/>
                      <a:pt x="64" y="20"/>
                      <a:pt x="64" y="19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7"/>
                      <a:pt x="63" y="17"/>
                      <a:pt x="60" y="20"/>
                    </a:cubicBezTo>
                    <a:cubicBezTo>
                      <a:pt x="61" y="19"/>
                      <a:pt x="61" y="18"/>
                      <a:pt x="61" y="17"/>
                    </a:cubicBezTo>
                    <a:cubicBezTo>
                      <a:pt x="61" y="18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1" y="17"/>
                    </a:cubicBezTo>
                    <a:cubicBezTo>
                      <a:pt x="61" y="16"/>
                      <a:pt x="60" y="17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1" y="16"/>
                      <a:pt x="59" y="18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8" y="19"/>
                      <a:pt x="58" y="18"/>
                      <a:pt x="60" y="16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9" y="16"/>
                      <a:pt x="59" y="16"/>
                      <a:pt x="58" y="17"/>
                    </a:cubicBezTo>
                    <a:cubicBezTo>
                      <a:pt x="58" y="17"/>
                      <a:pt x="58" y="18"/>
                      <a:pt x="57" y="19"/>
                    </a:cubicBezTo>
                    <a:cubicBezTo>
                      <a:pt x="56" y="21"/>
                      <a:pt x="57" y="19"/>
                      <a:pt x="56" y="20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9" y="15"/>
                      <a:pt x="57" y="17"/>
                      <a:pt x="56" y="16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57" y="15"/>
                      <a:pt x="55" y="17"/>
                      <a:pt x="55" y="15"/>
                    </a:cubicBezTo>
                    <a:cubicBezTo>
                      <a:pt x="55" y="16"/>
                      <a:pt x="53" y="19"/>
                      <a:pt x="53" y="19"/>
                    </a:cubicBezTo>
                    <a:cubicBezTo>
                      <a:pt x="52" y="20"/>
                      <a:pt x="54" y="16"/>
                      <a:pt x="55" y="15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3" y="17"/>
                      <a:pt x="5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4" y="14"/>
                      <a:pt x="53" y="15"/>
                    </a:cubicBezTo>
                    <a:cubicBezTo>
                      <a:pt x="52" y="16"/>
                      <a:pt x="53" y="15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3" y="14"/>
                      <a:pt x="52" y="16"/>
                      <a:pt x="51" y="17"/>
                    </a:cubicBezTo>
                    <a:cubicBezTo>
                      <a:pt x="51" y="18"/>
                      <a:pt x="51" y="16"/>
                      <a:pt x="51" y="16"/>
                    </a:cubicBezTo>
                    <a:cubicBezTo>
                      <a:pt x="52" y="15"/>
                      <a:pt x="51" y="16"/>
                      <a:pt x="52" y="16"/>
                    </a:cubicBezTo>
                    <a:cubicBezTo>
                      <a:pt x="52" y="15"/>
                      <a:pt x="52" y="15"/>
                      <a:pt x="52" y="14"/>
                    </a:cubicBezTo>
                    <a:cubicBezTo>
                      <a:pt x="52" y="14"/>
                      <a:pt x="51" y="16"/>
                      <a:pt x="51" y="16"/>
                    </a:cubicBezTo>
                    <a:cubicBezTo>
                      <a:pt x="51" y="15"/>
                      <a:pt x="51" y="16"/>
                      <a:pt x="52" y="14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6"/>
                      <a:pt x="51" y="16"/>
                      <a:pt x="50" y="17"/>
                    </a:cubicBezTo>
                    <a:cubicBezTo>
                      <a:pt x="50" y="17"/>
                      <a:pt x="49" y="18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7"/>
                      <a:pt x="50" y="16"/>
                      <a:pt x="49" y="18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49" y="17"/>
                      <a:pt x="49" y="17"/>
                      <a:pt x="49" y="17"/>
                    </a:cubicBezTo>
                    <a:cubicBezTo>
                      <a:pt x="50" y="15"/>
                      <a:pt x="51" y="14"/>
                      <a:pt x="51" y="13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5"/>
                      <a:pt x="50" y="14"/>
                      <a:pt x="50" y="14"/>
                    </a:cubicBezTo>
                    <a:cubicBezTo>
                      <a:pt x="50" y="12"/>
                      <a:pt x="47" y="18"/>
                      <a:pt x="48" y="16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4"/>
                      <a:pt x="48" y="14"/>
                      <a:pt x="48" y="14"/>
                    </a:cubicBezTo>
                    <a:cubicBezTo>
                      <a:pt x="48" y="15"/>
                      <a:pt x="49" y="13"/>
                      <a:pt x="49" y="14"/>
                    </a:cubicBezTo>
                    <a:cubicBezTo>
                      <a:pt x="48" y="16"/>
                      <a:pt x="48" y="15"/>
                      <a:pt x="48" y="15"/>
                    </a:cubicBezTo>
                    <a:cubicBezTo>
                      <a:pt x="50" y="11"/>
                      <a:pt x="47" y="14"/>
                      <a:pt x="48" y="12"/>
                    </a:cubicBezTo>
                    <a:cubicBezTo>
                      <a:pt x="47" y="14"/>
                      <a:pt x="47" y="12"/>
                      <a:pt x="47" y="13"/>
                    </a:cubicBezTo>
                    <a:cubicBezTo>
                      <a:pt x="48" y="11"/>
                      <a:pt x="46" y="13"/>
                      <a:pt x="47" y="12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3"/>
                      <a:pt x="44" y="18"/>
                      <a:pt x="45" y="15"/>
                    </a:cubicBezTo>
                    <a:cubicBezTo>
                      <a:pt x="45" y="14"/>
                      <a:pt x="46" y="13"/>
                      <a:pt x="46" y="13"/>
                    </a:cubicBezTo>
                    <a:cubicBezTo>
                      <a:pt x="47" y="10"/>
                      <a:pt x="44" y="14"/>
                      <a:pt x="46" y="12"/>
                    </a:cubicBezTo>
                    <a:cubicBezTo>
                      <a:pt x="45" y="12"/>
                      <a:pt x="44" y="14"/>
                      <a:pt x="44" y="15"/>
                    </a:cubicBezTo>
                    <a:cubicBezTo>
                      <a:pt x="44" y="14"/>
                      <a:pt x="44" y="12"/>
                      <a:pt x="45" y="12"/>
                    </a:cubicBezTo>
                    <a:cubicBezTo>
                      <a:pt x="44" y="12"/>
                      <a:pt x="44" y="13"/>
                      <a:pt x="44" y="12"/>
                    </a:cubicBezTo>
                    <a:cubicBezTo>
                      <a:pt x="44" y="11"/>
                      <a:pt x="45" y="11"/>
                      <a:pt x="45" y="11"/>
                    </a:cubicBezTo>
                    <a:cubicBezTo>
                      <a:pt x="45" y="10"/>
                      <a:pt x="44" y="11"/>
                      <a:pt x="44" y="12"/>
                    </a:cubicBezTo>
                    <a:cubicBezTo>
                      <a:pt x="44" y="10"/>
                      <a:pt x="43" y="11"/>
                      <a:pt x="44" y="10"/>
                    </a:cubicBezTo>
                    <a:cubicBezTo>
                      <a:pt x="42" y="12"/>
                      <a:pt x="44" y="9"/>
                      <a:pt x="42" y="12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2" y="12"/>
                      <a:pt x="41" y="13"/>
                      <a:pt x="41" y="13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3" y="9"/>
                      <a:pt x="42" y="11"/>
                      <a:pt x="42" y="10"/>
                    </a:cubicBezTo>
                    <a:cubicBezTo>
                      <a:pt x="42" y="11"/>
                      <a:pt x="42" y="10"/>
                      <a:pt x="42" y="11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8"/>
                      <a:pt x="40" y="10"/>
                      <a:pt x="40" y="11"/>
                    </a:cubicBezTo>
                    <a:cubicBezTo>
                      <a:pt x="40" y="9"/>
                      <a:pt x="39" y="10"/>
                      <a:pt x="38" y="11"/>
                    </a:cubicBezTo>
                    <a:cubicBezTo>
                      <a:pt x="38" y="11"/>
                      <a:pt x="39" y="10"/>
                      <a:pt x="39" y="10"/>
                    </a:cubicBezTo>
                    <a:cubicBezTo>
                      <a:pt x="38" y="10"/>
                      <a:pt x="38" y="12"/>
                      <a:pt x="38" y="11"/>
                    </a:cubicBezTo>
                    <a:cubicBezTo>
                      <a:pt x="38" y="11"/>
                      <a:pt x="38" y="10"/>
                      <a:pt x="38" y="9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8"/>
                      <a:pt x="36" y="12"/>
                      <a:pt x="37" y="10"/>
                    </a:cubicBezTo>
                    <a:cubicBezTo>
                      <a:pt x="36" y="10"/>
                      <a:pt x="37" y="9"/>
                      <a:pt x="37" y="9"/>
                    </a:cubicBezTo>
                    <a:cubicBezTo>
                      <a:pt x="37" y="9"/>
                      <a:pt x="36" y="10"/>
                      <a:pt x="35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5" y="10"/>
                      <a:pt x="35" y="11"/>
                    </a:cubicBezTo>
                    <a:cubicBezTo>
                      <a:pt x="34" y="12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3" y="12"/>
                      <a:pt x="33" y="13"/>
                      <a:pt x="33" y="13"/>
                    </a:cubicBezTo>
                    <a:cubicBezTo>
                      <a:pt x="33" y="12"/>
                      <a:pt x="33" y="13"/>
                      <a:pt x="34" y="12"/>
                    </a:cubicBezTo>
                    <a:cubicBezTo>
                      <a:pt x="35" y="10"/>
                      <a:pt x="34" y="10"/>
                      <a:pt x="34" y="10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2"/>
                      <a:pt x="34" y="10"/>
                      <a:pt x="33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2" y="12"/>
                      <a:pt x="32" y="11"/>
                    </a:cubicBezTo>
                    <a:cubicBezTo>
                      <a:pt x="32" y="12"/>
                      <a:pt x="30" y="14"/>
                      <a:pt x="29" y="15"/>
                    </a:cubicBezTo>
                    <a:cubicBezTo>
                      <a:pt x="30" y="15"/>
                      <a:pt x="29" y="16"/>
                      <a:pt x="29" y="16"/>
                    </a:cubicBezTo>
                    <a:cubicBezTo>
                      <a:pt x="29" y="15"/>
                      <a:pt x="29" y="16"/>
                      <a:pt x="29" y="1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31" y="11"/>
                      <a:pt x="31" y="10"/>
                    </a:cubicBezTo>
                    <a:cubicBezTo>
                      <a:pt x="31" y="11"/>
                      <a:pt x="31" y="10"/>
                      <a:pt x="30" y="10"/>
                    </a:cubicBezTo>
                    <a:cubicBezTo>
                      <a:pt x="29" y="12"/>
                      <a:pt x="29" y="11"/>
                      <a:pt x="28" y="13"/>
                    </a:cubicBezTo>
                    <a:cubicBezTo>
                      <a:pt x="28" y="13"/>
                      <a:pt x="29" y="11"/>
                      <a:pt x="29" y="11"/>
                    </a:cubicBezTo>
                    <a:cubicBezTo>
                      <a:pt x="28" y="11"/>
                      <a:pt x="28" y="10"/>
                      <a:pt x="28" y="11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7" y="10"/>
                      <a:pt x="26" y="12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0"/>
                      <a:pt x="25" y="14"/>
                      <a:pt x="26" y="12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2"/>
                      <a:pt x="26" y="10"/>
                      <a:pt x="25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1"/>
                      <a:pt x="25" y="10"/>
                      <a:pt x="24" y="12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9"/>
                      <a:pt x="24" y="12"/>
                      <a:pt x="24" y="11"/>
                    </a:cubicBezTo>
                    <a:cubicBezTo>
                      <a:pt x="24" y="11"/>
                      <a:pt x="25" y="10"/>
                      <a:pt x="25" y="1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3" y="8"/>
                      <a:pt x="22" y="8"/>
                      <a:pt x="20" y="9"/>
                    </a:cubicBezTo>
                    <a:cubicBezTo>
                      <a:pt x="21" y="7"/>
                      <a:pt x="21" y="8"/>
                      <a:pt x="22" y="6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7"/>
                      <a:pt x="21" y="6"/>
                      <a:pt x="20" y="6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8"/>
                      <a:pt x="21" y="4"/>
                      <a:pt x="20" y="7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7"/>
                      <a:pt x="20" y="4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5"/>
                      <a:pt x="18" y="8"/>
                      <a:pt x="18" y="6"/>
                    </a:cubicBezTo>
                    <a:cubicBezTo>
                      <a:pt x="18" y="6"/>
                      <a:pt x="18" y="7"/>
                      <a:pt x="17" y="8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7"/>
                      <a:pt x="16" y="6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8"/>
                      <a:pt x="15" y="4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2" y="7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0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4"/>
                      <a:pt x="11" y="1"/>
                      <a:pt x="8" y="5"/>
                    </a:cubicBezTo>
                    <a:cubicBezTo>
                      <a:pt x="7" y="5"/>
                      <a:pt x="9" y="2"/>
                      <a:pt x="9" y="3"/>
                    </a:cubicBezTo>
                    <a:cubicBezTo>
                      <a:pt x="6" y="5"/>
                      <a:pt x="8" y="0"/>
                      <a:pt x="4" y="4"/>
                    </a:cubicBezTo>
                    <a:cubicBezTo>
                      <a:pt x="3" y="5"/>
                      <a:pt x="0" y="10"/>
                      <a:pt x="0" y="10"/>
                    </a:cubicBezTo>
                    <a:cubicBezTo>
                      <a:pt x="3" y="9"/>
                      <a:pt x="3" y="12"/>
                      <a:pt x="3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2" name="Freeform 211"/>
              <p:cNvSpPr/>
              <p:nvPr/>
            </p:nvSpPr>
            <p:spPr bwMode="auto">
              <a:xfrm>
                <a:off x="3266" y="1867"/>
                <a:ext cx="5" cy="3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3" name="Freeform 212"/>
              <p:cNvSpPr/>
              <p:nvPr/>
            </p:nvSpPr>
            <p:spPr bwMode="auto">
              <a:xfrm>
                <a:off x="3266" y="1861"/>
                <a:ext cx="3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4" name="Freeform 213"/>
              <p:cNvSpPr/>
              <p:nvPr/>
            </p:nvSpPr>
            <p:spPr bwMode="auto">
              <a:xfrm>
                <a:off x="3260" y="185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5" name="Freeform 214"/>
              <p:cNvSpPr/>
              <p:nvPr/>
            </p:nvSpPr>
            <p:spPr bwMode="auto">
              <a:xfrm>
                <a:off x="3260" y="1893"/>
                <a:ext cx="4" cy="6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6" name="Freeform 215"/>
              <p:cNvSpPr/>
              <p:nvPr/>
            </p:nvSpPr>
            <p:spPr bwMode="auto">
              <a:xfrm>
                <a:off x="3269" y="18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7" name="Freeform 216"/>
              <p:cNvSpPr/>
              <p:nvPr/>
            </p:nvSpPr>
            <p:spPr bwMode="auto">
              <a:xfrm>
                <a:off x="3260" y="1895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2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0"/>
                      <a:pt x="1" y="2"/>
                      <a:pt x="1" y="2"/>
                    </a:cubicBezTo>
                    <a:cubicBezTo>
                      <a:pt x="0" y="2"/>
                      <a:pt x="1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8" name="Freeform 217"/>
              <p:cNvSpPr/>
              <p:nvPr/>
            </p:nvSpPr>
            <p:spPr bwMode="auto">
              <a:xfrm flipH="1">
                <a:off x="453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79" name="Freeform 218"/>
              <p:cNvSpPr/>
              <p:nvPr/>
            </p:nvSpPr>
            <p:spPr bwMode="auto">
              <a:xfrm flipH="1">
                <a:off x="3213" y="18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0" name="Freeform 219"/>
              <p:cNvSpPr/>
              <p:nvPr/>
            </p:nvSpPr>
            <p:spPr bwMode="auto">
              <a:xfrm>
                <a:off x="3190" y="182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1" name="Freeform 220"/>
              <p:cNvSpPr/>
              <p:nvPr/>
            </p:nvSpPr>
            <p:spPr bwMode="auto">
              <a:xfrm>
                <a:off x="3271" y="18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2" name="Freeform 221"/>
              <p:cNvSpPr/>
              <p:nvPr/>
            </p:nvSpPr>
            <p:spPr bwMode="auto">
              <a:xfrm>
                <a:off x="3190" y="187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3" name="Freeform 222"/>
              <p:cNvSpPr/>
              <p:nvPr/>
            </p:nvSpPr>
            <p:spPr bwMode="auto">
              <a:xfrm flipH="1">
                <a:off x="4574" y="1855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4" name="Freeform 223"/>
              <p:cNvSpPr/>
              <p:nvPr/>
            </p:nvSpPr>
            <p:spPr bwMode="auto">
              <a:xfrm flipH="1">
                <a:off x="3199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5" name="Freeform 224"/>
              <p:cNvSpPr/>
              <p:nvPr/>
            </p:nvSpPr>
            <p:spPr bwMode="auto">
              <a:xfrm>
                <a:off x="3271" y="1859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6" name="Freeform 225"/>
              <p:cNvSpPr/>
              <p:nvPr/>
            </p:nvSpPr>
            <p:spPr bwMode="auto">
              <a:xfrm>
                <a:off x="3742" y="3006"/>
                <a:ext cx="6" cy="9"/>
              </a:xfrm>
              <a:custGeom>
                <a:avLst/>
                <a:gdLst>
                  <a:gd name="T0" fmla="*/ 3 w 3"/>
                  <a:gd name="T1" fmla="*/ 0 h 4"/>
                  <a:gd name="T2" fmla="*/ 1 w 3"/>
                  <a:gd name="T3" fmla="*/ 1 h 4"/>
                  <a:gd name="T4" fmla="*/ 1 w 3"/>
                  <a:gd name="T5" fmla="*/ 3 h 4"/>
                  <a:gd name="T6" fmla="*/ 0 w 3"/>
                  <a:gd name="T7" fmla="*/ 4 h 4"/>
                  <a:gd name="T8" fmla="*/ 2 w 3"/>
                  <a:gd name="T9" fmla="*/ 1 h 4"/>
                  <a:gd name="T10" fmla="*/ 3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1" y="3"/>
                      <a:pt x="0" y="4"/>
                      <a:pt x="0" y="4"/>
                    </a:cubicBezTo>
                    <a:cubicBezTo>
                      <a:pt x="1" y="4"/>
                      <a:pt x="2" y="2"/>
                      <a:pt x="2" y="1"/>
                    </a:cubicBezTo>
                    <a:cubicBezTo>
                      <a:pt x="3" y="1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7" name="Freeform 226"/>
              <p:cNvSpPr/>
              <p:nvPr/>
            </p:nvSpPr>
            <p:spPr bwMode="auto">
              <a:xfrm flipH="1">
                <a:off x="3988" y="301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8" name="Freeform 227"/>
              <p:cNvSpPr/>
              <p:nvPr/>
            </p:nvSpPr>
            <p:spPr bwMode="auto">
              <a:xfrm>
                <a:off x="3742" y="30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89" name="Rectangle 228"/>
              <p:cNvSpPr>
                <a:spLocks noChangeArrowheads="1"/>
              </p:cNvSpPr>
              <p:nvPr/>
            </p:nvSpPr>
            <p:spPr bwMode="auto">
              <a:xfrm>
                <a:off x="3748" y="3015"/>
                <a:ext cx="4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0" name="Freeform 229"/>
              <p:cNvSpPr/>
              <p:nvPr/>
            </p:nvSpPr>
            <p:spPr bwMode="auto">
              <a:xfrm>
                <a:off x="3744" y="2894"/>
                <a:ext cx="2" cy="10"/>
              </a:xfrm>
              <a:custGeom>
                <a:avLst/>
                <a:gdLst>
                  <a:gd name="T0" fmla="*/ 0 w 1"/>
                  <a:gd name="T1" fmla="*/ 2 h 5"/>
                  <a:gd name="T2" fmla="*/ 1 w 1"/>
                  <a:gd name="T3" fmla="*/ 3 h 5"/>
                  <a:gd name="T4" fmla="*/ 0 w 1"/>
                  <a:gd name="T5" fmla="*/ 5 h 5"/>
                  <a:gd name="T6" fmla="*/ 1 w 1"/>
                  <a:gd name="T7" fmla="*/ 1 h 5"/>
                  <a:gd name="T8" fmla="*/ 1 w 1"/>
                  <a:gd name="T9" fmla="*/ 0 h 5"/>
                  <a:gd name="T10" fmla="*/ 0 w 1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5">
                    <a:moveTo>
                      <a:pt x="0" y="2"/>
                    </a:moveTo>
                    <a:cubicBezTo>
                      <a:pt x="0" y="2"/>
                      <a:pt x="0" y="4"/>
                      <a:pt x="1" y="3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1" y="4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1" name="Freeform 230"/>
              <p:cNvSpPr/>
              <p:nvPr/>
            </p:nvSpPr>
            <p:spPr bwMode="auto">
              <a:xfrm>
                <a:off x="3744" y="30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2" name="Freeform 231"/>
              <p:cNvSpPr/>
              <p:nvPr/>
            </p:nvSpPr>
            <p:spPr bwMode="auto">
              <a:xfrm>
                <a:off x="3742" y="289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3" name="Freeform 232"/>
              <p:cNvSpPr/>
              <p:nvPr/>
            </p:nvSpPr>
            <p:spPr bwMode="auto">
              <a:xfrm>
                <a:off x="3772" y="3038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0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4" name="Freeform 233"/>
              <p:cNvSpPr/>
              <p:nvPr/>
            </p:nvSpPr>
            <p:spPr bwMode="auto">
              <a:xfrm flipH="1">
                <a:off x="3895" y="30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5" name="Freeform 234"/>
              <p:cNvSpPr/>
              <p:nvPr/>
            </p:nvSpPr>
            <p:spPr bwMode="auto">
              <a:xfrm flipH="1"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6" name="Freeform 235"/>
              <p:cNvSpPr/>
              <p:nvPr/>
            </p:nvSpPr>
            <p:spPr bwMode="auto">
              <a:xfrm>
                <a:off x="3742" y="289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7" name="Freeform 236"/>
              <p:cNvSpPr/>
              <p:nvPr/>
            </p:nvSpPr>
            <p:spPr bwMode="auto">
              <a:xfrm flipH="1"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8" name="Freeform 237"/>
              <p:cNvSpPr/>
              <p:nvPr/>
            </p:nvSpPr>
            <p:spPr bwMode="auto">
              <a:xfrm>
                <a:off x="3755" y="302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99" name="Oval 238"/>
              <p:cNvSpPr>
                <a:spLocks noChangeArrowheads="1"/>
              </p:cNvSpPr>
              <p:nvPr/>
            </p:nvSpPr>
            <p:spPr bwMode="auto">
              <a:xfrm>
                <a:off x="3602" y="182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0" name="Freeform 239"/>
              <p:cNvSpPr/>
              <p:nvPr/>
            </p:nvSpPr>
            <p:spPr bwMode="auto">
              <a:xfrm flipH="1">
                <a:off x="3922" y="2890"/>
                <a:ext cx="0" cy="2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1" name="Freeform 240"/>
              <p:cNvSpPr/>
              <p:nvPr/>
            </p:nvSpPr>
            <p:spPr bwMode="auto">
              <a:xfrm flipH="1">
                <a:off x="3975" y="28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2" name="Freeform 241"/>
              <p:cNvSpPr/>
              <p:nvPr/>
            </p:nvSpPr>
            <p:spPr bwMode="auto">
              <a:xfrm flipH="1">
                <a:off x="3954" y="288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3" name="Freeform 242"/>
              <p:cNvSpPr/>
              <p:nvPr/>
            </p:nvSpPr>
            <p:spPr bwMode="auto">
              <a:xfrm>
                <a:off x="3725" y="2760"/>
                <a:ext cx="399" cy="159"/>
              </a:xfrm>
              <a:custGeom>
                <a:avLst/>
                <a:gdLst>
                  <a:gd name="T0" fmla="*/ 11 w 188"/>
                  <a:gd name="T1" fmla="*/ 59 h 75"/>
                  <a:gd name="T2" fmla="*/ 17 w 188"/>
                  <a:gd name="T3" fmla="*/ 64 h 75"/>
                  <a:gd name="T4" fmla="*/ 14 w 188"/>
                  <a:gd name="T5" fmla="*/ 70 h 75"/>
                  <a:gd name="T6" fmla="*/ 17 w 188"/>
                  <a:gd name="T7" fmla="*/ 71 h 75"/>
                  <a:gd name="T8" fmla="*/ 21 w 188"/>
                  <a:gd name="T9" fmla="*/ 69 h 75"/>
                  <a:gd name="T10" fmla="*/ 22 w 188"/>
                  <a:gd name="T11" fmla="*/ 71 h 75"/>
                  <a:gd name="T12" fmla="*/ 27 w 188"/>
                  <a:gd name="T13" fmla="*/ 67 h 75"/>
                  <a:gd name="T14" fmla="*/ 30 w 188"/>
                  <a:gd name="T15" fmla="*/ 72 h 75"/>
                  <a:gd name="T16" fmla="*/ 31 w 188"/>
                  <a:gd name="T17" fmla="*/ 74 h 75"/>
                  <a:gd name="T18" fmla="*/ 33 w 188"/>
                  <a:gd name="T19" fmla="*/ 72 h 75"/>
                  <a:gd name="T20" fmla="*/ 37 w 188"/>
                  <a:gd name="T21" fmla="*/ 74 h 75"/>
                  <a:gd name="T22" fmla="*/ 40 w 188"/>
                  <a:gd name="T23" fmla="*/ 69 h 75"/>
                  <a:gd name="T24" fmla="*/ 43 w 188"/>
                  <a:gd name="T25" fmla="*/ 64 h 75"/>
                  <a:gd name="T26" fmla="*/ 45 w 188"/>
                  <a:gd name="T27" fmla="*/ 69 h 75"/>
                  <a:gd name="T28" fmla="*/ 54 w 188"/>
                  <a:gd name="T29" fmla="*/ 69 h 75"/>
                  <a:gd name="T30" fmla="*/ 58 w 188"/>
                  <a:gd name="T31" fmla="*/ 69 h 75"/>
                  <a:gd name="T32" fmla="*/ 62 w 188"/>
                  <a:gd name="T33" fmla="*/ 68 h 75"/>
                  <a:gd name="T34" fmla="*/ 73 w 188"/>
                  <a:gd name="T35" fmla="*/ 66 h 75"/>
                  <a:gd name="T36" fmla="*/ 76 w 188"/>
                  <a:gd name="T37" fmla="*/ 65 h 75"/>
                  <a:gd name="T38" fmla="*/ 77 w 188"/>
                  <a:gd name="T39" fmla="*/ 64 h 75"/>
                  <a:gd name="T40" fmla="*/ 80 w 188"/>
                  <a:gd name="T41" fmla="*/ 62 h 75"/>
                  <a:gd name="T42" fmla="*/ 83 w 188"/>
                  <a:gd name="T43" fmla="*/ 63 h 75"/>
                  <a:gd name="T44" fmla="*/ 86 w 188"/>
                  <a:gd name="T45" fmla="*/ 61 h 75"/>
                  <a:gd name="T46" fmla="*/ 94 w 188"/>
                  <a:gd name="T47" fmla="*/ 61 h 75"/>
                  <a:gd name="T48" fmla="*/ 100 w 188"/>
                  <a:gd name="T49" fmla="*/ 59 h 75"/>
                  <a:gd name="T50" fmla="*/ 105 w 188"/>
                  <a:gd name="T51" fmla="*/ 59 h 75"/>
                  <a:gd name="T52" fmla="*/ 108 w 188"/>
                  <a:gd name="T53" fmla="*/ 57 h 75"/>
                  <a:gd name="T54" fmla="*/ 109 w 188"/>
                  <a:gd name="T55" fmla="*/ 57 h 75"/>
                  <a:gd name="T56" fmla="*/ 114 w 188"/>
                  <a:gd name="T57" fmla="*/ 54 h 75"/>
                  <a:gd name="T58" fmla="*/ 120 w 188"/>
                  <a:gd name="T59" fmla="*/ 53 h 75"/>
                  <a:gd name="T60" fmla="*/ 124 w 188"/>
                  <a:gd name="T61" fmla="*/ 50 h 75"/>
                  <a:gd name="T62" fmla="*/ 127 w 188"/>
                  <a:gd name="T63" fmla="*/ 41 h 75"/>
                  <a:gd name="T64" fmla="*/ 133 w 188"/>
                  <a:gd name="T65" fmla="*/ 44 h 75"/>
                  <a:gd name="T66" fmla="*/ 139 w 188"/>
                  <a:gd name="T67" fmla="*/ 41 h 75"/>
                  <a:gd name="T68" fmla="*/ 144 w 188"/>
                  <a:gd name="T69" fmla="*/ 39 h 75"/>
                  <a:gd name="T70" fmla="*/ 156 w 188"/>
                  <a:gd name="T71" fmla="*/ 34 h 75"/>
                  <a:gd name="T72" fmla="*/ 160 w 188"/>
                  <a:gd name="T73" fmla="*/ 33 h 75"/>
                  <a:gd name="T74" fmla="*/ 170 w 188"/>
                  <a:gd name="T75" fmla="*/ 21 h 75"/>
                  <a:gd name="T76" fmla="*/ 173 w 188"/>
                  <a:gd name="T77" fmla="*/ 18 h 75"/>
                  <a:gd name="T78" fmla="*/ 169 w 188"/>
                  <a:gd name="T79" fmla="*/ 9 h 75"/>
                  <a:gd name="T80" fmla="*/ 149 w 188"/>
                  <a:gd name="T81" fmla="*/ 20 h 75"/>
                  <a:gd name="T82" fmla="*/ 110 w 188"/>
                  <a:gd name="T83" fmla="*/ 42 h 75"/>
                  <a:gd name="T84" fmla="*/ 103 w 188"/>
                  <a:gd name="T85" fmla="*/ 39 h 75"/>
                  <a:gd name="T86" fmla="*/ 88 w 188"/>
                  <a:gd name="T87" fmla="*/ 44 h 75"/>
                  <a:gd name="T88" fmla="*/ 69 w 188"/>
                  <a:gd name="T89" fmla="*/ 48 h 75"/>
                  <a:gd name="T90" fmla="*/ 59 w 188"/>
                  <a:gd name="T91" fmla="*/ 49 h 75"/>
                  <a:gd name="T92" fmla="*/ 44 w 188"/>
                  <a:gd name="T93" fmla="*/ 52 h 75"/>
                  <a:gd name="T94" fmla="*/ 29 w 188"/>
                  <a:gd name="T95" fmla="*/ 53 h 75"/>
                  <a:gd name="T96" fmla="*/ 19 w 188"/>
                  <a:gd name="T97" fmla="*/ 53 h 75"/>
                  <a:gd name="T98" fmla="*/ 10 w 188"/>
                  <a:gd name="T99" fmla="*/ 49 h 75"/>
                  <a:gd name="T100" fmla="*/ 7 w 188"/>
                  <a:gd name="T101" fmla="*/ 47 h 75"/>
                  <a:gd name="T102" fmla="*/ 5 w 188"/>
                  <a:gd name="T103" fmla="*/ 47 h 75"/>
                  <a:gd name="T104" fmla="*/ 3 w 188"/>
                  <a:gd name="T105" fmla="*/ 5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8" h="75"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7"/>
                      <a:pt x="5" y="54"/>
                      <a:pt x="6" y="54"/>
                    </a:cubicBezTo>
                    <a:cubicBezTo>
                      <a:pt x="6" y="55"/>
                      <a:pt x="4" y="57"/>
                      <a:pt x="4" y="58"/>
                    </a:cubicBezTo>
                    <a:cubicBezTo>
                      <a:pt x="5" y="58"/>
                      <a:pt x="7" y="58"/>
                      <a:pt x="7" y="60"/>
                    </a:cubicBezTo>
                    <a:cubicBezTo>
                      <a:pt x="8" y="60"/>
                      <a:pt x="10" y="59"/>
                      <a:pt x="11" y="59"/>
                    </a:cubicBezTo>
                    <a:cubicBezTo>
                      <a:pt x="12" y="59"/>
                      <a:pt x="10" y="61"/>
                      <a:pt x="11" y="60"/>
                    </a:cubicBezTo>
                    <a:cubicBezTo>
                      <a:pt x="11" y="61"/>
                      <a:pt x="10" y="62"/>
                      <a:pt x="10" y="63"/>
                    </a:cubicBezTo>
                    <a:cubicBezTo>
                      <a:pt x="10" y="62"/>
                      <a:pt x="11" y="64"/>
                      <a:pt x="12" y="61"/>
                    </a:cubicBezTo>
                    <a:cubicBezTo>
                      <a:pt x="12" y="62"/>
                      <a:pt x="14" y="63"/>
                      <a:pt x="15" y="63"/>
                    </a:cubicBezTo>
                    <a:cubicBezTo>
                      <a:pt x="14" y="63"/>
                      <a:pt x="14" y="64"/>
                      <a:pt x="14" y="65"/>
                    </a:cubicBezTo>
                    <a:cubicBezTo>
                      <a:pt x="15" y="64"/>
                      <a:pt x="16" y="63"/>
                      <a:pt x="17" y="64"/>
                    </a:cubicBezTo>
                    <a:cubicBezTo>
                      <a:pt x="17" y="62"/>
                      <a:pt x="17" y="62"/>
                      <a:pt x="18" y="60"/>
                    </a:cubicBezTo>
                    <a:cubicBezTo>
                      <a:pt x="18" y="60"/>
                      <a:pt x="18" y="59"/>
                      <a:pt x="18" y="60"/>
                    </a:cubicBezTo>
                    <a:cubicBezTo>
                      <a:pt x="18" y="61"/>
                      <a:pt x="17" y="64"/>
                      <a:pt x="18" y="64"/>
                    </a:cubicBezTo>
                    <a:cubicBezTo>
                      <a:pt x="17" y="67"/>
                      <a:pt x="17" y="64"/>
                      <a:pt x="16" y="67"/>
                    </a:cubicBezTo>
                    <a:cubicBezTo>
                      <a:pt x="15" y="69"/>
                      <a:pt x="14" y="68"/>
                      <a:pt x="14" y="67"/>
                    </a:cubicBezTo>
                    <a:cubicBezTo>
                      <a:pt x="12" y="69"/>
                      <a:pt x="14" y="67"/>
                      <a:pt x="14" y="70"/>
                    </a:cubicBezTo>
                    <a:cubicBezTo>
                      <a:pt x="14" y="70"/>
                      <a:pt x="15" y="68"/>
                      <a:pt x="16" y="68"/>
                    </a:cubicBezTo>
                    <a:cubicBezTo>
                      <a:pt x="17" y="67"/>
                      <a:pt x="16" y="67"/>
                      <a:pt x="17" y="66"/>
                    </a:cubicBezTo>
                    <a:cubicBezTo>
                      <a:pt x="19" y="64"/>
                      <a:pt x="18" y="68"/>
                      <a:pt x="18" y="68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8" y="70"/>
                      <a:pt x="18" y="68"/>
                      <a:pt x="19" y="69"/>
                    </a:cubicBezTo>
                    <a:cubicBezTo>
                      <a:pt x="19" y="72"/>
                      <a:pt x="18" y="69"/>
                      <a:pt x="17" y="71"/>
                    </a:cubicBezTo>
                    <a:cubicBezTo>
                      <a:pt x="17" y="73"/>
                      <a:pt x="17" y="73"/>
                      <a:pt x="17" y="73"/>
                    </a:cubicBezTo>
                    <a:cubicBezTo>
                      <a:pt x="18" y="74"/>
                      <a:pt x="18" y="70"/>
                      <a:pt x="19" y="72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1"/>
                      <a:pt x="20" y="69"/>
                      <a:pt x="19" y="69"/>
                    </a:cubicBezTo>
                    <a:cubicBezTo>
                      <a:pt x="20" y="66"/>
                      <a:pt x="20" y="69"/>
                      <a:pt x="21" y="69"/>
                    </a:cubicBezTo>
                    <a:cubicBezTo>
                      <a:pt x="22" y="67"/>
                      <a:pt x="21" y="69"/>
                      <a:pt x="21" y="67"/>
                    </a:cubicBezTo>
                    <a:cubicBezTo>
                      <a:pt x="21" y="65"/>
                      <a:pt x="22" y="65"/>
                      <a:pt x="22" y="65"/>
                    </a:cubicBezTo>
                    <a:cubicBezTo>
                      <a:pt x="23" y="65"/>
                      <a:pt x="22" y="67"/>
                      <a:pt x="22" y="68"/>
                    </a:cubicBezTo>
                    <a:cubicBezTo>
                      <a:pt x="22" y="69"/>
                      <a:pt x="22" y="69"/>
                      <a:pt x="22" y="68"/>
                    </a:cubicBezTo>
                    <a:cubicBezTo>
                      <a:pt x="21" y="69"/>
                      <a:pt x="22" y="71"/>
                      <a:pt x="21" y="73"/>
                    </a:cubicBezTo>
                    <a:cubicBezTo>
                      <a:pt x="21" y="74"/>
                      <a:pt x="22" y="72"/>
                      <a:pt x="22" y="71"/>
                    </a:cubicBezTo>
                    <a:cubicBezTo>
                      <a:pt x="22" y="71"/>
                      <a:pt x="23" y="69"/>
                      <a:pt x="22" y="69"/>
                    </a:cubicBezTo>
                    <a:cubicBezTo>
                      <a:pt x="25" y="64"/>
                      <a:pt x="23" y="72"/>
                      <a:pt x="24" y="72"/>
                    </a:cubicBezTo>
                    <a:cubicBezTo>
                      <a:pt x="24" y="69"/>
                      <a:pt x="26" y="68"/>
                      <a:pt x="26" y="64"/>
                    </a:cubicBezTo>
                    <a:cubicBezTo>
                      <a:pt x="26" y="64"/>
                      <a:pt x="27" y="63"/>
                      <a:pt x="27" y="63"/>
                    </a:cubicBezTo>
                    <a:cubicBezTo>
                      <a:pt x="26" y="65"/>
                      <a:pt x="27" y="65"/>
                      <a:pt x="26" y="67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6" y="69"/>
                      <a:pt x="26" y="69"/>
                      <a:pt x="26" y="69"/>
                    </a:cubicBezTo>
                    <a:cubicBezTo>
                      <a:pt x="26" y="71"/>
                      <a:pt x="27" y="72"/>
                      <a:pt x="27" y="73"/>
                    </a:cubicBezTo>
                    <a:cubicBezTo>
                      <a:pt x="28" y="73"/>
                      <a:pt x="27" y="71"/>
                      <a:pt x="28" y="71"/>
                    </a:cubicBezTo>
                    <a:cubicBezTo>
                      <a:pt x="27" y="72"/>
                      <a:pt x="28" y="73"/>
                      <a:pt x="28" y="73"/>
                    </a:cubicBezTo>
                    <a:cubicBezTo>
                      <a:pt x="27" y="72"/>
                      <a:pt x="28" y="70"/>
                      <a:pt x="29" y="70"/>
                    </a:cubicBezTo>
                    <a:cubicBezTo>
                      <a:pt x="29" y="70"/>
                      <a:pt x="30" y="72"/>
                      <a:pt x="30" y="72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29" y="72"/>
                      <a:pt x="29" y="75"/>
                      <a:pt x="29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1" y="69"/>
                      <a:pt x="31" y="71"/>
                      <a:pt x="31" y="70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1"/>
                      <a:pt x="30" y="75"/>
                      <a:pt x="31" y="74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3"/>
                      <a:pt x="32" y="73"/>
                      <a:pt x="33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1"/>
                      <a:pt x="34" y="73"/>
                    </a:cubicBezTo>
                    <a:cubicBezTo>
                      <a:pt x="34" y="70"/>
                      <a:pt x="33" y="73"/>
                      <a:pt x="33" y="72"/>
                    </a:cubicBezTo>
                    <a:cubicBezTo>
                      <a:pt x="33" y="70"/>
                      <a:pt x="34" y="70"/>
                      <a:pt x="34" y="70"/>
                    </a:cubicBezTo>
                    <a:cubicBezTo>
                      <a:pt x="34" y="72"/>
                      <a:pt x="35" y="70"/>
                      <a:pt x="35" y="70"/>
                    </a:cubicBezTo>
                    <a:cubicBezTo>
                      <a:pt x="35" y="71"/>
                      <a:pt x="35" y="72"/>
                      <a:pt x="36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4"/>
                      <a:pt x="37" y="70"/>
                      <a:pt x="37" y="71"/>
                    </a:cubicBezTo>
                    <a:cubicBezTo>
                      <a:pt x="37" y="72"/>
                      <a:pt x="37" y="73"/>
                      <a:pt x="37" y="74"/>
                    </a:cubicBezTo>
                    <a:cubicBezTo>
                      <a:pt x="37" y="71"/>
                      <a:pt x="38" y="70"/>
                      <a:pt x="38" y="69"/>
                    </a:cubicBezTo>
                    <a:cubicBezTo>
                      <a:pt x="39" y="70"/>
                      <a:pt x="38" y="72"/>
                      <a:pt x="38" y="74"/>
                    </a:cubicBezTo>
                    <a:cubicBezTo>
                      <a:pt x="38" y="72"/>
                      <a:pt x="39" y="75"/>
                      <a:pt x="39" y="73"/>
                    </a:cubicBezTo>
                    <a:cubicBezTo>
                      <a:pt x="39" y="72"/>
                      <a:pt x="39" y="71"/>
                      <a:pt x="39" y="70"/>
                    </a:cubicBezTo>
                    <a:cubicBezTo>
                      <a:pt x="40" y="70"/>
                      <a:pt x="39" y="71"/>
                      <a:pt x="40" y="72"/>
                    </a:cubicBezTo>
                    <a:cubicBezTo>
                      <a:pt x="40" y="72"/>
                      <a:pt x="41" y="69"/>
                      <a:pt x="40" y="69"/>
                    </a:cubicBezTo>
                    <a:cubicBezTo>
                      <a:pt x="41" y="69"/>
                      <a:pt x="41" y="67"/>
                      <a:pt x="42" y="68"/>
                    </a:cubicBezTo>
                    <a:cubicBezTo>
                      <a:pt x="42" y="70"/>
                      <a:pt x="41" y="69"/>
                      <a:pt x="41" y="70"/>
                    </a:cubicBezTo>
                    <a:cubicBezTo>
                      <a:pt x="42" y="70"/>
                      <a:pt x="41" y="66"/>
                      <a:pt x="42" y="66"/>
                    </a:cubicBezTo>
                    <a:cubicBezTo>
                      <a:pt x="42" y="65"/>
                      <a:pt x="42" y="62"/>
                      <a:pt x="43" y="61"/>
                    </a:cubicBezTo>
                    <a:cubicBezTo>
                      <a:pt x="44" y="62"/>
                      <a:pt x="42" y="62"/>
                      <a:pt x="43" y="64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44" y="67"/>
                      <a:pt x="42" y="68"/>
                      <a:pt x="43" y="71"/>
                    </a:cubicBezTo>
                    <a:cubicBezTo>
                      <a:pt x="43" y="70"/>
                      <a:pt x="43" y="70"/>
                      <a:pt x="43" y="70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1"/>
                      <a:pt x="44" y="72"/>
                      <a:pt x="44" y="72"/>
                    </a:cubicBezTo>
                    <a:cubicBezTo>
                      <a:pt x="44" y="70"/>
                      <a:pt x="44" y="72"/>
                      <a:pt x="44" y="71"/>
                    </a:cubicBezTo>
                    <a:cubicBezTo>
                      <a:pt x="44" y="71"/>
                      <a:pt x="45" y="68"/>
                      <a:pt x="45" y="69"/>
                    </a:cubicBezTo>
                    <a:cubicBezTo>
                      <a:pt x="45" y="70"/>
                      <a:pt x="46" y="71"/>
                      <a:pt x="45" y="72"/>
                    </a:cubicBezTo>
                    <a:cubicBezTo>
                      <a:pt x="46" y="73"/>
                      <a:pt x="45" y="70"/>
                      <a:pt x="46" y="71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8" y="72"/>
                      <a:pt x="50" y="72"/>
                      <a:pt x="52" y="68"/>
                    </a:cubicBezTo>
                    <a:cubicBezTo>
                      <a:pt x="52" y="70"/>
                      <a:pt x="53" y="70"/>
                      <a:pt x="54" y="71"/>
                    </a:cubicBezTo>
                    <a:cubicBezTo>
                      <a:pt x="53" y="70"/>
                      <a:pt x="54" y="69"/>
                      <a:pt x="54" y="69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6" y="72"/>
                      <a:pt x="56" y="70"/>
                      <a:pt x="57" y="69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58" y="71"/>
                      <a:pt x="57" y="69"/>
                      <a:pt x="58" y="69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9" y="68"/>
                      <a:pt x="59" y="68"/>
                      <a:pt x="59" y="70"/>
                    </a:cubicBezTo>
                    <a:cubicBezTo>
                      <a:pt x="60" y="70"/>
                      <a:pt x="60" y="69"/>
                      <a:pt x="59" y="69"/>
                    </a:cubicBezTo>
                    <a:cubicBezTo>
                      <a:pt x="60" y="70"/>
                      <a:pt x="61" y="70"/>
                      <a:pt x="62" y="69"/>
                    </a:cubicBezTo>
                    <a:cubicBezTo>
                      <a:pt x="62" y="68"/>
                      <a:pt x="62" y="68"/>
                      <a:pt x="62" y="66"/>
                    </a:cubicBezTo>
                    <a:cubicBezTo>
                      <a:pt x="61" y="64"/>
                      <a:pt x="62" y="67"/>
                      <a:pt x="62" y="65"/>
                    </a:cubicBezTo>
                    <a:cubicBezTo>
                      <a:pt x="62" y="66"/>
                      <a:pt x="63" y="67"/>
                      <a:pt x="62" y="68"/>
                    </a:cubicBezTo>
                    <a:cubicBezTo>
                      <a:pt x="64" y="71"/>
                      <a:pt x="65" y="68"/>
                      <a:pt x="67" y="68"/>
                    </a:cubicBezTo>
                    <a:cubicBezTo>
                      <a:pt x="67" y="67"/>
                      <a:pt x="67" y="67"/>
                      <a:pt x="67" y="67"/>
                    </a:cubicBezTo>
                    <a:cubicBezTo>
                      <a:pt x="68" y="69"/>
                      <a:pt x="69" y="67"/>
                      <a:pt x="70" y="67"/>
                    </a:cubicBezTo>
                    <a:cubicBezTo>
                      <a:pt x="70" y="66"/>
                      <a:pt x="70" y="64"/>
                      <a:pt x="71" y="64"/>
                    </a:cubicBezTo>
                    <a:cubicBezTo>
                      <a:pt x="71" y="61"/>
                      <a:pt x="71" y="66"/>
                      <a:pt x="72" y="67"/>
                    </a:cubicBezTo>
                    <a:cubicBezTo>
                      <a:pt x="72" y="66"/>
                      <a:pt x="73" y="66"/>
                      <a:pt x="73" y="66"/>
                    </a:cubicBezTo>
                    <a:cubicBezTo>
                      <a:pt x="73" y="66"/>
                      <a:pt x="73" y="66"/>
                      <a:pt x="73" y="66"/>
                    </a:cubicBezTo>
                    <a:cubicBezTo>
                      <a:pt x="73" y="65"/>
                      <a:pt x="73" y="65"/>
                      <a:pt x="74" y="65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6"/>
                      <a:pt x="75" y="67"/>
                      <a:pt x="75" y="67"/>
                    </a:cubicBezTo>
                    <a:cubicBezTo>
                      <a:pt x="75" y="65"/>
                      <a:pt x="76" y="66"/>
                      <a:pt x="76" y="64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8" y="67"/>
                      <a:pt x="77" y="64"/>
                      <a:pt x="77" y="63"/>
                    </a:cubicBezTo>
                    <a:cubicBezTo>
                      <a:pt x="77" y="62"/>
                      <a:pt x="78" y="64"/>
                      <a:pt x="78" y="64"/>
                    </a:cubicBezTo>
                    <a:cubicBezTo>
                      <a:pt x="78" y="65"/>
                      <a:pt x="78" y="64"/>
                      <a:pt x="77" y="64"/>
                    </a:cubicBezTo>
                    <a:cubicBezTo>
                      <a:pt x="77" y="66"/>
                      <a:pt x="78" y="65"/>
                      <a:pt x="78" y="66"/>
                    </a:cubicBezTo>
                    <a:cubicBezTo>
                      <a:pt x="78" y="66"/>
                      <a:pt x="78" y="64"/>
                      <a:pt x="78" y="64"/>
                    </a:cubicBezTo>
                    <a:cubicBezTo>
                      <a:pt x="79" y="64"/>
                      <a:pt x="79" y="64"/>
                      <a:pt x="80" y="65"/>
                    </a:cubicBezTo>
                    <a:cubicBezTo>
                      <a:pt x="80" y="64"/>
                      <a:pt x="80" y="65"/>
                      <a:pt x="80" y="64"/>
                    </a:cubicBezTo>
                    <a:cubicBezTo>
                      <a:pt x="80" y="64"/>
                      <a:pt x="79" y="63"/>
                      <a:pt x="79" y="62"/>
                    </a:cubicBezTo>
                    <a:cubicBezTo>
                      <a:pt x="79" y="62"/>
                      <a:pt x="80" y="61"/>
                      <a:pt x="80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0" y="62"/>
                      <a:pt x="81" y="62"/>
                      <a:pt x="80" y="61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2"/>
                      <a:pt x="81" y="62"/>
                      <a:pt x="82" y="61"/>
                    </a:cubicBezTo>
                    <a:cubicBezTo>
                      <a:pt x="82" y="63"/>
                      <a:pt x="82" y="65"/>
                      <a:pt x="83" y="65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4" y="63"/>
                      <a:pt x="84" y="64"/>
                      <a:pt x="84" y="65"/>
                    </a:cubicBezTo>
                    <a:cubicBezTo>
                      <a:pt x="85" y="65"/>
                      <a:pt x="84" y="60"/>
                      <a:pt x="85" y="61"/>
                    </a:cubicBezTo>
                    <a:cubicBezTo>
                      <a:pt x="85" y="63"/>
                      <a:pt x="86" y="63"/>
                      <a:pt x="86" y="64"/>
                    </a:cubicBezTo>
                    <a:cubicBezTo>
                      <a:pt x="86" y="63"/>
                      <a:pt x="86" y="63"/>
                      <a:pt x="86" y="62"/>
                    </a:cubicBezTo>
                    <a:cubicBezTo>
                      <a:pt x="86" y="62"/>
                      <a:pt x="86" y="64"/>
                      <a:pt x="86" y="63"/>
                    </a:cubicBezTo>
                    <a:cubicBezTo>
                      <a:pt x="85" y="61"/>
                      <a:pt x="86" y="62"/>
                      <a:pt x="86" y="61"/>
                    </a:cubicBezTo>
                    <a:cubicBezTo>
                      <a:pt x="88" y="65"/>
                      <a:pt x="89" y="62"/>
                      <a:pt x="91" y="64"/>
                    </a:cubicBezTo>
                    <a:cubicBezTo>
                      <a:pt x="90" y="61"/>
                      <a:pt x="91" y="63"/>
                      <a:pt x="91" y="62"/>
                    </a:cubicBezTo>
                    <a:cubicBezTo>
                      <a:pt x="92" y="64"/>
                      <a:pt x="92" y="61"/>
                      <a:pt x="93" y="63"/>
                    </a:cubicBezTo>
                    <a:cubicBezTo>
                      <a:pt x="92" y="60"/>
                      <a:pt x="92" y="60"/>
                      <a:pt x="92" y="60"/>
                    </a:cubicBezTo>
                    <a:cubicBezTo>
                      <a:pt x="93" y="61"/>
                      <a:pt x="92" y="56"/>
                      <a:pt x="94" y="59"/>
                    </a:cubicBezTo>
                    <a:cubicBezTo>
                      <a:pt x="94" y="60"/>
                      <a:pt x="94" y="61"/>
                      <a:pt x="94" y="61"/>
                    </a:cubicBezTo>
                    <a:cubicBezTo>
                      <a:pt x="95" y="64"/>
                      <a:pt x="95" y="59"/>
                      <a:pt x="96" y="62"/>
                    </a:cubicBezTo>
                    <a:cubicBezTo>
                      <a:pt x="96" y="61"/>
                      <a:pt x="95" y="59"/>
                      <a:pt x="96" y="58"/>
                    </a:cubicBezTo>
                    <a:cubicBezTo>
                      <a:pt x="96" y="59"/>
                      <a:pt x="98" y="60"/>
                      <a:pt x="98" y="60"/>
                    </a:cubicBezTo>
                    <a:cubicBezTo>
                      <a:pt x="98" y="60"/>
                      <a:pt x="98" y="59"/>
                      <a:pt x="98" y="60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9" y="62"/>
                      <a:pt x="99" y="60"/>
                      <a:pt x="100" y="59"/>
                    </a:cubicBezTo>
                    <a:cubicBezTo>
                      <a:pt x="101" y="61"/>
                      <a:pt x="101" y="60"/>
                      <a:pt x="102" y="61"/>
                    </a:cubicBezTo>
                    <a:cubicBezTo>
                      <a:pt x="102" y="58"/>
                      <a:pt x="104" y="61"/>
                      <a:pt x="103" y="58"/>
                    </a:cubicBezTo>
                    <a:cubicBezTo>
                      <a:pt x="103" y="59"/>
                      <a:pt x="103" y="59"/>
                      <a:pt x="103" y="59"/>
                    </a:cubicBezTo>
                    <a:cubicBezTo>
                      <a:pt x="104" y="58"/>
                      <a:pt x="103" y="56"/>
                      <a:pt x="104" y="56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5" y="61"/>
                      <a:pt x="105" y="58"/>
                      <a:pt x="105" y="59"/>
                    </a:cubicBezTo>
                    <a:cubicBezTo>
                      <a:pt x="105" y="58"/>
                      <a:pt x="106" y="59"/>
                      <a:pt x="106" y="58"/>
                    </a:cubicBez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6"/>
                      <a:pt x="106" y="56"/>
                      <a:pt x="106" y="56"/>
                    </a:cubicBezTo>
                    <a:cubicBezTo>
                      <a:pt x="107" y="55"/>
                      <a:pt x="107" y="58"/>
                      <a:pt x="107" y="58"/>
                    </a:cubicBezTo>
                    <a:cubicBezTo>
                      <a:pt x="107" y="59"/>
                      <a:pt x="108" y="58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9" y="57"/>
                    </a:cubicBezTo>
                    <a:cubicBezTo>
                      <a:pt x="109" y="57"/>
                      <a:pt x="109" y="57"/>
                      <a:pt x="109" y="57"/>
                    </a:cubicBezTo>
                    <a:cubicBezTo>
                      <a:pt x="109" y="57"/>
                      <a:pt x="109" y="57"/>
                      <a:pt x="109" y="58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10" y="59"/>
                      <a:pt x="110" y="57"/>
                      <a:pt x="110" y="57"/>
                    </a:cubicBezTo>
                    <a:cubicBezTo>
                      <a:pt x="111" y="58"/>
                      <a:pt x="113" y="56"/>
                      <a:pt x="113" y="55"/>
                    </a:cubicBezTo>
                    <a:cubicBezTo>
                      <a:pt x="113" y="55"/>
                      <a:pt x="113" y="56"/>
                      <a:pt x="113" y="55"/>
                    </a:cubicBezTo>
                    <a:cubicBezTo>
                      <a:pt x="114" y="55"/>
                      <a:pt x="114" y="53"/>
                      <a:pt x="114" y="54"/>
                    </a:cubicBezTo>
                    <a:cubicBezTo>
                      <a:pt x="114" y="54"/>
                      <a:pt x="115" y="55"/>
                      <a:pt x="115" y="55"/>
                    </a:cubicBezTo>
                    <a:cubicBezTo>
                      <a:pt x="115" y="56"/>
                      <a:pt x="115" y="54"/>
                      <a:pt x="115" y="54"/>
                    </a:cubicBezTo>
                    <a:cubicBezTo>
                      <a:pt x="116" y="56"/>
                      <a:pt x="116" y="52"/>
                      <a:pt x="118" y="53"/>
                    </a:cubicBezTo>
                    <a:cubicBezTo>
                      <a:pt x="118" y="53"/>
                      <a:pt x="118" y="54"/>
                      <a:pt x="118" y="55"/>
                    </a:cubicBezTo>
                    <a:cubicBezTo>
                      <a:pt x="119" y="54"/>
                      <a:pt x="119" y="53"/>
                      <a:pt x="120" y="51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52"/>
                      <a:pt x="121" y="52"/>
                      <a:pt x="121" y="51"/>
                    </a:cubicBezTo>
                    <a:cubicBezTo>
                      <a:pt x="120" y="50"/>
                      <a:pt x="120" y="48"/>
                      <a:pt x="121" y="49"/>
                    </a:cubicBezTo>
                    <a:cubicBezTo>
                      <a:pt x="121" y="49"/>
                      <a:pt x="121" y="49"/>
                      <a:pt x="121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22" y="48"/>
                      <a:pt x="122" y="48"/>
                      <a:pt x="122" y="49"/>
                    </a:cubicBezTo>
                    <a:cubicBezTo>
                      <a:pt x="123" y="51"/>
                      <a:pt x="124" y="50"/>
                      <a:pt x="124" y="50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8"/>
                      <a:pt x="125" y="50"/>
                      <a:pt x="125" y="50"/>
                    </a:cubicBezTo>
                    <a:cubicBezTo>
                      <a:pt x="125" y="45"/>
                      <a:pt x="125" y="45"/>
                      <a:pt x="125" y="45"/>
                    </a:cubicBezTo>
                    <a:cubicBezTo>
                      <a:pt x="125" y="45"/>
                      <a:pt x="126" y="47"/>
                      <a:pt x="126" y="48"/>
                    </a:cubicBezTo>
                    <a:cubicBezTo>
                      <a:pt x="127" y="47"/>
                      <a:pt x="126" y="44"/>
                      <a:pt x="126" y="42"/>
                    </a:cubicBezTo>
                    <a:cubicBezTo>
                      <a:pt x="127" y="43"/>
                      <a:pt x="127" y="41"/>
                      <a:pt x="127" y="41"/>
                    </a:cubicBezTo>
                    <a:cubicBezTo>
                      <a:pt x="128" y="42"/>
                      <a:pt x="127" y="41"/>
                      <a:pt x="127" y="42"/>
                    </a:cubicBezTo>
                    <a:cubicBezTo>
                      <a:pt x="128" y="43"/>
                      <a:pt x="128" y="43"/>
                      <a:pt x="128" y="43"/>
                    </a:cubicBezTo>
                    <a:cubicBezTo>
                      <a:pt x="128" y="44"/>
                      <a:pt x="129" y="46"/>
                      <a:pt x="129" y="47"/>
                    </a:cubicBezTo>
                    <a:cubicBezTo>
                      <a:pt x="129" y="46"/>
                      <a:pt x="131" y="46"/>
                      <a:pt x="132" y="46"/>
                    </a:cubicBezTo>
                    <a:cubicBezTo>
                      <a:pt x="130" y="44"/>
                      <a:pt x="132" y="45"/>
                      <a:pt x="132" y="42"/>
                    </a:cubicBezTo>
                    <a:cubicBezTo>
                      <a:pt x="132" y="41"/>
                      <a:pt x="133" y="44"/>
                      <a:pt x="133" y="44"/>
                    </a:cubicBezTo>
                    <a:cubicBezTo>
                      <a:pt x="134" y="43"/>
                      <a:pt x="135" y="44"/>
                      <a:pt x="136" y="43"/>
                    </a:cubicBezTo>
                    <a:cubicBezTo>
                      <a:pt x="136" y="43"/>
                      <a:pt x="136" y="43"/>
                      <a:pt x="136" y="43"/>
                    </a:cubicBezTo>
                    <a:cubicBezTo>
                      <a:pt x="136" y="42"/>
                      <a:pt x="138" y="43"/>
                      <a:pt x="138" y="40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139" y="42"/>
                      <a:pt x="137" y="39"/>
                      <a:pt x="139" y="40"/>
                    </a:cubicBezTo>
                    <a:cubicBezTo>
                      <a:pt x="139" y="41"/>
                      <a:pt x="139" y="41"/>
                      <a:pt x="139" y="41"/>
                    </a:cubicBezTo>
                    <a:cubicBezTo>
                      <a:pt x="139" y="40"/>
                      <a:pt x="140" y="42"/>
                      <a:pt x="140" y="39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41" y="40"/>
                      <a:pt x="142" y="40"/>
                      <a:pt x="142" y="38"/>
                    </a:cubicBezTo>
                    <a:cubicBezTo>
                      <a:pt x="142" y="40"/>
                      <a:pt x="142" y="40"/>
                      <a:pt x="142" y="40"/>
                    </a:cubicBezTo>
                    <a:cubicBezTo>
                      <a:pt x="143" y="41"/>
                      <a:pt x="142" y="38"/>
                      <a:pt x="143" y="38"/>
                    </a:cubicBezTo>
                    <a:cubicBezTo>
                      <a:pt x="143" y="38"/>
                      <a:pt x="144" y="39"/>
                      <a:pt x="144" y="39"/>
                    </a:cubicBezTo>
                    <a:cubicBezTo>
                      <a:pt x="143" y="38"/>
                      <a:pt x="144" y="38"/>
                      <a:pt x="144" y="37"/>
                    </a:cubicBezTo>
                    <a:cubicBezTo>
                      <a:pt x="146" y="39"/>
                      <a:pt x="146" y="39"/>
                      <a:pt x="146" y="39"/>
                    </a:cubicBezTo>
                    <a:cubicBezTo>
                      <a:pt x="149" y="37"/>
                      <a:pt x="152" y="36"/>
                      <a:pt x="154" y="33"/>
                    </a:cubicBezTo>
                    <a:cubicBezTo>
                      <a:pt x="156" y="35"/>
                      <a:pt x="154" y="35"/>
                      <a:pt x="155" y="36"/>
                    </a:cubicBezTo>
                    <a:cubicBezTo>
                      <a:pt x="154" y="34"/>
                      <a:pt x="155" y="35"/>
                      <a:pt x="156" y="34"/>
                    </a:cubicBezTo>
                    <a:cubicBezTo>
                      <a:pt x="156" y="34"/>
                      <a:pt x="156" y="34"/>
                      <a:pt x="156" y="34"/>
                    </a:cubicBezTo>
                    <a:cubicBezTo>
                      <a:pt x="156" y="34"/>
                      <a:pt x="157" y="35"/>
                      <a:pt x="157" y="34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2"/>
                      <a:pt x="159" y="36"/>
                      <a:pt x="158" y="33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8" y="32"/>
                      <a:pt x="160" y="35"/>
                      <a:pt x="160" y="33"/>
                    </a:cubicBezTo>
                    <a:cubicBezTo>
                      <a:pt x="160" y="33"/>
                      <a:pt x="160" y="33"/>
                      <a:pt x="160" y="33"/>
                    </a:cubicBezTo>
                    <a:cubicBezTo>
                      <a:pt x="161" y="34"/>
                      <a:pt x="160" y="30"/>
                      <a:pt x="161" y="32"/>
                    </a:cubicBezTo>
                    <a:cubicBezTo>
                      <a:pt x="162" y="31"/>
                      <a:pt x="162" y="30"/>
                      <a:pt x="161" y="28"/>
                    </a:cubicBezTo>
                    <a:cubicBezTo>
                      <a:pt x="162" y="30"/>
                      <a:pt x="162" y="30"/>
                      <a:pt x="162" y="30"/>
                    </a:cubicBezTo>
                    <a:cubicBezTo>
                      <a:pt x="164" y="28"/>
                      <a:pt x="167" y="27"/>
                      <a:pt x="167" y="24"/>
                    </a:cubicBezTo>
                    <a:cubicBezTo>
                      <a:pt x="168" y="25"/>
                      <a:pt x="168" y="25"/>
                      <a:pt x="168" y="25"/>
                    </a:cubicBezTo>
                    <a:cubicBezTo>
                      <a:pt x="167" y="22"/>
                      <a:pt x="171" y="25"/>
                      <a:pt x="170" y="21"/>
                    </a:cubicBezTo>
                    <a:cubicBezTo>
                      <a:pt x="169" y="19"/>
                      <a:pt x="169" y="19"/>
                      <a:pt x="169" y="19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0" y="20"/>
                      <a:pt x="172" y="20"/>
                      <a:pt x="171" y="19"/>
                    </a:cubicBezTo>
                    <a:cubicBezTo>
                      <a:pt x="171" y="19"/>
                      <a:pt x="171" y="19"/>
                      <a:pt x="172" y="20"/>
                    </a:cubicBezTo>
                    <a:cubicBezTo>
                      <a:pt x="172" y="20"/>
                      <a:pt x="171" y="17"/>
                      <a:pt x="172" y="17"/>
                    </a:cubicBezTo>
                    <a:cubicBezTo>
                      <a:pt x="173" y="18"/>
                      <a:pt x="173" y="18"/>
                      <a:pt x="173" y="18"/>
                    </a:cubicBezTo>
                    <a:cubicBezTo>
                      <a:pt x="177" y="19"/>
                      <a:pt x="182" y="18"/>
                      <a:pt x="181" y="13"/>
                    </a:cubicBezTo>
                    <a:cubicBezTo>
                      <a:pt x="181" y="12"/>
                      <a:pt x="183" y="14"/>
                      <a:pt x="183" y="14"/>
                    </a:cubicBezTo>
                    <a:cubicBezTo>
                      <a:pt x="182" y="10"/>
                      <a:pt x="188" y="11"/>
                      <a:pt x="186" y="6"/>
                    </a:cubicBezTo>
                    <a:cubicBezTo>
                      <a:pt x="186" y="4"/>
                      <a:pt x="182" y="0"/>
                      <a:pt x="182" y="0"/>
                    </a:cubicBezTo>
                    <a:cubicBezTo>
                      <a:pt x="180" y="4"/>
                      <a:pt x="176" y="5"/>
                      <a:pt x="171" y="6"/>
                    </a:cubicBezTo>
                    <a:cubicBezTo>
                      <a:pt x="171" y="7"/>
                      <a:pt x="170" y="9"/>
                      <a:pt x="169" y="9"/>
                    </a:cubicBezTo>
                    <a:cubicBezTo>
                      <a:pt x="165" y="12"/>
                      <a:pt x="158" y="11"/>
                      <a:pt x="154" y="16"/>
                    </a:cubicBezTo>
                    <a:cubicBezTo>
                      <a:pt x="155" y="16"/>
                      <a:pt x="155" y="18"/>
                      <a:pt x="155" y="1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55" y="19"/>
                      <a:pt x="155" y="19"/>
                      <a:pt x="155" y="19"/>
                    </a:cubicBezTo>
                    <a:cubicBezTo>
                      <a:pt x="155" y="19"/>
                      <a:pt x="154" y="18"/>
                      <a:pt x="154" y="17"/>
                    </a:cubicBezTo>
                    <a:cubicBezTo>
                      <a:pt x="153" y="19"/>
                      <a:pt x="151" y="20"/>
                      <a:pt x="149" y="20"/>
                    </a:cubicBezTo>
                    <a:cubicBezTo>
                      <a:pt x="150" y="22"/>
                      <a:pt x="148" y="21"/>
                      <a:pt x="149" y="23"/>
                    </a:cubicBezTo>
                    <a:cubicBezTo>
                      <a:pt x="148" y="22"/>
                      <a:pt x="148" y="22"/>
                      <a:pt x="148" y="22"/>
                    </a:cubicBezTo>
                    <a:cubicBezTo>
                      <a:pt x="147" y="24"/>
                      <a:pt x="147" y="24"/>
                      <a:pt x="145" y="22"/>
                    </a:cubicBezTo>
                    <a:cubicBezTo>
                      <a:pt x="139" y="23"/>
                      <a:pt x="134" y="27"/>
                      <a:pt x="128" y="28"/>
                    </a:cubicBezTo>
                    <a:cubicBezTo>
                      <a:pt x="123" y="30"/>
                      <a:pt x="118" y="35"/>
                      <a:pt x="112" y="37"/>
                    </a:cubicBezTo>
                    <a:cubicBezTo>
                      <a:pt x="112" y="40"/>
                      <a:pt x="110" y="39"/>
                      <a:pt x="110" y="42"/>
                    </a:cubicBezTo>
                    <a:cubicBezTo>
                      <a:pt x="110" y="41"/>
                      <a:pt x="110" y="41"/>
                      <a:pt x="110" y="41"/>
                    </a:cubicBezTo>
                    <a:cubicBezTo>
                      <a:pt x="109" y="43"/>
                      <a:pt x="109" y="41"/>
                      <a:pt x="107" y="40"/>
                    </a:cubicBezTo>
                    <a:cubicBezTo>
                      <a:pt x="107" y="42"/>
                      <a:pt x="107" y="41"/>
                      <a:pt x="107" y="43"/>
                    </a:cubicBezTo>
                    <a:cubicBezTo>
                      <a:pt x="107" y="45"/>
                      <a:pt x="106" y="40"/>
                      <a:pt x="106" y="41"/>
                    </a:cubicBezTo>
                    <a:cubicBezTo>
                      <a:pt x="105" y="41"/>
                      <a:pt x="106" y="42"/>
                      <a:pt x="106" y="42"/>
                    </a:cubicBezTo>
                    <a:cubicBezTo>
                      <a:pt x="105" y="45"/>
                      <a:pt x="106" y="41"/>
                      <a:pt x="103" y="39"/>
                    </a:cubicBezTo>
                    <a:cubicBezTo>
                      <a:pt x="101" y="41"/>
                      <a:pt x="98" y="44"/>
                      <a:pt x="95" y="43"/>
                    </a:cubicBezTo>
                    <a:cubicBezTo>
                      <a:pt x="95" y="43"/>
                      <a:pt x="96" y="44"/>
                      <a:pt x="96" y="44"/>
                    </a:cubicBezTo>
                    <a:cubicBezTo>
                      <a:pt x="95" y="41"/>
                      <a:pt x="95" y="46"/>
                      <a:pt x="94" y="44"/>
                    </a:cubicBezTo>
                    <a:cubicBezTo>
                      <a:pt x="94" y="44"/>
                      <a:pt x="94" y="43"/>
                      <a:pt x="94" y="43"/>
                    </a:cubicBezTo>
                    <a:cubicBezTo>
                      <a:pt x="93" y="42"/>
                      <a:pt x="92" y="44"/>
                      <a:pt x="91" y="43"/>
                    </a:cubicBezTo>
                    <a:cubicBezTo>
                      <a:pt x="90" y="45"/>
                      <a:pt x="88" y="42"/>
                      <a:pt x="88" y="44"/>
                    </a:cubicBezTo>
                    <a:cubicBezTo>
                      <a:pt x="88" y="43"/>
                      <a:pt x="87" y="43"/>
                      <a:pt x="87" y="43"/>
                    </a:cubicBezTo>
                    <a:cubicBezTo>
                      <a:pt x="87" y="47"/>
                      <a:pt x="84" y="42"/>
                      <a:pt x="84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1" y="45"/>
                      <a:pt x="77" y="45"/>
                      <a:pt x="75" y="47"/>
                    </a:cubicBezTo>
                    <a:cubicBezTo>
                      <a:pt x="73" y="47"/>
                      <a:pt x="70" y="44"/>
                      <a:pt x="69" y="46"/>
                    </a:cubicBezTo>
                    <a:cubicBezTo>
                      <a:pt x="69" y="48"/>
                      <a:pt x="69" y="48"/>
                      <a:pt x="69" y="48"/>
                    </a:cubicBezTo>
                    <a:cubicBezTo>
                      <a:pt x="68" y="48"/>
                      <a:pt x="69" y="47"/>
                      <a:pt x="68" y="46"/>
                    </a:cubicBezTo>
                    <a:cubicBezTo>
                      <a:pt x="68" y="48"/>
                      <a:pt x="66" y="47"/>
                      <a:pt x="65" y="47"/>
                    </a:cubicBezTo>
                    <a:cubicBezTo>
                      <a:pt x="65" y="47"/>
                      <a:pt x="65" y="48"/>
                      <a:pt x="65" y="49"/>
                    </a:cubicBezTo>
                    <a:cubicBezTo>
                      <a:pt x="63" y="46"/>
                      <a:pt x="62" y="50"/>
                      <a:pt x="60" y="48"/>
                    </a:cubicBezTo>
                    <a:cubicBezTo>
                      <a:pt x="61" y="51"/>
                      <a:pt x="60" y="50"/>
                      <a:pt x="59" y="51"/>
                    </a:cubicBezTo>
                    <a:cubicBezTo>
                      <a:pt x="59" y="51"/>
                      <a:pt x="59" y="50"/>
                      <a:pt x="59" y="49"/>
                    </a:cubicBezTo>
                    <a:cubicBezTo>
                      <a:pt x="58" y="50"/>
                      <a:pt x="57" y="50"/>
                      <a:pt x="56" y="49"/>
                    </a:cubicBezTo>
                    <a:cubicBezTo>
                      <a:pt x="56" y="49"/>
                      <a:pt x="56" y="51"/>
                      <a:pt x="55" y="51"/>
                    </a:cubicBezTo>
                    <a:cubicBezTo>
                      <a:pt x="54" y="49"/>
                      <a:pt x="54" y="51"/>
                      <a:pt x="53" y="50"/>
                    </a:cubicBezTo>
                    <a:cubicBezTo>
                      <a:pt x="54" y="52"/>
                      <a:pt x="52" y="54"/>
                      <a:pt x="52" y="53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52"/>
                      <a:pt x="47" y="49"/>
                      <a:pt x="44" y="52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42" y="53"/>
                      <a:pt x="39" y="51"/>
                      <a:pt x="37" y="54"/>
                    </a:cubicBezTo>
                    <a:cubicBezTo>
                      <a:pt x="36" y="53"/>
                      <a:pt x="35" y="52"/>
                      <a:pt x="35" y="52"/>
                    </a:cubicBezTo>
                    <a:cubicBezTo>
                      <a:pt x="34" y="53"/>
                      <a:pt x="33" y="53"/>
                      <a:pt x="32" y="55"/>
                    </a:cubicBezTo>
                    <a:cubicBezTo>
                      <a:pt x="32" y="56"/>
                      <a:pt x="32" y="54"/>
                      <a:pt x="32" y="54"/>
                    </a:cubicBezTo>
                    <a:cubicBezTo>
                      <a:pt x="31" y="53"/>
                      <a:pt x="30" y="51"/>
                      <a:pt x="29" y="53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8" y="53"/>
                      <a:pt x="27" y="55"/>
                      <a:pt x="26" y="53"/>
                    </a:cubicBezTo>
                    <a:cubicBezTo>
                      <a:pt x="25" y="54"/>
                      <a:pt x="24" y="55"/>
                      <a:pt x="25" y="56"/>
                    </a:cubicBezTo>
                    <a:cubicBezTo>
                      <a:pt x="24" y="56"/>
                      <a:pt x="25" y="54"/>
                      <a:pt x="24" y="55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3" y="52"/>
                      <a:pt x="21" y="53"/>
                      <a:pt x="19" y="53"/>
                    </a:cubicBezTo>
                    <a:cubicBezTo>
                      <a:pt x="19" y="51"/>
                      <a:pt x="17" y="53"/>
                      <a:pt x="16" y="51"/>
                    </a:cubicBezTo>
                    <a:cubicBezTo>
                      <a:pt x="15" y="52"/>
                      <a:pt x="15" y="50"/>
                      <a:pt x="13" y="53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3" y="51"/>
                      <a:pt x="12" y="51"/>
                      <a:pt x="11" y="49"/>
                    </a:cubicBezTo>
                    <a:cubicBezTo>
                      <a:pt x="11" y="49"/>
                      <a:pt x="10" y="50"/>
                      <a:pt x="9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9" y="50"/>
                      <a:pt x="7" y="51"/>
                      <a:pt x="6" y="52"/>
                    </a:cubicBezTo>
                    <a:cubicBezTo>
                      <a:pt x="6" y="51"/>
                      <a:pt x="6" y="52"/>
                      <a:pt x="6" y="51"/>
                    </a:cubicBezTo>
                    <a:cubicBezTo>
                      <a:pt x="7" y="51"/>
                      <a:pt x="8" y="50"/>
                      <a:pt x="9" y="48"/>
                    </a:cubicBezTo>
                    <a:cubicBezTo>
                      <a:pt x="9" y="48"/>
                      <a:pt x="6" y="50"/>
                      <a:pt x="7" y="48"/>
                    </a:cubicBezTo>
                    <a:cubicBezTo>
                      <a:pt x="7" y="47"/>
                      <a:pt x="7" y="47"/>
                      <a:pt x="5" y="49"/>
                    </a:cubicBezTo>
                    <a:cubicBezTo>
                      <a:pt x="6" y="48"/>
                      <a:pt x="6" y="48"/>
                      <a:pt x="7" y="47"/>
                    </a:cubicBezTo>
                    <a:cubicBezTo>
                      <a:pt x="6" y="47"/>
                      <a:pt x="6" y="47"/>
                      <a:pt x="5" y="47"/>
                    </a:cubicBezTo>
                    <a:cubicBezTo>
                      <a:pt x="6" y="47"/>
                      <a:pt x="5" y="47"/>
                      <a:pt x="5" y="48"/>
                    </a:cubicBezTo>
                    <a:cubicBezTo>
                      <a:pt x="4" y="48"/>
                      <a:pt x="4" y="48"/>
                      <a:pt x="2" y="49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2" y="50"/>
                      <a:pt x="1" y="50"/>
                      <a:pt x="2" y="49"/>
                    </a:cubicBezTo>
                    <a:cubicBezTo>
                      <a:pt x="3" y="48"/>
                      <a:pt x="4" y="48"/>
                      <a:pt x="5" y="47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9"/>
                      <a:pt x="1" y="49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1"/>
                      <a:pt x="1" y="52"/>
                      <a:pt x="2" y="52"/>
                    </a:cubicBezTo>
                    <a:cubicBezTo>
                      <a:pt x="3" y="51"/>
                      <a:pt x="3" y="51"/>
                      <a:pt x="3" y="51"/>
                    </a:cubicBezTo>
                    <a:cubicBezTo>
                      <a:pt x="4" y="51"/>
                      <a:pt x="5" y="50"/>
                      <a:pt x="5" y="52"/>
                    </a:cubicBezTo>
                    <a:cubicBezTo>
                      <a:pt x="4" y="52"/>
                      <a:pt x="4" y="53"/>
                      <a:pt x="3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5" y="52"/>
                      <a:pt x="4" y="55"/>
                      <a:pt x="5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4" name="Freeform 243"/>
              <p:cNvSpPr/>
              <p:nvPr/>
            </p:nvSpPr>
            <p:spPr bwMode="auto">
              <a:xfrm>
                <a:off x="4005" y="2851"/>
                <a:ext cx="2" cy="5"/>
              </a:xfrm>
              <a:custGeom>
                <a:avLst/>
                <a:gdLst>
                  <a:gd name="T0" fmla="*/ 2 w 2"/>
                  <a:gd name="T1" fmla="*/ 5 h 5"/>
                  <a:gd name="T2" fmla="*/ 2 w 2"/>
                  <a:gd name="T3" fmla="*/ 5 h 5"/>
                  <a:gd name="T4" fmla="*/ 0 w 2"/>
                  <a:gd name="T5" fmla="*/ 0 h 5"/>
                  <a:gd name="T6" fmla="*/ 2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5"/>
                    </a:moveTo>
                    <a:lnTo>
                      <a:pt x="2" y="5"/>
                    </a:lnTo>
                    <a:lnTo>
                      <a:pt x="0" y="0"/>
                    </a:lnTo>
                    <a:lnTo>
                      <a:pt x="2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5" name="Freeform 244"/>
              <p:cNvSpPr/>
              <p:nvPr/>
            </p:nvSpPr>
            <p:spPr bwMode="auto">
              <a:xfrm>
                <a:off x="3980" y="286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6" name="Freeform 245"/>
              <p:cNvSpPr/>
              <p:nvPr/>
            </p:nvSpPr>
            <p:spPr bwMode="auto">
              <a:xfrm flipH="1">
                <a:off x="3982" y="28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7" name="Freeform 246"/>
              <p:cNvSpPr/>
              <p:nvPr/>
            </p:nvSpPr>
            <p:spPr bwMode="auto">
              <a:xfrm>
                <a:off x="3748" y="2898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8" name="Freeform 247"/>
              <p:cNvSpPr/>
              <p:nvPr/>
            </p:nvSpPr>
            <p:spPr bwMode="auto">
              <a:xfrm>
                <a:off x="3980" y="2875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1" y="2"/>
                    </a:cubicBezTo>
                    <a:cubicBezTo>
                      <a:pt x="1" y="2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09" name="Freeform 248"/>
              <p:cNvSpPr/>
              <p:nvPr/>
            </p:nvSpPr>
            <p:spPr bwMode="auto">
              <a:xfrm>
                <a:off x="3757" y="2909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0" name="Freeform 249"/>
              <p:cNvSpPr/>
              <p:nvPr/>
            </p:nvSpPr>
            <p:spPr bwMode="auto">
              <a:xfrm>
                <a:off x="3776" y="291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1" name="Freeform 250"/>
              <p:cNvSpPr/>
              <p:nvPr/>
            </p:nvSpPr>
            <p:spPr bwMode="auto">
              <a:xfrm>
                <a:off x="3759" y="2904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2" name="Freeform 251"/>
              <p:cNvSpPr/>
              <p:nvPr/>
            </p:nvSpPr>
            <p:spPr bwMode="auto">
              <a:xfrm>
                <a:off x="3893" y="3080"/>
                <a:ext cx="4" cy="9"/>
              </a:xfrm>
              <a:custGeom>
                <a:avLst/>
                <a:gdLst>
                  <a:gd name="T0" fmla="*/ 2 w 2"/>
                  <a:gd name="T1" fmla="*/ 0 h 4"/>
                  <a:gd name="T2" fmla="*/ 1 w 2"/>
                  <a:gd name="T3" fmla="*/ 1 h 4"/>
                  <a:gd name="T4" fmla="*/ 1 w 2"/>
                  <a:gd name="T5" fmla="*/ 2 h 4"/>
                  <a:gd name="T6" fmla="*/ 0 w 2"/>
                  <a:gd name="T7" fmla="*/ 4 h 4"/>
                  <a:gd name="T8" fmla="*/ 2 w 2"/>
                  <a:gd name="T9" fmla="*/ 1 h 4"/>
                  <a:gd name="T10" fmla="*/ 2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1" y="3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3" name="Freeform 252"/>
              <p:cNvSpPr/>
              <p:nvPr/>
            </p:nvSpPr>
            <p:spPr bwMode="auto">
              <a:xfrm flipH="1">
                <a:off x="3786" y="29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4" name="Freeform 253"/>
              <p:cNvSpPr/>
              <p:nvPr/>
            </p:nvSpPr>
            <p:spPr bwMode="auto">
              <a:xfrm flipH="1">
                <a:off x="3952" y="306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5" name="Freeform 254"/>
              <p:cNvSpPr>
                <a:spLocks noEditPoints="1"/>
              </p:cNvSpPr>
              <p:nvPr/>
            </p:nvSpPr>
            <p:spPr bwMode="auto">
              <a:xfrm>
                <a:off x="3895" y="3015"/>
                <a:ext cx="152" cy="95"/>
              </a:xfrm>
              <a:custGeom>
                <a:avLst/>
                <a:gdLst>
                  <a:gd name="T0" fmla="*/ 54 w 72"/>
                  <a:gd name="T1" fmla="*/ 4 h 45"/>
                  <a:gd name="T2" fmla="*/ 55 w 72"/>
                  <a:gd name="T3" fmla="*/ 8 h 45"/>
                  <a:gd name="T4" fmla="*/ 44 w 72"/>
                  <a:gd name="T5" fmla="*/ 20 h 45"/>
                  <a:gd name="T6" fmla="*/ 38 w 72"/>
                  <a:gd name="T7" fmla="*/ 21 h 45"/>
                  <a:gd name="T8" fmla="*/ 35 w 72"/>
                  <a:gd name="T9" fmla="*/ 21 h 45"/>
                  <a:gd name="T10" fmla="*/ 30 w 72"/>
                  <a:gd name="T11" fmla="*/ 22 h 45"/>
                  <a:gd name="T12" fmla="*/ 27 w 72"/>
                  <a:gd name="T13" fmla="*/ 22 h 45"/>
                  <a:gd name="T14" fmla="*/ 21 w 72"/>
                  <a:gd name="T15" fmla="*/ 23 h 45"/>
                  <a:gd name="T16" fmla="*/ 16 w 72"/>
                  <a:gd name="T17" fmla="*/ 23 h 45"/>
                  <a:gd name="T18" fmla="*/ 11 w 72"/>
                  <a:gd name="T19" fmla="*/ 23 h 45"/>
                  <a:gd name="T20" fmla="*/ 9 w 72"/>
                  <a:gd name="T21" fmla="*/ 21 h 45"/>
                  <a:gd name="T22" fmla="*/ 8 w 72"/>
                  <a:gd name="T23" fmla="*/ 20 h 45"/>
                  <a:gd name="T24" fmla="*/ 7 w 72"/>
                  <a:gd name="T25" fmla="*/ 20 h 45"/>
                  <a:gd name="T26" fmla="*/ 4 w 72"/>
                  <a:gd name="T27" fmla="*/ 22 h 45"/>
                  <a:gd name="T28" fmla="*/ 2 w 72"/>
                  <a:gd name="T29" fmla="*/ 25 h 45"/>
                  <a:gd name="T30" fmla="*/ 2 w 72"/>
                  <a:gd name="T31" fmla="*/ 31 h 45"/>
                  <a:gd name="T32" fmla="*/ 8 w 72"/>
                  <a:gd name="T33" fmla="*/ 29 h 45"/>
                  <a:gd name="T34" fmla="*/ 4 w 72"/>
                  <a:gd name="T35" fmla="*/ 34 h 45"/>
                  <a:gd name="T36" fmla="*/ 3 w 72"/>
                  <a:gd name="T37" fmla="*/ 39 h 45"/>
                  <a:gd name="T38" fmla="*/ 8 w 72"/>
                  <a:gd name="T39" fmla="*/ 33 h 45"/>
                  <a:gd name="T40" fmla="*/ 6 w 72"/>
                  <a:gd name="T41" fmla="*/ 39 h 45"/>
                  <a:gd name="T42" fmla="*/ 7 w 72"/>
                  <a:gd name="T43" fmla="*/ 41 h 45"/>
                  <a:gd name="T44" fmla="*/ 8 w 72"/>
                  <a:gd name="T45" fmla="*/ 42 h 45"/>
                  <a:gd name="T46" fmla="*/ 9 w 72"/>
                  <a:gd name="T47" fmla="*/ 43 h 45"/>
                  <a:gd name="T48" fmla="*/ 12 w 72"/>
                  <a:gd name="T49" fmla="*/ 40 h 45"/>
                  <a:gd name="T50" fmla="*/ 13 w 72"/>
                  <a:gd name="T51" fmla="*/ 44 h 45"/>
                  <a:gd name="T52" fmla="*/ 15 w 72"/>
                  <a:gd name="T53" fmla="*/ 40 h 45"/>
                  <a:gd name="T54" fmla="*/ 16 w 72"/>
                  <a:gd name="T55" fmla="*/ 40 h 45"/>
                  <a:gd name="T56" fmla="*/ 17 w 72"/>
                  <a:gd name="T57" fmla="*/ 42 h 45"/>
                  <a:gd name="T58" fmla="*/ 23 w 72"/>
                  <a:gd name="T59" fmla="*/ 41 h 45"/>
                  <a:gd name="T60" fmla="*/ 24 w 72"/>
                  <a:gd name="T61" fmla="*/ 41 h 45"/>
                  <a:gd name="T62" fmla="*/ 28 w 72"/>
                  <a:gd name="T63" fmla="*/ 41 h 45"/>
                  <a:gd name="T64" fmla="*/ 31 w 72"/>
                  <a:gd name="T65" fmla="*/ 40 h 45"/>
                  <a:gd name="T66" fmla="*/ 33 w 72"/>
                  <a:gd name="T67" fmla="*/ 39 h 45"/>
                  <a:gd name="T68" fmla="*/ 34 w 72"/>
                  <a:gd name="T69" fmla="*/ 40 h 45"/>
                  <a:gd name="T70" fmla="*/ 34 w 72"/>
                  <a:gd name="T71" fmla="*/ 37 h 45"/>
                  <a:gd name="T72" fmla="*/ 37 w 72"/>
                  <a:gd name="T73" fmla="*/ 38 h 45"/>
                  <a:gd name="T74" fmla="*/ 41 w 72"/>
                  <a:gd name="T75" fmla="*/ 39 h 45"/>
                  <a:gd name="T76" fmla="*/ 43 w 72"/>
                  <a:gd name="T77" fmla="*/ 35 h 45"/>
                  <a:gd name="T78" fmla="*/ 46 w 72"/>
                  <a:gd name="T79" fmla="*/ 35 h 45"/>
                  <a:gd name="T80" fmla="*/ 47 w 72"/>
                  <a:gd name="T81" fmla="*/ 34 h 45"/>
                  <a:gd name="T82" fmla="*/ 49 w 72"/>
                  <a:gd name="T83" fmla="*/ 34 h 45"/>
                  <a:gd name="T84" fmla="*/ 50 w 72"/>
                  <a:gd name="T85" fmla="*/ 36 h 45"/>
                  <a:gd name="T86" fmla="*/ 51 w 72"/>
                  <a:gd name="T87" fmla="*/ 32 h 45"/>
                  <a:gd name="T88" fmla="*/ 52 w 72"/>
                  <a:gd name="T89" fmla="*/ 27 h 45"/>
                  <a:gd name="T90" fmla="*/ 54 w 72"/>
                  <a:gd name="T91" fmla="*/ 28 h 45"/>
                  <a:gd name="T92" fmla="*/ 54 w 72"/>
                  <a:gd name="T93" fmla="*/ 23 h 45"/>
                  <a:gd name="T94" fmla="*/ 58 w 72"/>
                  <a:gd name="T95" fmla="*/ 23 h 45"/>
                  <a:gd name="T96" fmla="*/ 59 w 72"/>
                  <a:gd name="T97" fmla="*/ 21 h 45"/>
                  <a:gd name="T98" fmla="*/ 61 w 72"/>
                  <a:gd name="T99" fmla="*/ 20 h 45"/>
                  <a:gd name="T100" fmla="*/ 65 w 72"/>
                  <a:gd name="T101" fmla="*/ 17 h 45"/>
                  <a:gd name="T102" fmla="*/ 65 w 72"/>
                  <a:gd name="T103" fmla="*/ 13 h 45"/>
                  <a:gd name="T104" fmla="*/ 67 w 72"/>
                  <a:gd name="T105" fmla="*/ 8 h 45"/>
                  <a:gd name="T106" fmla="*/ 61 w 72"/>
                  <a:gd name="T10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2" h="45">
                    <a:moveTo>
                      <a:pt x="68" y="4"/>
                    </a:moveTo>
                    <a:cubicBezTo>
                      <a:pt x="67" y="4"/>
                      <a:pt x="70" y="3"/>
                      <a:pt x="70" y="3"/>
                    </a:cubicBezTo>
                    <a:cubicBezTo>
                      <a:pt x="66" y="4"/>
                      <a:pt x="69" y="0"/>
                      <a:pt x="65" y="3"/>
                    </a:cubicBezTo>
                    <a:cubicBezTo>
                      <a:pt x="64" y="3"/>
                      <a:pt x="63" y="5"/>
                      <a:pt x="63" y="6"/>
                    </a:cubicBezTo>
                    <a:cubicBezTo>
                      <a:pt x="62" y="6"/>
                      <a:pt x="61" y="6"/>
                      <a:pt x="61" y="6"/>
                    </a:cubicBezTo>
                    <a:cubicBezTo>
                      <a:pt x="59" y="4"/>
                      <a:pt x="51" y="2"/>
                      <a:pt x="54" y="4"/>
                    </a:cubicBezTo>
                    <a:cubicBezTo>
                      <a:pt x="55" y="4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7" y="6"/>
                      <a:pt x="55" y="5"/>
                      <a:pt x="55" y="4"/>
                    </a:cubicBezTo>
                    <a:cubicBezTo>
                      <a:pt x="55" y="5"/>
                      <a:pt x="55" y="6"/>
                      <a:pt x="54" y="6"/>
                    </a:cubicBezTo>
                    <a:cubicBezTo>
                      <a:pt x="55" y="7"/>
                      <a:pt x="54" y="6"/>
                      <a:pt x="55" y="8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8"/>
                      <a:pt x="55" y="8"/>
                      <a:pt x="53" y="7"/>
                    </a:cubicBezTo>
                    <a:cubicBezTo>
                      <a:pt x="50" y="7"/>
                      <a:pt x="49" y="9"/>
                      <a:pt x="47" y="10"/>
                    </a:cubicBezTo>
                    <a:cubicBezTo>
                      <a:pt x="46" y="12"/>
                      <a:pt x="45" y="14"/>
                      <a:pt x="43" y="16"/>
                    </a:cubicBezTo>
                    <a:cubicBezTo>
                      <a:pt x="44" y="19"/>
                      <a:pt x="43" y="18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2"/>
                      <a:pt x="43" y="20"/>
                      <a:pt x="42" y="19"/>
                    </a:cubicBezTo>
                    <a:cubicBezTo>
                      <a:pt x="43" y="21"/>
                      <a:pt x="42" y="20"/>
                      <a:pt x="43" y="22"/>
                    </a:cubicBezTo>
                    <a:cubicBezTo>
                      <a:pt x="44" y="23"/>
                      <a:pt x="41" y="19"/>
                      <a:pt x="42" y="20"/>
                    </a:cubicBezTo>
                    <a:cubicBezTo>
                      <a:pt x="41" y="20"/>
                      <a:pt x="42" y="21"/>
                      <a:pt x="42" y="21"/>
                    </a:cubicBezTo>
                    <a:cubicBezTo>
                      <a:pt x="42" y="23"/>
                      <a:pt x="41" y="20"/>
                      <a:pt x="40" y="18"/>
                    </a:cubicBezTo>
                    <a:cubicBezTo>
                      <a:pt x="39" y="19"/>
                      <a:pt x="39" y="22"/>
                      <a:pt x="38" y="21"/>
                    </a:cubicBezTo>
                    <a:cubicBezTo>
                      <a:pt x="38" y="21"/>
                      <a:pt x="38" y="22"/>
                      <a:pt x="38" y="22"/>
                    </a:cubicBezTo>
                    <a:cubicBezTo>
                      <a:pt x="37" y="19"/>
                      <a:pt x="38" y="23"/>
                      <a:pt x="38" y="22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7" y="22"/>
                      <a:pt x="36" y="21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6" y="23"/>
                      <a:pt x="35" y="20"/>
                      <a:pt x="35" y="21"/>
                    </a:cubicBezTo>
                    <a:cubicBezTo>
                      <a:pt x="35" y="20"/>
                      <a:pt x="35" y="21"/>
                      <a:pt x="35" y="20"/>
                    </a:cubicBezTo>
                    <a:cubicBezTo>
                      <a:pt x="36" y="24"/>
                      <a:pt x="34" y="19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2" y="22"/>
                    </a:cubicBezTo>
                    <a:cubicBezTo>
                      <a:pt x="32" y="22"/>
                      <a:pt x="31" y="19"/>
                      <a:pt x="30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2"/>
                      <a:pt x="30" y="20"/>
                      <a:pt x="29" y="20"/>
                    </a:cubicBezTo>
                    <a:cubicBezTo>
                      <a:pt x="29" y="21"/>
                      <a:pt x="29" y="21"/>
                      <a:pt x="29" y="22"/>
                    </a:cubicBezTo>
                    <a:cubicBezTo>
                      <a:pt x="29" y="20"/>
                      <a:pt x="28" y="23"/>
                      <a:pt x="27" y="21"/>
                    </a:cubicBezTo>
                    <a:cubicBezTo>
                      <a:pt x="27" y="25"/>
                      <a:pt x="27" y="23"/>
                      <a:pt x="27" y="24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6" y="22"/>
                      <a:pt x="26" y="22"/>
                      <a:pt x="26" y="21"/>
                    </a:cubicBezTo>
                    <a:cubicBezTo>
                      <a:pt x="26" y="22"/>
                      <a:pt x="25" y="24"/>
                      <a:pt x="25" y="23"/>
                    </a:cubicBezTo>
                    <a:cubicBezTo>
                      <a:pt x="25" y="21"/>
                      <a:pt x="25" y="23"/>
                      <a:pt x="25" y="22"/>
                    </a:cubicBezTo>
                    <a:cubicBezTo>
                      <a:pt x="24" y="24"/>
                      <a:pt x="24" y="25"/>
                      <a:pt x="24" y="25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3"/>
                      <a:pt x="23" y="20"/>
                      <a:pt x="21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0" y="23"/>
                      <a:pt x="20" y="21"/>
                      <a:pt x="18" y="24"/>
                    </a:cubicBezTo>
                    <a:cubicBezTo>
                      <a:pt x="18" y="23"/>
                      <a:pt x="18" y="22"/>
                      <a:pt x="18" y="22"/>
                    </a:cubicBezTo>
                    <a:cubicBezTo>
                      <a:pt x="17" y="24"/>
                      <a:pt x="17" y="23"/>
                      <a:pt x="16" y="25"/>
                    </a:cubicBezTo>
                    <a:cubicBezTo>
                      <a:pt x="16" y="25"/>
                      <a:pt x="16" y="24"/>
                      <a:pt x="16" y="24"/>
                    </a:cubicBezTo>
                    <a:cubicBezTo>
                      <a:pt x="16" y="23"/>
                      <a:pt x="17" y="21"/>
                      <a:pt x="16" y="2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5" y="23"/>
                      <a:pt x="14" y="24"/>
                      <a:pt x="15" y="23"/>
                    </a:cubicBezTo>
                    <a:cubicBezTo>
                      <a:pt x="14" y="24"/>
                      <a:pt x="13" y="24"/>
                      <a:pt x="13" y="26"/>
                    </a:cubicBezTo>
                    <a:cubicBezTo>
                      <a:pt x="12" y="26"/>
                      <a:pt x="14" y="23"/>
                      <a:pt x="13" y="25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2"/>
                      <a:pt x="12" y="23"/>
                      <a:pt x="11" y="23"/>
                    </a:cubicBezTo>
                    <a:cubicBezTo>
                      <a:pt x="12" y="21"/>
                      <a:pt x="10" y="23"/>
                      <a:pt x="11" y="22"/>
                    </a:cubicBezTo>
                    <a:cubicBezTo>
                      <a:pt x="10" y="23"/>
                      <a:pt x="11" y="21"/>
                      <a:pt x="9" y="2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0"/>
                      <a:pt x="8" y="21"/>
                      <a:pt x="8" y="22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8" y="21"/>
                      <a:pt x="6" y="22"/>
                      <a:pt x="5" y="23"/>
                    </a:cubicBezTo>
                    <a:cubicBezTo>
                      <a:pt x="6" y="22"/>
                      <a:pt x="5" y="23"/>
                      <a:pt x="5" y="22"/>
                    </a:cubicBezTo>
                    <a:cubicBezTo>
                      <a:pt x="6" y="22"/>
                      <a:pt x="8" y="21"/>
                      <a:pt x="9" y="20"/>
                    </a:cubicBezTo>
                    <a:cubicBezTo>
                      <a:pt x="10" y="20"/>
                      <a:pt x="6" y="21"/>
                      <a:pt x="8" y="20"/>
                    </a:cubicBezTo>
                    <a:cubicBezTo>
                      <a:pt x="9" y="20"/>
                      <a:pt x="8" y="20"/>
                      <a:pt x="6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21"/>
                      <a:pt x="5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2" y="22"/>
                      <a:pt x="3" y="21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0"/>
                      <a:pt x="3" y="21"/>
                      <a:pt x="2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2"/>
                      <a:pt x="1" y="23"/>
                      <a:pt x="2" y="23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21"/>
                      <a:pt x="4" y="22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4" y="23"/>
                      <a:pt x="2" y="25"/>
                      <a:pt x="3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4" y="24"/>
                      <a:pt x="4" y="24"/>
                    </a:cubicBezTo>
                    <a:cubicBezTo>
                      <a:pt x="4" y="24"/>
                      <a:pt x="1" y="26"/>
                      <a:pt x="1" y="27"/>
                    </a:cubicBezTo>
                    <a:cubicBezTo>
                      <a:pt x="1" y="27"/>
                      <a:pt x="3" y="26"/>
                      <a:pt x="2" y="28"/>
                    </a:cubicBezTo>
                    <a:cubicBezTo>
                      <a:pt x="2" y="28"/>
                      <a:pt x="4" y="28"/>
                      <a:pt x="5" y="27"/>
                    </a:cubicBezTo>
                    <a:cubicBezTo>
                      <a:pt x="5" y="28"/>
                      <a:pt x="3" y="29"/>
                      <a:pt x="4" y="29"/>
                    </a:cubicBezTo>
                    <a:cubicBezTo>
                      <a:pt x="3" y="29"/>
                      <a:pt x="2" y="30"/>
                      <a:pt x="2" y="31"/>
                    </a:cubicBezTo>
                    <a:cubicBezTo>
                      <a:pt x="3" y="30"/>
                      <a:pt x="2" y="32"/>
                      <a:pt x="4" y="30"/>
                    </a:cubicBezTo>
                    <a:cubicBezTo>
                      <a:pt x="4" y="30"/>
                      <a:pt x="4" y="31"/>
                      <a:pt x="5" y="31"/>
                    </a:cubicBezTo>
                    <a:cubicBezTo>
                      <a:pt x="4" y="31"/>
                      <a:pt x="3" y="33"/>
                      <a:pt x="3" y="33"/>
                    </a:cubicBezTo>
                    <a:cubicBezTo>
                      <a:pt x="4" y="32"/>
                      <a:pt x="5" y="32"/>
                      <a:pt x="5" y="32"/>
                    </a:cubicBezTo>
                    <a:cubicBezTo>
                      <a:pt x="6" y="31"/>
                      <a:pt x="6" y="31"/>
                      <a:pt x="7" y="29"/>
                    </a:cubicBezTo>
                    <a:cubicBezTo>
                      <a:pt x="7" y="29"/>
                      <a:pt x="8" y="28"/>
                      <a:pt x="8" y="29"/>
                    </a:cubicBezTo>
                    <a:cubicBezTo>
                      <a:pt x="7" y="30"/>
                      <a:pt x="5" y="32"/>
                      <a:pt x="6" y="33"/>
                    </a:cubicBezTo>
                    <a:cubicBezTo>
                      <a:pt x="4" y="35"/>
                      <a:pt x="5" y="32"/>
                      <a:pt x="4" y="34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0" y="36"/>
                      <a:pt x="2" y="35"/>
                      <a:pt x="1" y="37"/>
                    </a:cubicBezTo>
                    <a:cubicBezTo>
                      <a:pt x="1" y="37"/>
                      <a:pt x="2" y="36"/>
                      <a:pt x="3" y="36"/>
                    </a:cubicBezTo>
                    <a:cubicBezTo>
                      <a:pt x="4" y="35"/>
                      <a:pt x="4" y="35"/>
                      <a:pt x="4" y="34"/>
                    </a:cubicBezTo>
                    <a:cubicBezTo>
                      <a:pt x="6" y="32"/>
                      <a:pt x="4" y="36"/>
                      <a:pt x="4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4" y="36"/>
                      <a:pt x="4" y="36"/>
                    </a:cubicBezTo>
                    <a:cubicBezTo>
                      <a:pt x="3" y="39"/>
                      <a:pt x="4" y="36"/>
                      <a:pt x="3" y="38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1"/>
                      <a:pt x="3" y="38"/>
                      <a:pt x="3" y="39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4" y="38"/>
                      <a:pt x="5" y="37"/>
                      <a:pt x="4" y="37"/>
                    </a:cubicBezTo>
                    <a:cubicBezTo>
                      <a:pt x="6" y="34"/>
                      <a:pt x="5" y="37"/>
                      <a:pt x="6" y="36"/>
                    </a:cubicBezTo>
                    <a:cubicBezTo>
                      <a:pt x="7" y="35"/>
                      <a:pt x="5" y="36"/>
                      <a:pt x="6" y="35"/>
                    </a:cubicBezTo>
                    <a:cubicBezTo>
                      <a:pt x="7" y="33"/>
                      <a:pt x="7" y="34"/>
                      <a:pt x="8" y="33"/>
                    </a:cubicBezTo>
                    <a:cubicBezTo>
                      <a:pt x="8" y="34"/>
                      <a:pt x="7" y="35"/>
                      <a:pt x="6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5" y="37"/>
                      <a:pt x="5" y="39"/>
                      <a:pt x="4" y="40"/>
                    </a:cubicBezTo>
                    <a:cubicBezTo>
                      <a:pt x="4" y="41"/>
                      <a:pt x="5" y="38"/>
                      <a:pt x="5" y="39"/>
                    </a:cubicBezTo>
                    <a:cubicBezTo>
                      <a:pt x="5" y="39"/>
                      <a:pt x="6" y="37"/>
                      <a:pt x="6" y="37"/>
                    </a:cubicBezTo>
                    <a:cubicBezTo>
                      <a:pt x="9" y="33"/>
                      <a:pt x="5" y="40"/>
                      <a:pt x="6" y="39"/>
                    </a:cubicBezTo>
                    <a:cubicBezTo>
                      <a:pt x="7" y="37"/>
                      <a:pt x="9" y="36"/>
                      <a:pt x="10" y="33"/>
                    </a:cubicBezTo>
                    <a:cubicBezTo>
                      <a:pt x="10" y="32"/>
                      <a:pt x="11" y="32"/>
                      <a:pt x="11" y="32"/>
                    </a:cubicBezTo>
                    <a:cubicBezTo>
                      <a:pt x="10" y="34"/>
                      <a:pt x="10" y="34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7" y="39"/>
                      <a:pt x="7" y="40"/>
                      <a:pt x="7" y="41"/>
                    </a:cubicBezTo>
                    <a:cubicBezTo>
                      <a:pt x="8" y="41"/>
                      <a:pt x="8" y="40"/>
                      <a:pt x="8" y="39"/>
                    </a:cubicBezTo>
                    <a:cubicBezTo>
                      <a:pt x="8" y="40"/>
                      <a:pt x="7" y="41"/>
                      <a:pt x="8" y="41"/>
                    </a:cubicBezTo>
                    <a:cubicBezTo>
                      <a:pt x="8" y="40"/>
                      <a:pt x="9" y="38"/>
                      <a:pt x="9" y="38"/>
                    </a:cubicBezTo>
                    <a:cubicBezTo>
                      <a:pt x="10" y="38"/>
                      <a:pt x="9" y="40"/>
                      <a:pt x="9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8" y="43"/>
                      <a:pt x="8" y="42"/>
                    </a:cubicBezTo>
                    <a:cubicBezTo>
                      <a:pt x="9" y="41"/>
                      <a:pt x="9" y="40"/>
                      <a:pt x="10" y="38"/>
                    </a:cubicBezTo>
                    <a:cubicBezTo>
                      <a:pt x="11" y="38"/>
                      <a:pt x="10" y="40"/>
                      <a:pt x="10" y="3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0" y="40"/>
                      <a:pt x="8" y="43"/>
                      <a:pt x="9" y="43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2"/>
                      <a:pt x="11" y="40"/>
                      <a:pt x="11" y="42"/>
                    </a:cubicBezTo>
                    <a:cubicBezTo>
                      <a:pt x="12" y="40"/>
                      <a:pt x="11" y="42"/>
                      <a:pt x="11" y="41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1" y="42"/>
                      <a:pt x="12" y="39"/>
                      <a:pt x="12" y="40"/>
                    </a:cubicBezTo>
                    <a:cubicBezTo>
                      <a:pt x="12" y="41"/>
                      <a:pt x="12" y="41"/>
                      <a:pt x="12" y="42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2" y="43"/>
                      <a:pt x="13" y="39"/>
                      <a:pt x="13" y="41"/>
                    </a:cubicBezTo>
                    <a:cubicBezTo>
                      <a:pt x="13" y="42"/>
                      <a:pt x="12" y="43"/>
                      <a:pt x="12" y="43"/>
                    </a:cubicBezTo>
                    <a:cubicBezTo>
                      <a:pt x="13" y="41"/>
                      <a:pt x="14" y="40"/>
                      <a:pt x="14" y="39"/>
                    </a:cubicBezTo>
                    <a:cubicBezTo>
                      <a:pt x="14" y="40"/>
                      <a:pt x="13" y="42"/>
                      <a:pt x="13" y="44"/>
                    </a:cubicBezTo>
                    <a:cubicBezTo>
                      <a:pt x="14" y="42"/>
                      <a:pt x="13" y="45"/>
                      <a:pt x="14" y="43"/>
                    </a:cubicBezTo>
                    <a:cubicBezTo>
                      <a:pt x="14" y="42"/>
                      <a:pt x="14" y="41"/>
                      <a:pt x="15" y="40"/>
                    </a:cubicBezTo>
                    <a:cubicBezTo>
                      <a:pt x="15" y="40"/>
                      <a:pt x="14" y="41"/>
                      <a:pt x="14" y="42"/>
                    </a:cubicBezTo>
                    <a:cubicBezTo>
                      <a:pt x="14" y="42"/>
                      <a:pt x="15" y="40"/>
                      <a:pt x="15" y="39"/>
                    </a:cubicBezTo>
                    <a:cubicBezTo>
                      <a:pt x="15" y="39"/>
                      <a:pt x="16" y="37"/>
                      <a:pt x="16" y="39"/>
                    </a:cubicBezTo>
                    <a:cubicBezTo>
                      <a:pt x="16" y="40"/>
                      <a:pt x="15" y="39"/>
                      <a:pt x="15" y="40"/>
                    </a:cubicBezTo>
                    <a:cubicBezTo>
                      <a:pt x="16" y="41"/>
                      <a:pt x="17" y="37"/>
                      <a:pt x="17" y="36"/>
                    </a:cubicBezTo>
                    <a:cubicBezTo>
                      <a:pt x="17" y="35"/>
                      <a:pt x="18" y="32"/>
                      <a:pt x="19" y="31"/>
                    </a:cubicBezTo>
                    <a:cubicBezTo>
                      <a:pt x="19" y="32"/>
                      <a:pt x="18" y="32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7"/>
                      <a:pt x="16" y="39"/>
                      <a:pt x="16" y="41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1"/>
                      <a:pt x="16" y="43"/>
                      <a:pt x="16" y="42"/>
                    </a:cubicBezTo>
                    <a:cubicBezTo>
                      <a:pt x="17" y="41"/>
                      <a:pt x="16" y="43"/>
                      <a:pt x="16" y="41"/>
                    </a:cubicBezTo>
                    <a:cubicBezTo>
                      <a:pt x="17" y="41"/>
                      <a:pt x="18" y="38"/>
                      <a:pt x="18" y="39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7" y="43"/>
                      <a:pt x="17" y="41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8" y="43"/>
                      <a:pt x="19" y="43"/>
                      <a:pt x="21" y="39"/>
                    </a:cubicBezTo>
                    <a:cubicBezTo>
                      <a:pt x="21" y="41"/>
                      <a:pt x="21" y="41"/>
                      <a:pt x="21" y="42"/>
                    </a:cubicBezTo>
                    <a:cubicBezTo>
                      <a:pt x="21" y="42"/>
                      <a:pt x="22" y="41"/>
                      <a:pt x="22" y="4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2" y="44"/>
                      <a:pt x="23" y="42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3" y="44"/>
                      <a:pt x="23" y="41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0"/>
                      <a:pt x="24" y="41"/>
                      <a:pt x="24" y="43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3"/>
                      <a:pt x="25" y="43"/>
                      <a:pt x="26" y="42"/>
                    </a:cubicBezTo>
                    <a:cubicBezTo>
                      <a:pt x="25" y="42"/>
                      <a:pt x="25" y="41"/>
                      <a:pt x="26" y="39"/>
                    </a:cubicBezTo>
                    <a:cubicBezTo>
                      <a:pt x="26" y="37"/>
                      <a:pt x="26" y="40"/>
                      <a:pt x="26" y="39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6" y="44"/>
                      <a:pt x="27" y="42"/>
                      <a:pt x="28" y="42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3"/>
                      <a:pt x="29" y="41"/>
                      <a:pt x="30" y="42"/>
                    </a:cubicBezTo>
                    <a:cubicBezTo>
                      <a:pt x="30" y="41"/>
                      <a:pt x="30" y="38"/>
                      <a:pt x="30" y="38"/>
                    </a:cubicBezTo>
                    <a:cubicBezTo>
                      <a:pt x="30" y="36"/>
                      <a:pt x="30" y="41"/>
                      <a:pt x="30" y="42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0"/>
                      <a:pt x="31" y="39"/>
                      <a:pt x="31" y="40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2" y="42"/>
                      <a:pt x="32" y="42"/>
                    </a:cubicBezTo>
                    <a:cubicBezTo>
                      <a:pt x="32" y="40"/>
                      <a:pt x="33" y="41"/>
                      <a:pt x="33" y="39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2"/>
                      <a:pt x="33" y="40"/>
                      <a:pt x="33" y="39"/>
                    </a:cubicBezTo>
                    <a:cubicBezTo>
                      <a:pt x="33" y="38"/>
                      <a:pt x="33" y="39"/>
                      <a:pt x="33" y="40"/>
                    </a:cubicBezTo>
                    <a:cubicBezTo>
                      <a:pt x="33" y="41"/>
                      <a:pt x="33" y="40"/>
                      <a:pt x="33" y="40"/>
                    </a:cubicBezTo>
                    <a:cubicBezTo>
                      <a:pt x="33" y="41"/>
                      <a:pt x="33" y="40"/>
                      <a:pt x="33" y="41"/>
                    </a:cubicBezTo>
                    <a:cubicBezTo>
                      <a:pt x="33" y="41"/>
                      <a:pt x="33" y="39"/>
                      <a:pt x="34" y="40"/>
                    </a:cubicBezTo>
                    <a:cubicBezTo>
                      <a:pt x="34" y="40"/>
                      <a:pt x="34" y="40"/>
                      <a:pt x="34" y="41"/>
                    </a:cubicBezTo>
                    <a:cubicBezTo>
                      <a:pt x="34" y="40"/>
                      <a:pt x="34" y="40"/>
                      <a:pt x="35" y="40"/>
                    </a:cubicBezTo>
                    <a:cubicBezTo>
                      <a:pt x="34" y="39"/>
                      <a:pt x="34" y="39"/>
                      <a:pt x="34" y="38"/>
                    </a:cubicBezTo>
                    <a:cubicBezTo>
                      <a:pt x="34" y="38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5" y="39"/>
                      <a:pt x="34" y="37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39"/>
                      <a:pt x="35" y="41"/>
                      <a:pt x="36" y="42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37" y="40"/>
                      <a:pt x="37" y="41"/>
                    </a:cubicBezTo>
                    <a:cubicBezTo>
                      <a:pt x="38" y="42"/>
                      <a:pt x="37" y="36"/>
                      <a:pt x="37" y="38"/>
                    </a:cubicBezTo>
                    <a:cubicBezTo>
                      <a:pt x="38" y="40"/>
                      <a:pt x="38" y="40"/>
                      <a:pt x="38" y="40"/>
                    </a:cubicBezTo>
                    <a:cubicBezTo>
                      <a:pt x="38" y="40"/>
                      <a:pt x="38" y="39"/>
                      <a:pt x="38" y="39"/>
                    </a:cubicBezTo>
                    <a:cubicBezTo>
                      <a:pt x="38" y="38"/>
                      <a:pt x="38" y="41"/>
                      <a:pt x="38" y="39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9" y="42"/>
                      <a:pt x="40" y="38"/>
                      <a:pt x="41" y="40"/>
                    </a:cubicBezTo>
                    <a:cubicBezTo>
                      <a:pt x="40" y="38"/>
                      <a:pt x="41" y="39"/>
                      <a:pt x="41" y="39"/>
                    </a:cubicBezTo>
                    <a:cubicBezTo>
                      <a:pt x="42" y="41"/>
                      <a:pt x="41" y="38"/>
                      <a:pt x="42" y="39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2" y="38"/>
                      <a:pt x="40" y="33"/>
                      <a:pt x="42" y="36"/>
                    </a:cubicBezTo>
                    <a:cubicBezTo>
                      <a:pt x="42" y="37"/>
                      <a:pt x="42" y="38"/>
                      <a:pt x="42" y="38"/>
                    </a:cubicBezTo>
                    <a:cubicBezTo>
                      <a:pt x="44" y="41"/>
                      <a:pt x="42" y="36"/>
                      <a:pt x="44" y="38"/>
                    </a:cubicBezTo>
                    <a:cubicBezTo>
                      <a:pt x="43" y="37"/>
                      <a:pt x="43" y="36"/>
                      <a:pt x="43" y="35"/>
                    </a:cubicBezTo>
                    <a:cubicBezTo>
                      <a:pt x="43" y="36"/>
                      <a:pt x="44" y="37"/>
                      <a:pt x="44" y="37"/>
                    </a:cubicBezTo>
                    <a:cubicBezTo>
                      <a:pt x="44" y="37"/>
                      <a:pt x="44" y="36"/>
                      <a:pt x="44" y="37"/>
                    </a:cubicBez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6"/>
                    </a:cubicBezTo>
                    <a:cubicBezTo>
                      <a:pt x="46" y="38"/>
                      <a:pt x="46" y="37"/>
                      <a:pt x="47" y="38"/>
                    </a:cubicBezTo>
                    <a:cubicBezTo>
                      <a:pt x="46" y="35"/>
                      <a:pt x="48" y="38"/>
                      <a:pt x="46" y="35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6" y="35"/>
                      <a:pt x="46" y="34"/>
                      <a:pt x="46" y="33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8" y="37"/>
                      <a:pt x="47" y="35"/>
                      <a:pt x="48" y="37"/>
                    </a:cubicBezTo>
                    <a:cubicBezTo>
                      <a:pt x="47" y="35"/>
                      <a:pt x="48" y="36"/>
                      <a:pt x="47" y="35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34"/>
                      <a:pt x="47" y="33"/>
                      <a:pt x="47" y="33"/>
                    </a:cubicBezTo>
                    <a:cubicBezTo>
                      <a:pt x="47" y="33"/>
                      <a:pt x="48" y="35"/>
                      <a:pt x="48" y="35"/>
                    </a:cubicBezTo>
                    <a:cubicBezTo>
                      <a:pt x="49" y="36"/>
                      <a:pt x="49" y="35"/>
                      <a:pt x="48" y="35"/>
                    </a:cubicBezTo>
                    <a:cubicBezTo>
                      <a:pt x="48" y="35"/>
                      <a:pt x="48" y="35"/>
                      <a:pt x="48" y="34"/>
                    </a:cubicBezTo>
                    <a:cubicBezTo>
                      <a:pt x="48" y="34"/>
                      <a:pt x="48" y="35"/>
                      <a:pt x="48" y="35"/>
                    </a:cubicBezTo>
                    <a:cubicBezTo>
                      <a:pt x="48" y="34"/>
                      <a:pt x="48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5"/>
                      <a:pt x="49" y="34"/>
                    </a:cubicBezTo>
                    <a:cubicBezTo>
                      <a:pt x="50" y="35"/>
                      <a:pt x="50" y="33"/>
                      <a:pt x="50" y="32"/>
                    </a:cubicBezTo>
                    <a:cubicBezTo>
                      <a:pt x="50" y="33"/>
                      <a:pt x="51" y="34"/>
                      <a:pt x="50" y="33"/>
                    </a:cubicBezTo>
                    <a:cubicBezTo>
                      <a:pt x="50" y="33"/>
                      <a:pt x="50" y="31"/>
                      <a:pt x="50" y="32"/>
                    </a:cubicBezTo>
                    <a:cubicBezTo>
                      <a:pt x="50" y="32"/>
                      <a:pt x="51" y="33"/>
                      <a:pt x="51" y="33"/>
                    </a:cubicBezTo>
                    <a:cubicBezTo>
                      <a:pt x="52" y="33"/>
                      <a:pt x="51" y="32"/>
                      <a:pt x="51" y="32"/>
                    </a:cubicBezTo>
                    <a:cubicBezTo>
                      <a:pt x="52" y="34"/>
                      <a:pt x="51" y="30"/>
                      <a:pt x="52" y="31"/>
                    </a:cubicBezTo>
                    <a:cubicBezTo>
                      <a:pt x="52" y="31"/>
                      <a:pt x="53" y="32"/>
                      <a:pt x="53" y="33"/>
                    </a:cubicBezTo>
                    <a:cubicBezTo>
                      <a:pt x="53" y="32"/>
                      <a:pt x="53" y="31"/>
                      <a:pt x="52" y="29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0"/>
                      <a:pt x="53" y="29"/>
                    </a:cubicBezTo>
                    <a:cubicBezTo>
                      <a:pt x="52" y="28"/>
                      <a:pt x="51" y="27"/>
                      <a:pt x="52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2" y="27"/>
                      <a:pt x="52" y="27"/>
                      <a:pt x="53" y="28"/>
                    </a:cubicBezTo>
                    <a:cubicBezTo>
                      <a:pt x="54" y="30"/>
                      <a:pt x="54" y="29"/>
                      <a:pt x="54" y="29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3" y="27"/>
                      <a:pt x="54" y="29"/>
                      <a:pt x="54" y="28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4" y="26"/>
                      <a:pt x="54" y="27"/>
                    </a:cubicBezTo>
                    <a:cubicBezTo>
                      <a:pt x="54" y="26"/>
                      <a:pt x="53" y="24"/>
                      <a:pt x="52" y="22"/>
                    </a:cubicBezTo>
                    <a:cubicBezTo>
                      <a:pt x="52" y="22"/>
                      <a:pt x="52" y="21"/>
                      <a:pt x="52" y="21"/>
                    </a:cubicBezTo>
                    <a:cubicBezTo>
                      <a:pt x="53" y="22"/>
                      <a:pt x="52" y="21"/>
                      <a:pt x="53" y="22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4" y="23"/>
                      <a:pt x="55" y="25"/>
                      <a:pt x="55" y="26"/>
                    </a:cubicBezTo>
                    <a:cubicBezTo>
                      <a:pt x="55" y="25"/>
                      <a:pt x="56" y="26"/>
                      <a:pt x="57" y="26"/>
                    </a:cubicBezTo>
                    <a:cubicBezTo>
                      <a:pt x="55" y="23"/>
                      <a:pt x="56" y="24"/>
                      <a:pt x="55" y="22"/>
                    </a:cubicBezTo>
                    <a:cubicBezTo>
                      <a:pt x="55" y="22"/>
                      <a:pt x="56" y="24"/>
                      <a:pt x="57" y="24"/>
                    </a:cubicBezTo>
                    <a:cubicBezTo>
                      <a:pt x="56" y="23"/>
                      <a:pt x="57" y="23"/>
                      <a:pt x="57" y="23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7" y="23"/>
                      <a:pt x="58" y="23"/>
                      <a:pt x="57" y="21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9" y="22"/>
                      <a:pt x="56" y="19"/>
                      <a:pt x="57" y="20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7" y="20"/>
                      <a:pt x="59" y="22"/>
                      <a:pt x="58" y="20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8" y="19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2"/>
                      <a:pt x="58" y="19"/>
                      <a:pt x="59" y="19"/>
                    </a:cubicBezTo>
                    <a:cubicBezTo>
                      <a:pt x="59" y="19"/>
                      <a:pt x="60" y="20"/>
                      <a:pt x="60" y="20"/>
                    </a:cubicBezTo>
                    <a:cubicBezTo>
                      <a:pt x="59" y="19"/>
                      <a:pt x="60" y="19"/>
                      <a:pt x="60" y="19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2" y="19"/>
                      <a:pt x="64" y="18"/>
                      <a:pt x="63" y="16"/>
                    </a:cubicBezTo>
                    <a:cubicBezTo>
                      <a:pt x="65" y="17"/>
                      <a:pt x="64" y="17"/>
                      <a:pt x="65" y="18"/>
                    </a:cubicBezTo>
                    <a:cubicBezTo>
                      <a:pt x="64" y="17"/>
                      <a:pt x="65" y="18"/>
                      <a:pt x="65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5" y="17"/>
                      <a:pt x="66" y="18"/>
                      <a:pt x="66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4" y="15"/>
                      <a:pt x="68" y="18"/>
                      <a:pt x="66" y="16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5" y="15"/>
                      <a:pt x="68" y="17"/>
                      <a:pt x="66" y="16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8" y="17"/>
                      <a:pt x="65" y="14"/>
                      <a:pt x="67" y="15"/>
                    </a:cubicBezTo>
                    <a:cubicBezTo>
                      <a:pt x="67" y="15"/>
                      <a:pt x="66" y="14"/>
                      <a:pt x="65" y="13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3"/>
                      <a:pt x="68" y="12"/>
                      <a:pt x="66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5" y="9"/>
                      <a:pt x="70" y="11"/>
                      <a:pt x="66" y="8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6" y="8"/>
                      <a:pt x="67" y="8"/>
                      <a:pt x="66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8"/>
                      <a:pt x="65" y="6"/>
                      <a:pt x="65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9" y="7"/>
                      <a:pt x="72" y="3"/>
                      <a:pt x="68" y="4"/>
                    </a:cubicBezTo>
                    <a:close/>
                    <a:moveTo>
                      <a:pt x="61" y="9"/>
                    </a:moveTo>
                    <a:cubicBezTo>
                      <a:pt x="60" y="9"/>
                      <a:pt x="61" y="7"/>
                      <a:pt x="62" y="6"/>
                    </a:cubicBezTo>
                    <a:cubicBezTo>
                      <a:pt x="62" y="8"/>
                      <a:pt x="61" y="9"/>
                      <a:pt x="6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6" name="Freeform 255"/>
              <p:cNvSpPr/>
              <p:nvPr/>
            </p:nvSpPr>
            <p:spPr bwMode="auto">
              <a:xfrm>
                <a:off x="4011" y="3063"/>
                <a:ext cx="5" cy="5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0 h 5"/>
                  <a:gd name="T4" fmla="*/ 2 w 5"/>
                  <a:gd name="T5" fmla="*/ 5 h 5"/>
                  <a:gd name="T6" fmla="*/ 5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lnTo>
                      <a:pt x="0" y="0"/>
                    </a:lnTo>
                    <a:lnTo>
                      <a:pt x="2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7" name="Freeform 256"/>
              <p:cNvSpPr/>
              <p:nvPr/>
            </p:nvSpPr>
            <p:spPr bwMode="auto">
              <a:xfrm>
                <a:off x="3912" y="310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8" name="Freeform 257"/>
              <p:cNvSpPr/>
              <p:nvPr/>
            </p:nvSpPr>
            <p:spPr bwMode="auto">
              <a:xfrm>
                <a:off x="3996" y="3089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19" name="Oval 258"/>
              <p:cNvSpPr>
                <a:spLocks noChangeArrowheads="1"/>
              </p:cNvSpPr>
              <p:nvPr/>
            </p:nvSpPr>
            <p:spPr bwMode="auto">
              <a:xfrm>
                <a:off x="3595" y="182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0" name="Freeform 259"/>
              <p:cNvSpPr/>
              <p:nvPr/>
            </p:nvSpPr>
            <p:spPr bwMode="auto">
              <a:xfrm>
                <a:off x="3598" y="182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1" name="Freeform 260"/>
              <p:cNvSpPr/>
              <p:nvPr/>
            </p:nvSpPr>
            <p:spPr bwMode="auto">
              <a:xfrm flipH="1">
                <a:off x="3918" y="28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2" name="Freeform 261"/>
              <p:cNvSpPr/>
              <p:nvPr/>
            </p:nvSpPr>
            <p:spPr bwMode="auto">
              <a:xfrm>
                <a:off x="3924" y="3038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2 w 2"/>
                  <a:gd name="T5" fmla="*/ 0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2" y="2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3" name="Freeform 262"/>
              <p:cNvSpPr/>
              <p:nvPr/>
            </p:nvSpPr>
            <p:spPr bwMode="auto">
              <a:xfrm>
                <a:off x="3986" y="3027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4" name="Freeform 263"/>
              <p:cNvSpPr/>
              <p:nvPr/>
            </p:nvSpPr>
            <p:spPr bwMode="auto">
              <a:xfrm>
                <a:off x="3899" y="309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5" name="Rectangle 264"/>
              <p:cNvSpPr>
                <a:spLocks noChangeArrowheads="1"/>
              </p:cNvSpPr>
              <p:nvPr/>
            </p:nvSpPr>
            <p:spPr bwMode="auto">
              <a:xfrm>
                <a:off x="4013" y="3004"/>
                <a:ext cx="1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6" name="Freeform 265"/>
              <p:cNvSpPr/>
              <p:nvPr/>
            </p:nvSpPr>
            <p:spPr bwMode="auto">
              <a:xfrm>
                <a:off x="3903" y="3055"/>
                <a:ext cx="6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7" name="Freeform 266"/>
              <p:cNvSpPr/>
              <p:nvPr/>
            </p:nvSpPr>
            <p:spPr bwMode="auto">
              <a:xfrm>
                <a:off x="3905" y="3055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8" name="Freeform 267"/>
              <p:cNvSpPr/>
              <p:nvPr/>
            </p:nvSpPr>
            <p:spPr bwMode="auto">
              <a:xfrm>
                <a:off x="3897" y="3085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29" name="Freeform 268"/>
              <p:cNvSpPr/>
              <p:nvPr/>
            </p:nvSpPr>
            <p:spPr bwMode="auto">
              <a:xfrm>
                <a:off x="3897" y="309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0" name="Freeform 269"/>
              <p:cNvSpPr/>
              <p:nvPr/>
            </p:nvSpPr>
            <p:spPr bwMode="auto">
              <a:xfrm flipH="1">
                <a:off x="3984" y="3095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1" name="Freeform 270"/>
              <p:cNvSpPr/>
              <p:nvPr/>
            </p:nvSpPr>
            <p:spPr bwMode="auto">
              <a:xfrm flipH="1">
                <a:off x="3600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2" name="Freeform 271"/>
              <p:cNvSpPr/>
              <p:nvPr/>
            </p:nvSpPr>
            <p:spPr bwMode="auto">
              <a:xfrm>
                <a:off x="3905" y="3100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3" name="Freeform 272"/>
              <p:cNvSpPr/>
              <p:nvPr/>
            </p:nvSpPr>
            <p:spPr bwMode="auto">
              <a:xfrm>
                <a:off x="4230" y="248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4" name="Freeform 273"/>
              <p:cNvSpPr/>
              <p:nvPr/>
            </p:nvSpPr>
            <p:spPr bwMode="auto">
              <a:xfrm>
                <a:off x="3895" y="3080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0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5" name="Freeform 274"/>
              <p:cNvSpPr/>
              <p:nvPr/>
            </p:nvSpPr>
            <p:spPr bwMode="auto">
              <a:xfrm flipH="1">
                <a:off x="4007" y="30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6" name="Freeform 275"/>
              <p:cNvSpPr/>
              <p:nvPr/>
            </p:nvSpPr>
            <p:spPr bwMode="auto">
              <a:xfrm flipH="1">
                <a:off x="3598" y="18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7" name="Freeform 276"/>
              <p:cNvSpPr/>
              <p:nvPr/>
            </p:nvSpPr>
            <p:spPr bwMode="auto">
              <a:xfrm>
                <a:off x="4005" y="307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8" name="Freeform 277"/>
              <p:cNvSpPr/>
              <p:nvPr/>
            </p:nvSpPr>
            <p:spPr bwMode="auto">
              <a:xfrm flipH="1">
                <a:off x="4007" y="30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39" name="Freeform 278"/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0" name="Freeform 279"/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0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1" name="Freeform 280"/>
              <p:cNvSpPr/>
              <p:nvPr/>
            </p:nvSpPr>
            <p:spPr bwMode="auto">
              <a:xfrm flipH="1">
                <a:off x="4009" y="308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2" name="Freeform 281"/>
              <p:cNvSpPr/>
              <p:nvPr/>
            </p:nvSpPr>
            <p:spPr bwMode="auto">
              <a:xfrm flipH="1"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3" name="Freeform 282"/>
              <p:cNvSpPr/>
              <p:nvPr/>
            </p:nvSpPr>
            <p:spPr bwMode="auto">
              <a:xfrm>
                <a:off x="3929" y="1870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1 w 2"/>
                  <a:gd name="T3" fmla="*/ 4 h 4"/>
                  <a:gd name="T4" fmla="*/ 2 w 2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0" y="1"/>
                      <a:pt x="1" y="4"/>
                    </a:cubicBezTo>
                    <a:cubicBezTo>
                      <a:pt x="1" y="0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4" name="Freeform 283"/>
              <p:cNvSpPr/>
              <p:nvPr/>
            </p:nvSpPr>
            <p:spPr bwMode="auto">
              <a:xfrm>
                <a:off x="3687" y="1579"/>
                <a:ext cx="4" cy="4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0 h 4"/>
                  <a:gd name="T4" fmla="*/ 0 w 4"/>
                  <a:gd name="T5" fmla="*/ 2 h 4"/>
                  <a:gd name="T6" fmla="*/ 0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5" name="Freeform 284"/>
              <p:cNvSpPr/>
              <p:nvPr/>
            </p:nvSpPr>
            <p:spPr bwMode="auto">
              <a:xfrm>
                <a:off x="4086" y="1583"/>
                <a:ext cx="8" cy="4"/>
              </a:xfrm>
              <a:custGeom>
                <a:avLst/>
                <a:gdLst>
                  <a:gd name="T0" fmla="*/ 2 w 4"/>
                  <a:gd name="T1" fmla="*/ 2 h 2"/>
                  <a:gd name="T2" fmla="*/ 1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2" y="2"/>
                      <a:pt x="3" y="1"/>
                      <a:pt x="1" y="0"/>
                    </a:cubicBezTo>
                    <a:cubicBezTo>
                      <a:pt x="4" y="2"/>
                      <a:pt x="0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6" name="Freeform 285"/>
              <p:cNvSpPr/>
              <p:nvPr/>
            </p:nvSpPr>
            <p:spPr bwMode="auto">
              <a:xfrm>
                <a:off x="3574" y="1912"/>
                <a:ext cx="2" cy="21"/>
              </a:xfrm>
              <a:custGeom>
                <a:avLst/>
                <a:gdLst>
                  <a:gd name="T0" fmla="*/ 0 w 1"/>
                  <a:gd name="T1" fmla="*/ 0 h 10"/>
                  <a:gd name="T2" fmla="*/ 1 w 1"/>
                  <a:gd name="T3" fmla="*/ 10 h 10"/>
                  <a:gd name="T4" fmla="*/ 0 w 1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0">
                    <a:moveTo>
                      <a:pt x="0" y="0"/>
                    </a:moveTo>
                    <a:cubicBezTo>
                      <a:pt x="0" y="4"/>
                      <a:pt x="0" y="10"/>
                      <a:pt x="1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7" name="Freeform 286"/>
              <p:cNvSpPr>
                <a:spLocks noEditPoints="1"/>
              </p:cNvSpPr>
              <p:nvPr/>
            </p:nvSpPr>
            <p:spPr bwMode="auto">
              <a:xfrm>
                <a:off x="3559" y="1774"/>
                <a:ext cx="77" cy="91"/>
              </a:xfrm>
              <a:custGeom>
                <a:avLst/>
                <a:gdLst>
                  <a:gd name="T0" fmla="*/ 32 w 36"/>
                  <a:gd name="T1" fmla="*/ 19 h 43"/>
                  <a:gd name="T2" fmla="*/ 27 w 36"/>
                  <a:gd name="T3" fmla="*/ 2 h 43"/>
                  <a:gd name="T4" fmla="*/ 8 w 36"/>
                  <a:gd name="T5" fmla="*/ 14 h 43"/>
                  <a:gd name="T6" fmla="*/ 16 w 36"/>
                  <a:gd name="T7" fmla="*/ 25 h 43"/>
                  <a:gd name="T8" fmla="*/ 16 w 36"/>
                  <a:gd name="T9" fmla="*/ 24 h 43"/>
                  <a:gd name="T10" fmla="*/ 17 w 36"/>
                  <a:gd name="T11" fmla="*/ 24 h 43"/>
                  <a:gd name="T12" fmla="*/ 17 w 36"/>
                  <a:gd name="T13" fmla="*/ 23 h 43"/>
                  <a:gd name="T14" fmla="*/ 17 w 36"/>
                  <a:gd name="T15" fmla="*/ 24 h 43"/>
                  <a:gd name="T16" fmla="*/ 19 w 36"/>
                  <a:gd name="T17" fmla="*/ 23 h 43"/>
                  <a:gd name="T18" fmla="*/ 18 w 36"/>
                  <a:gd name="T19" fmla="*/ 24 h 43"/>
                  <a:gd name="T20" fmla="*/ 17 w 36"/>
                  <a:gd name="T21" fmla="*/ 24 h 43"/>
                  <a:gd name="T22" fmla="*/ 19 w 36"/>
                  <a:gd name="T23" fmla="*/ 23 h 43"/>
                  <a:gd name="T24" fmla="*/ 20 w 36"/>
                  <a:gd name="T25" fmla="*/ 23 h 43"/>
                  <a:gd name="T26" fmla="*/ 21 w 36"/>
                  <a:gd name="T27" fmla="*/ 24 h 43"/>
                  <a:gd name="T28" fmla="*/ 21 w 36"/>
                  <a:gd name="T29" fmla="*/ 23 h 43"/>
                  <a:gd name="T30" fmla="*/ 21 w 36"/>
                  <a:gd name="T31" fmla="*/ 23 h 43"/>
                  <a:gd name="T32" fmla="*/ 21 w 36"/>
                  <a:gd name="T33" fmla="*/ 23 h 43"/>
                  <a:gd name="T34" fmla="*/ 21 w 36"/>
                  <a:gd name="T35" fmla="*/ 24 h 43"/>
                  <a:gd name="T36" fmla="*/ 22 w 36"/>
                  <a:gd name="T37" fmla="*/ 24 h 43"/>
                  <a:gd name="T38" fmla="*/ 22 w 36"/>
                  <a:gd name="T39" fmla="*/ 24 h 43"/>
                  <a:gd name="T40" fmla="*/ 22 w 36"/>
                  <a:gd name="T41" fmla="*/ 19 h 43"/>
                  <a:gd name="T42" fmla="*/ 22 w 36"/>
                  <a:gd name="T43" fmla="*/ 19 h 43"/>
                  <a:gd name="T44" fmla="*/ 23 w 36"/>
                  <a:gd name="T45" fmla="*/ 23 h 43"/>
                  <a:gd name="T46" fmla="*/ 27 w 36"/>
                  <a:gd name="T47" fmla="*/ 24 h 43"/>
                  <a:gd name="T48" fmla="*/ 25 w 36"/>
                  <a:gd name="T49" fmla="*/ 24 h 43"/>
                  <a:gd name="T50" fmla="*/ 25 w 36"/>
                  <a:gd name="T51" fmla="*/ 24 h 43"/>
                  <a:gd name="T52" fmla="*/ 26 w 36"/>
                  <a:gd name="T53" fmla="*/ 23 h 43"/>
                  <a:gd name="T54" fmla="*/ 25 w 36"/>
                  <a:gd name="T55" fmla="*/ 24 h 43"/>
                  <a:gd name="T56" fmla="*/ 24 w 36"/>
                  <a:gd name="T57" fmla="*/ 24 h 43"/>
                  <a:gd name="T58" fmla="*/ 24 w 36"/>
                  <a:gd name="T59" fmla="*/ 22 h 43"/>
                  <a:gd name="T60" fmla="*/ 24 w 36"/>
                  <a:gd name="T61" fmla="*/ 24 h 43"/>
                  <a:gd name="T62" fmla="*/ 23 w 36"/>
                  <a:gd name="T63" fmla="*/ 24 h 43"/>
                  <a:gd name="T64" fmla="*/ 23 w 36"/>
                  <a:gd name="T65" fmla="*/ 24 h 43"/>
                  <a:gd name="T66" fmla="*/ 24 w 36"/>
                  <a:gd name="T67" fmla="*/ 24 h 43"/>
                  <a:gd name="T68" fmla="*/ 24 w 36"/>
                  <a:gd name="T69" fmla="*/ 24 h 43"/>
                  <a:gd name="T70" fmla="*/ 25 w 36"/>
                  <a:gd name="T71" fmla="*/ 24 h 43"/>
                  <a:gd name="T72" fmla="*/ 29 w 36"/>
                  <a:gd name="T73" fmla="*/ 24 h 43"/>
                  <a:gd name="T74" fmla="*/ 26 w 36"/>
                  <a:gd name="T75" fmla="*/ 24 h 43"/>
                  <a:gd name="T76" fmla="*/ 24 w 36"/>
                  <a:gd name="T77" fmla="*/ 22 h 43"/>
                  <a:gd name="T78" fmla="*/ 23 w 36"/>
                  <a:gd name="T79" fmla="*/ 21 h 43"/>
                  <a:gd name="T80" fmla="*/ 24 w 36"/>
                  <a:gd name="T81" fmla="*/ 21 h 43"/>
                  <a:gd name="T82" fmla="*/ 24 w 36"/>
                  <a:gd name="T83" fmla="*/ 21 h 43"/>
                  <a:gd name="T84" fmla="*/ 23 w 36"/>
                  <a:gd name="T85" fmla="*/ 20 h 43"/>
                  <a:gd name="T86" fmla="*/ 22 w 36"/>
                  <a:gd name="T87" fmla="*/ 19 h 43"/>
                  <a:gd name="T88" fmla="*/ 22 w 36"/>
                  <a:gd name="T89" fmla="*/ 20 h 43"/>
                  <a:gd name="T90" fmla="*/ 21 w 36"/>
                  <a:gd name="T91" fmla="*/ 19 h 43"/>
                  <a:gd name="T92" fmla="*/ 22 w 36"/>
                  <a:gd name="T93" fmla="*/ 21 h 43"/>
                  <a:gd name="T94" fmla="*/ 20 w 36"/>
                  <a:gd name="T95" fmla="*/ 21 h 43"/>
                  <a:gd name="T96" fmla="*/ 17 w 36"/>
                  <a:gd name="T97" fmla="*/ 20 h 43"/>
                  <a:gd name="T98" fmla="*/ 20 w 36"/>
                  <a:gd name="T99" fmla="*/ 19 h 43"/>
                  <a:gd name="T100" fmla="*/ 18 w 36"/>
                  <a:gd name="T101" fmla="*/ 18 h 43"/>
                  <a:gd name="T102" fmla="*/ 19 w 36"/>
                  <a:gd name="T103" fmla="*/ 18 h 43"/>
                  <a:gd name="T104" fmla="*/ 20 w 36"/>
                  <a:gd name="T105" fmla="*/ 18 h 43"/>
                  <a:gd name="T106" fmla="*/ 21 w 36"/>
                  <a:gd name="T107" fmla="*/ 19 h 43"/>
                  <a:gd name="T108" fmla="*/ 20 w 36"/>
                  <a:gd name="T109" fmla="*/ 18 h 43"/>
                  <a:gd name="T110" fmla="*/ 18 w 36"/>
                  <a:gd name="T111" fmla="*/ 18 h 43"/>
                  <a:gd name="T112" fmla="*/ 18 w 36"/>
                  <a:gd name="T113" fmla="*/ 18 h 43"/>
                  <a:gd name="T114" fmla="*/ 15 w 36"/>
                  <a:gd name="T115" fmla="*/ 18 h 43"/>
                  <a:gd name="T116" fmla="*/ 18 w 36"/>
                  <a:gd name="T117" fmla="*/ 18 h 43"/>
                  <a:gd name="T118" fmla="*/ 18 w 36"/>
                  <a:gd name="T119" fmla="*/ 18 h 43"/>
                  <a:gd name="T120" fmla="*/ 17 w 36"/>
                  <a:gd name="T121" fmla="*/ 19 h 43"/>
                  <a:gd name="T122" fmla="*/ 16 w 36"/>
                  <a:gd name="T123" fmla="*/ 25 h 43"/>
                  <a:gd name="T124" fmla="*/ 14 w 36"/>
                  <a:gd name="T125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" h="43">
                    <a:moveTo>
                      <a:pt x="5" y="16"/>
                    </a:moveTo>
                    <a:cubicBezTo>
                      <a:pt x="6" y="19"/>
                      <a:pt x="3" y="20"/>
                      <a:pt x="0" y="23"/>
                    </a:cubicBezTo>
                    <a:cubicBezTo>
                      <a:pt x="0" y="23"/>
                      <a:pt x="1" y="25"/>
                      <a:pt x="1" y="28"/>
                    </a:cubicBezTo>
                    <a:cubicBezTo>
                      <a:pt x="5" y="39"/>
                      <a:pt x="13" y="43"/>
                      <a:pt x="19" y="41"/>
                    </a:cubicBezTo>
                    <a:cubicBezTo>
                      <a:pt x="18" y="40"/>
                      <a:pt x="18" y="39"/>
                      <a:pt x="19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9"/>
                      <a:pt x="19" y="40"/>
                    </a:cubicBezTo>
                    <a:cubicBezTo>
                      <a:pt x="20" y="39"/>
                      <a:pt x="21" y="39"/>
                      <a:pt x="23" y="39"/>
                    </a:cubicBezTo>
                    <a:cubicBezTo>
                      <a:pt x="22" y="36"/>
                      <a:pt x="23" y="38"/>
                      <a:pt x="23" y="36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3" y="36"/>
                      <a:pt x="23" y="36"/>
                      <a:pt x="25" y="38"/>
                    </a:cubicBezTo>
                    <a:cubicBezTo>
                      <a:pt x="29" y="38"/>
                      <a:pt x="31" y="35"/>
                      <a:pt x="33" y="33"/>
                    </a:cubicBezTo>
                    <a:cubicBezTo>
                      <a:pt x="36" y="30"/>
                      <a:pt x="36" y="26"/>
                      <a:pt x="36" y="21"/>
                    </a:cubicBezTo>
                    <a:cubicBezTo>
                      <a:pt x="33" y="20"/>
                      <a:pt x="35" y="19"/>
                      <a:pt x="32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1" y="18"/>
                      <a:pt x="33" y="18"/>
                      <a:pt x="34" y="17"/>
                    </a:cubicBezTo>
                    <a:cubicBezTo>
                      <a:pt x="33" y="17"/>
                      <a:pt x="34" y="17"/>
                      <a:pt x="32" y="17"/>
                    </a:cubicBezTo>
                    <a:cubicBezTo>
                      <a:pt x="30" y="17"/>
                      <a:pt x="35" y="17"/>
                      <a:pt x="34" y="16"/>
                    </a:cubicBezTo>
                    <a:cubicBezTo>
                      <a:pt x="34" y="16"/>
                      <a:pt x="33" y="17"/>
                      <a:pt x="33" y="16"/>
                    </a:cubicBezTo>
                    <a:cubicBezTo>
                      <a:pt x="31" y="16"/>
                      <a:pt x="34" y="17"/>
                      <a:pt x="36" y="15"/>
                    </a:cubicBezTo>
                    <a:cubicBezTo>
                      <a:pt x="35" y="13"/>
                      <a:pt x="32" y="12"/>
                      <a:pt x="33" y="10"/>
                    </a:cubicBezTo>
                    <a:cubicBezTo>
                      <a:pt x="33" y="11"/>
                      <a:pt x="32" y="11"/>
                      <a:pt x="32" y="11"/>
                    </a:cubicBezTo>
                    <a:cubicBezTo>
                      <a:pt x="35" y="9"/>
                      <a:pt x="31" y="11"/>
                      <a:pt x="32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9"/>
                      <a:pt x="32" y="9"/>
                      <a:pt x="32" y="7"/>
                    </a:cubicBezTo>
                    <a:cubicBezTo>
                      <a:pt x="30" y="7"/>
                      <a:pt x="32" y="5"/>
                      <a:pt x="30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7" y="6"/>
                      <a:pt x="29" y="1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5" y="1"/>
                      <a:pt x="21" y="0"/>
                      <a:pt x="18" y="3"/>
                    </a:cubicBezTo>
                    <a:cubicBezTo>
                      <a:pt x="16" y="3"/>
                      <a:pt x="12" y="1"/>
                      <a:pt x="13" y="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4"/>
                      <a:pt x="12" y="3"/>
                    </a:cubicBezTo>
                    <a:cubicBezTo>
                      <a:pt x="13" y="5"/>
                      <a:pt x="11" y="4"/>
                      <a:pt x="11" y="4"/>
                    </a:cubicBezTo>
                    <a:cubicBezTo>
                      <a:pt x="11" y="5"/>
                      <a:pt x="11" y="5"/>
                      <a:pt x="11" y="6"/>
                    </a:cubicBezTo>
                    <a:cubicBezTo>
                      <a:pt x="9" y="4"/>
                      <a:pt x="11" y="8"/>
                      <a:pt x="9" y="7"/>
                    </a:cubicBezTo>
                    <a:cubicBezTo>
                      <a:pt x="12" y="9"/>
                      <a:pt x="10" y="8"/>
                      <a:pt x="10" y="9"/>
                    </a:cubicBezTo>
                    <a:cubicBezTo>
                      <a:pt x="10" y="9"/>
                      <a:pt x="10" y="9"/>
                      <a:pt x="9" y="8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10" y="10"/>
                      <a:pt x="9" y="10"/>
                    </a:cubicBezTo>
                    <a:cubicBezTo>
                      <a:pt x="7" y="9"/>
                      <a:pt x="9" y="11"/>
                      <a:pt x="8" y="10"/>
                    </a:cubicBezTo>
                    <a:cubicBezTo>
                      <a:pt x="10" y="11"/>
                      <a:pt x="11" y="13"/>
                      <a:pt x="10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5" y="12"/>
                      <a:pt x="8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5"/>
                      <a:pt x="6" y="15"/>
                      <a:pt x="8" y="17"/>
                    </a:cubicBezTo>
                    <a:cubicBezTo>
                      <a:pt x="8" y="17"/>
                      <a:pt x="7" y="17"/>
                      <a:pt x="7" y="17"/>
                    </a:cubicBezTo>
                    <a:cubicBezTo>
                      <a:pt x="6" y="17"/>
                      <a:pt x="5" y="16"/>
                      <a:pt x="5" y="16"/>
                    </a:cubicBezTo>
                    <a:close/>
                    <a:moveTo>
                      <a:pt x="16" y="26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6" y="27"/>
                      <a:pt x="16" y="26"/>
                    </a:cubicBezTo>
                    <a:close/>
                    <a:moveTo>
                      <a:pt x="17" y="24"/>
                    </a:moveTo>
                    <a:cubicBezTo>
                      <a:pt x="17" y="25"/>
                      <a:pt x="16" y="25"/>
                      <a:pt x="17" y="27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7" y="24"/>
                    </a:cubicBezTo>
                    <a:cubicBezTo>
                      <a:pt x="17" y="25"/>
                      <a:pt x="17" y="25"/>
                      <a:pt x="17" y="24"/>
                    </a:cubicBezTo>
                    <a:close/>
                    <a:moveTo>
                      <a:pt x="16" y="25"/>
                    </a:move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5"/>
                      <a:pt x="17" y="23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5"/>
                      <a:pt x="17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5"/>
                      <a:pt x="17" y="24"/>
                      <a:pt x="17" y="24"/>
                    </a:cubicBezTo>
                    <a:close/>
                    <a:moveTo>
                      <a:pt x="18" y="24"/>
                    </a:move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lose/>
                    <a:moveTo>
                      <a:pt x="20" y="23"/>
                    </a:move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19" y="23"/>
                      <a:pt x="19" y="23"/>
                    </a:cubicBezTo>
                    <a:cubicBezTo>
                      <a:pt x="19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8" y="25"/>
                      <a:pt x="19" y="26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3"/>
                      <a:pt x="17" y="23"/>
                    </a:cubicBezTo>
                    <a:cubicBezTo>
                      <a:pt x="17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2"/>
                      <a:pt x="17" y="22"/>
                      <a:pt x="17" y="22"/>
                    </a:cubicBezTo>
                    <a:cubicBezTo>
                      <a:pt x="18" y="22"/>
                      <a:pt x="18" y="23"/>
                      <a:pt x="18" y="23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1" y="24"/>
                      <a:pt x="21" y="24"/>
                      <a:pt x="21" y="25"/>
                    </a:cubicBezTo>
                    <a:lnTo>
                      <a:pt x="20" y="24"/>
                    </a:ln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2" y="25"/>
                    </a:cubicBezTo>
                    <a:lnTo>
                      <a:pt x="21" y="24"/>
                    </a:lnTo>
                    <a:close/>
                    <a:moveTo>
                      <a:pt x="22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22" y="23"/>
                    </a:ln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3" y="24"/>
                      <a:pt x="22" y="24"/>
                    </a:cubicBezTo>
                    <a:close/>
                    <a:moveTo>
                      <a:pt x="22" y="22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2" y="22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2" y="20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3" y="23"/>
                    </a:moveTo>
                    <a:cubicBezTo>
                      <a:pt x="23" y="23"/>
                      <a:pt x="23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23" y="22"/>
                      <a:pt x="23" y="22"/>
                    </a:cubicBezTo>
                    <a:close/>
                    <a:moveTo>
                      <a:pt x="27" y="24"/>
                    </a:moveTo>
                    <a:cubicBezTo>
                      <a:pt x="26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5" y="24"/>
                    </a:cubicBezTo>
                    <a:cubicBezTo>
                      <a:pt x="26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3"/>
                    </a:move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6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6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5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lnTo>
                      <a:pt x="24" y="22"/>
                    </a:ln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4" y="22"/>
                      <a:pt x="24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3"/>
                      <a:pt x="23" y="23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4"/>
                    </a:move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5"/>
                      <a:pt x="27" y="25"/>
                      <a:pt x="27" y="25"/>
                    </a:cubicBezTo>
                    <a:cubicBezTo>
                      <a:pt x="26" y="24"/>
                      <a:pt x="25" y="24"/>
                      <a:pt x="24" y="24"/>
                    </a:cubicBezTo>
                    <a:close/>
                    <a:moveTo>
                      <a:pt x="27" y="25"/>
                    </a:move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8" y="24"/>
                      <a:pt x="28" y="24"/>
                      <a:pt x="27" y="24"/>
                    </a:cubicBezTo>
                    <a:close/>
                    <a:moveTo>
                      <a:pt x="29" y="24"/>
                    </a:moveTo>
                    <a:cubicBezTo>
                      <a:pt x="29" y="24"/>
                      <a:pt x="26" y="24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6" y="24"/>
                    </a:cubicBezTo>
                    <a:lnTo>
                      <a:pt x="29" y="24"/>
                    </a:lnTo>
                    <a:close/>
                    <a:moveTo>
                      <a:pt x="27" y="24"/>
                    </a:move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2"/>
                    </a:moveTo>
                    <a:cubicBezTo>
                      <a:pt x="26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lose/>
                    <a:moveTo>
                      <a:pt x="25" y="22"/>
                    </a:move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2"/>
                      <a:pt x="25" y="22"/>
                    </a:cubicBezTo>
                    <a:cubicBezTo>
                      <a:pt x="25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4" y="22"/>
                      <a:pt x="24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2" y="21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4" y="21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lose/>
                    <a:moveTo>
                      <a:pt x="23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5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19"/>
                      <a:pt x="23" y="19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19"/>
                      <a:pt x="22" y="18"/>
                      <a:pt x="22" y="18"/>
                    </a:cubicBezTo>
                    <a:cubicBezTo>
                      <a:pt x="21" y="17"/>
                      <a:pt x="22" y="18"/>
                      <a:pt x="23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19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2" y="21"/>
                    </a:cubicBezTo>
                    <a:close/>
                    <a:moveTo>
                      <a:pt x="22" y="21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2" y="21"/>
                      <a:pt x="22" y="21"/>
                    </a:cubicBezTo>
                    <a:close/>
                    <a:moveTo>
                      <a:pt x="20" y="21"/>
                    </a:moveTo>
                    <a:cubicBezTo>
                      <a:pt x="20" y="21"/>
                      <a:pt x="20" y="22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8" y="21"/>
                      <a:pt x="18" y="20"/>
                      <a:pt x="17" y="21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7" y="20"/>
                      <a:pt x="17" y="20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19" y="19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8"/>
                      <a:pt x="19" y="21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20" y="20"/>
                    </a:cubicBezTo>
                    <a:cubicBezTo>
                      <a:pt x="20" y="20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1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0" y="21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8" y="18"/>
                    </a:cubicBezTo>
                    <a:cubicBezTo>
                      <a:pt x="19" y="18"/>
                      <a:pt x="19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ubicBezTo>
                      <a:pt x="18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19"/>
                      <a:pt x="20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9"/>
                      <a:pt x="20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9"/>
                    </a:cubicBezTo>
                    <a:lnTo>
                      <a:pt x="20" y="18"/>
                    </a:lnTo>
                    <a:close/>
                    <a:moveTo>
                      <a:pt x="19" y="18"/>
                    </a:moveTo>
                    <a:cubicBezTo>
                      <a:pt x="20" y="17"/>
                      <a:pt x="20" y="17"/>
                      <a:pt x="20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9"/>
                      <a:pt x="18" y="18"/>
                      <a:pt x="16" y="18"/>
                    </a:cubicBezTo>
                    <a:cubicBezTo>
                      <a:pt x="18" y="18"/>
                      <a:pt x="16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8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7" y="18"/>
                      <a:pt x="18" y="18"/>
                    </a:cubicBezTo>
                    <a:cubicBezTo>
                      <a:pt x="17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7" y="19"/>
                    </a:cubicBezTo>
                    <a:cubicBezTo>
                      <a:pt x="16" y="19"/>
                      <a:pt x="17" y="18"/>
                      <a:pt x="18" y="18"/>
                    </a:cubicBezTo>
                    <a:cubicBezTo>
                      <a:pt x="16" y="19"/>
                      <a:pt x="17" y="18"/>
                      <a:pt x="16" y="19"/>
                    </a:cubicBezTo>
                    <a:cubicBezTo>
                      <a:pt x="16" y="19"/>
                      <a:pt x="17" y="19"/>
                      <a:pt x="17" y="19"/>
                    </a:cubicBezTo>
                    <a:cubicBezTo>
                      <a:pt x="17" y="19"/>
                      <a:pt x="19" y="18"/>
                      <a:pt x="17" y="19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8" y="18"/>
                      <a:pt x="18" y="19"/>
                      <a:pt x="18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8" y="18"/>
                      <a:pt x="15" y="19"/>
                      <a:pt x="18" y="18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4"/>
                    </a:cubicBezTo>
                    <a:cubicBezTo>
                      <a:pt x="16" y="24"/>
                      <a:pt x="15" y="24"/>
                      <a:pt x="15" y="23"/>
                    </a:cubicBezTo>
                    <a:cubicBezTo>
                      <a:pt x="16" y="23"/>
                      <a:pt x="16" y="24"/>
                      <a:pt x="17" y="24"/>
                    </a:cubicBezTo>
                    <a:close/>
                    <a:moveTo>
                      <a:pt x="15" y="26"/>
                    </a:move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5" y="26"/>
                      <a:pt x="15" y="26"/>
                      <a:pt x="15" y="27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lose/>
                    <a:moveTo>
                      <a:pt x="15" y="26"/>
                    </a:moveTo>
                    <a:cubicBezTo>
                      <a:pt x="14" y="27"/>
                      <a:pt x="15" y="26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5" y="26"/>
                      <a:pt x="15" y="26"/>
                    </a:cubicBezTo>
                    <a:close/>
                    <a:moveTo>
                      <a:pt x="15" y="29"/>
                    </a:moveTo>
                    <a:cubicBezTo>
                      <a:pt x="14" y="30"/>
                      <a:pt x="14" y="30"/>
                      <a:pt x="14" y="29"/>
                    </a:cubicBezTo>
                    <a:cubicBezTo>
                      <a:pt x="14" y="29"/>
                      <a:pt x="14" y="29"/>
                      <a:pt x="15" y="29"/>
                    </a:cubicBezTo>
                    <a:close/>
                    <a:moveTo>
                      <a:pt x="13" y="28"/>
                    </a:moveTo>
                    <a:cubicBezTo>
                      <a:pt x="13" y="28"/>
                      <a:pt x="13" y="27"/>
                      <a:pt x="13" y="27"/>
                    </a:cubicBezTo>
                    <a:cubicBezTo>
                      <a:pt x="13" y="27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8"/>
                      <a:pt x="12" y="29"/>
                    </a:cubicBezTo>
                    <a:lnTo>
                      <a:pt x="13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8" name="Freeform 287"/>
              <p:cNvSpPr/>
              <p:nvPr/>
            </p:nvSpPr>
            <p:spPr bwMode="auto">
              <a:xfrm>
                <a:off x="3608" y="1908"/>
                <a:ext cx="4" cy="6"/>
              </a:xfrm>
              <a:custGeom>
                <a:avLst/>
                <a:gdLst>
                  <a:gd name="T0" fmla="*/ 1 w 2"/>
                  <a:gd name="T1" fmla="*/ 0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2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49" name="Freeform 288"/>
              <p:cNvSpPr/>
              <p:nvPr/>
            </p:nvSpPr>
            <p:spPr bwMode="auto">
              <a:xfrm>
                <a:off x="4113" y="1587"/>
                <a:ext cx="4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0" y="0"/>
                      <a:pt x="1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0" name="Freeform 289"/>
              <p:cNvSpPr/>
              <p:nvPr/>
            </p:nvSpPr>
            <p:spPr bwMode="auto">
              <a:xfrm flipH="1">
                <a:off x="3593" y="18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1" name="Freeform 290"/>
              <p:cNvSpPr/>
              <p:nvPr/>
            </p:nvSpPr>
            <p:spPr bwMode="auto">
              <a:xfrm>
                <a:off x="4251" y="1730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2 w 4"/>
                  <a:gd name="T3" fmla="*/ 4 h 4"/>
                  <a:gd name="T4" fmla="*/ 4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2" y="4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2" name="Freeform 291"/>
              <p:cNvSpPr/>
              <p:nvPr/>
            </p:nvSpPr>
            <p:spPr bwMode="auto">
              <a:xfrm>
                <a:off x="3980" y="24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3" name="Freeform 292"/>
              <p:cNvSpPr/>
              <p:nvPr/>
            </p:nvSpPr>
            <p:spPr bwMode="auto">
              <a:xfrm>
                <a:off x="3980" y="2446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0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2"/>
                      <a:pt x="0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4" name="Freeform 293"/>
              <p:cNvSpPr/>
              <p:nvPr/>
            </p:nvSpPr>
            <p:spPr bwMode="auto">
              <a:xfrm flipH="1">
                <a:off x="4062" y="2253"/>
                <a:ext cx="0" cy="2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5" name="Freeform 294"/>
              <p:cNvSpPr/>
              <p:nvPr/>
            </p:nvSpPr>
            <p:spPr bwMode="auto">
              <a:xfrm>
                <a:off x="4162" y="220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6" name="Freeform 295"/>
              <p:cNvSpPr/>
              <p:nvPr/>
            </p:nvSpPr>
            <p:spPr bwMode="auto">
              <a:xfrm>
                <a:off x="4164" y="2139"/>
                <a:ext cx="4" cy="2"/>
              </a:xfrm>
              <a:custGeom>
                <a:avLst/>
                <a:gdLst>
                  <a:gd name="T0" fmla="*/ 4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7" name="Freeform 296"/>
              <p:cNvSpPr/>
              <p:nvPr/>
            </p:nvSpPr>
            <p:spPr bwMode="auto">
              <a:xfrm>
                <a:off x="3606" y="1819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8" name="Oval 297"/>
              <p:cNvSpPr>
                <a:spLocks noChangeArrowheads="1"/>
              </p:cNvSpPr>
              <p:nvPr/>
            </p:nvSpPr>
            <p:spPr bwMode="auto">
              <a:xfrm>
                <a:off x="3598" y="181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59" name="Oval 298"/>
              <p:cNvSpPr>
                <a:spLocks noChangeArrowheads="1"/>
              </p:cNvSpPr>
              <p:nvPr/>
            </p:nvSpPr>
            <p:spPr bwMode="auto">
              <a:xfrm>
                <a:off x="3600" y="181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0" name="Freeform 299"/>
              <p:cNvSpPr/>
              <p:nvPr/>
            </p:nvSpPr>
            <p:spPr bwMode="auto">
              <a:xfrm>
                <a:off x="3598" y="181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1 w 1"/>
                  <a:gd name="T7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1" name="Oval 300"/>
              <p:cNvSpPr>
                <a:spLocks noChangeArrowheads="1"/>
              </p:cNvSpPr>
              <p:nvPr/>
            </p:nvSpPr>
            <p:spPr bwMode="auto">
              <a:xfrm>
                <a:off x="3602" y="181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2" name="Freeform 301"/>
              <p:cNvSpPr/>
              <p:nvPr/>
            </p:nvSpPr>
            <p:spPr bwMode="auto">
              <a:xfrm flipH="1"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3" name="Freeform 302"/>
              <p:cNvSpPr/>
              <p:nvPr/>
            </p:nvSpPr>
            <p:spPr bwMode="auto">
              <a:xfrm flipH="1"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4" name="Oval 303"/>
              <p:cNvSpPr>
                <a:spLocks noChangeArrowheads="1"/>
              </p:cNvSpPr>
              <p:nvPr/>
            </p:nvSpPr>
            <p:spPr bwMode="auto">
              <a:xfrm>
                <a:off x="3593" y="181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5" name="Freeform 304"/>
              <p:cNvSpPr/>
              <p:nvPr/>
            </p:nvSpPr>
            <p:spPr bwMode="auto">
              <a:xfrm flipH="1"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6" name="Freeform 305"/>
              <p:cNvSpPr/>
              <p:nvPr/>
            </p:nvSpPr>
            <p:spPr bwMode="auto">
              <a:xfrm flipH="1">
                <a:off x="3598" y="18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7" name="Oval 306"/>
              <p:cNvSpPr>
                <a:spLocks noChangeArrowheads="1"/>
              </p:cNvSpPr>
              <p:nvPr/>
            </p:nvSpPr>
            <p:spPr bwMode="auto">
              <a:xfrm>
                <a:off x="3612" y="182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8" name="Freeform 307"/>
              <p:cNvSpPr/>
              <p:nvPr/>
            </p:nvSpPr>
            <p:spPr bwMode="auto">
              <a:xfrm>
                <a:off x="3977" y="2478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9" name="Freeform 308"/>
              <p:cNvSpPr/>
              <p:nvPr/>
            </p:nvSpPr>
            <p:spPr bwMode="auto">
              <a:xfrm>
                <a:off x="3595" y="1812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0" name="Freeform 309"/>
              <p:cNvSpPr/>
              <p:nvPr/>
            </p:nvSpPr>
            <p:spPr bwMode="auto">
              <a:xfrm flipH="1"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1" name="Freeform 310"/>
              <p:cNvSpPr/>
              <p:nvPr/>
            </p:nvSpPr>
            <p:spPr bwMode="auto">
              <a:xfrm>
                <a:off x="3967" y="2491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2" name="Freeform 311"/>
              <p:cNvSpPr/>
              <p:nvPr/>
            </p:nvSpPr>
            <p:spPr bwMode="auto">
              <a:xfrm>
                <a:off x="3825" y="22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3" name="Freeform 312"/>
              <p:cNvSpPr/>
              <p:nvPr/>
            </p:nvSpPr>
            <p:spPr bwMode="auto">
              <a:xfrm>
                <a:off x="3810" y="2268"/>
                <a:ext cx="8" cy="2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0 h 1"/>
                  <a:gd name="T4" fmla="*/ 4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4" name="Freeform 313"/>
              <p:cNvSpPr/>
              <p:nvPr/>
            </p:nvSpPr>
            <p:spPr bwMode="auto">
              <a:xfrm>
                <a:off x="3835" y="227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5" name="Freeform 314"/>
              <p:cNvSpPr/>
              <p:nvPr/>
            </p:nvSpPr>
            <p:spPr bwMode="auto">
              <a:xfrm>
                <a:off x="3833" y="2268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1" y="2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6" name="Freeform 315"/>
              <p:cNvSpPr/>
              <p:nvPr/>
            </p:nvSpPr>
            <p:spPr bwMode="auto">
              <a:xfrm>
                <a:off x="3833" y="2328"/>
                <a:ext cx="9" cy="2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4 w 4"/>
                  <a:gd name="T5" fmla="*/ 0 h 1"/>
                  <a:gd name="T6" fmla="*/ 3 w 4"/>
                  <a:gd name="T7" fmla="*/ 0 h 1"/>
                  <a:gd name="T8" fmla="*/ 2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2" y="0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7" name="Freeform 316"/>
              <p:cNvSpPr/>
              <p:nvPr/>
            </p:nvSpPr>
            <p:spPr bwMode="auto">
              <a:xfrm>
                <a:off x="3837" y="233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8" name="Freeform 317"/>
              <p:cNvSpPr/>
              <p:nvPr/>
            </p:nvSpPr>
            <p:spPr bwMode="auto">
              <a:xfrm>
                <a:off x="3839" y="2328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9" name="Freeform 318"/>
              <p:cNvSpPr/>
              <p:nvPr/>
            </p:nvSpPr>
            <p:spPr bwMode="auto">
              <a:xfrm>
                <a:off x="3827" y="2268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0" name="Freeform 319"/>
              <p:cNvSpPr/>
              <p:nvPr/>
            </p:nvSpPr>
            <p:spPr bwMode="auto">
              <a:xfrm>
                <a:off x="3729" y="2856"/>
                <a:ext cx="6" cy="4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1" name="Freeform 320"/>
              <p:cNvSpPr/>
              <p:nvPr/>
            </p:nvSpPr>
            <p:spPr bwMode="auto">
              <a:xfrm>
                <a:off x="3731" y="285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0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2" name="Freeform 321"/>
              <p:cNvSpPr/>
              <p:nvPr/>
            </p:nvSpPr>
            <p:spPr bwMode="auto">
              <a:xfrm flipH="1">
                <a:off x="3897" y="2822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3" name="Freeform 322"/>
              <p:cNvSpPr/>
              <p:nvPr/>
            </p:nvSpPr>
            <p:spPr bwMode="auto">
              <a:xfrm>
                <a:off x="4007" y="2790"/>
                <a:ext cx="2" cy="4"/>
              </a:xfrm>
              <a:custGeom>
                <a:avLst/>
                <a:gdLst>
                  <a:gd name="T0" fmla="*/ 2 w 2"/>
                  <a:gd name="T1" fmla="*/ 4 h 4"/>
                  <a:gd name="T2" fmla="*/ 2 w 2"/>
                  <a:gd name="T3" fmla="*/ 4 h 4"/>
                  <a:gd name="T4" fmla="*/ 0 w 2"/>
                  <a:gd name="T5" fmla="*/ 0 h 4"/>
                  <a:gd name="T6" fmla="*/ 2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lnTo>
                      <a:pt x="2" y="4"/>
                    </a:lnTo>
                    <a:lnTo>
                      <a:pt x="0" y="0"/>
                    </a:lnTo>
                    <a:lnTo>
                      <a:pt x="2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4" name="Freeform 323"/>
              <p:cNvSpPr/>
              <p:nvPr/>
            </p:nvSpPr>
            <p:spPr bwMode="auto">
              <a:xfrm>
                <a:off x="3971" y="2813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1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5" name="Freeform 324"/>
              <p:cNvSpPr/>
              <p:nvPr/>
            </p:nvSpPr>
            <p:spPr bwMode="auto">
              <a:xfrm>
                <a:off x="3969" y="2501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6" name="Freeform 325"/>
              <p:cNvSpPr/>
              <p:nvPr/>
            </p:nvSpPr>
            <p:spPr bwMode="auto">
              <a:xfrm flipH="1">
                <a:off x="3850" y="28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7" name="Freeform 326"/>
              <p:cNvSpPr/>
              <p:nvPr/>
            </p:nvSpPr>
            <p:spPr bwMode="auto">
              <a:xfrm>
                <a:off x="3668" y="2060"/>
                <a:ext cx="8" cy="17"/>
              </a:xfrm>
              <a:custGeom>
                <a:avLst/>
                <a:gdLst>
                  <a:gd name="T0" fmla="*/ 4 w 4"/>
                  <a:gd name="T1" fmla="*/ 0 h 8"/>
                  <a:gd name="T2" fmla="*/ 0 w 4"/>
                  <a:gd name="T3" fmla="*/ 6 h 8"/>
                  <a:gd name="T4" fmla="*/ 4 w 4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8">
                    <a:moveTo>
                      <a:pt x="4" y="0"/>
                    </a:moveTo>
                    <a:cubicBezTo>
                      <a:pt x="2" y="1"/>
                      <a:pt x="1" y="5"/>
                      <a:pt x="0" y="6"/>
                    </a:cubicBezTo>
                    <a:cubicBezTo>
                      <a:pt x="1" y="8"/>
                      <a:pt x="3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8" name="Freeform 327"/>
              <p:cNvSpPr/>
              <p:nvPr/>
            </p:nvSpPr>
            <p:spPr bwMode="auto">
              <a:xfrm>
                <a:off x="3837" y="232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9" name="Freeform 328"/>
              <p:cNvSpPr/>
              <p:nvPr/>
            </p:nvSpPr>
            <p:spPr bwMode="auto">
              <a:xfrm>
                <a:off x="3965" y="2504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0" name="Freeform 329"/>
              <p:cNvSpPr/>
              <p:nvPr/>
            </p:nvSpPr>
            <p:spPr bwMode="auto">
              <a:xfrm>
                <a:off x="3973" y="247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1" name="Freeform 330"/>
              <p:cNvSpPr/>
              <p:nvPr/>
            </p:nvSpPr>
            <p:spPr bwMode="auto">
              <a:xfrm>
                <a:off x="3965" y="2497"/>
                <a:ext cx="10" cy="4"/>
              </a:xfrm>
              <a:custGeom>
                <a:avLst/>
                <a:gdLst>
                  <a:gd name="T0" fmla="*/ 5 w 5"/>
                  <a:gd name="T1" fmla="*/ 1 h 2"/>
                  <a:gd name="T2" fmla="*/ 1 w 5"/>
                  <a:gd name="T3" fmla="*/ 2 h 2"/>
                  <a:gd name="T4" fmla="*/ 0 w 5"/>
                  <a:gd name="T5" fmla="*/ 2 h 2"/>
                  <a:gd name="T6" fmla="*/ 2 w 5"/>
                  <a:gd name="T7" fmla="*/ 2 h 2"/>
                  <a:gd name="T8" fmla="*/ 3 w 5"/>
                  <a:gd name="T9" fmla="*/ 1 h 2"/>
                  <a:gd name="T10" fmla="*/ 5 w 5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4" y="2"/>
                      <a:pt x="3" y="1"/>
                    </a:cubicBezTo>
                    <a:cubicBezTo>
                      <a:pt x="4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2" name="Freeform 331"/>
              <p:cNvSpPr/>
              <p:nvPr/>
            </p:nvSpPr>
            <p:spPr bwMode="auto">
              <a:xfrm>
                <a:off x="3835" y="2474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3" name="Freeform 332"/>
              <p:cNvSpPr/>
              <p:nvPr/>
            </p:nvSpPr>
            <p:spPr bwMode="auto">
              <a:xfrm>
                <a:off x="3829" y="2345"/>
                <a:ext cx="4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4" name="Freeform 333"/>
              <p:cNvSpPr/>
              <p:nvPr/>
            </p:nvSpPr>
            <p:spPr bwMode="auto">
              <a:xfrm>
                <a:off x="3831" y="23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5" name="Freeform 334"/>
              <p:cNvSpPr/>
              <p:nvPr/>
            </p:nvSpPr>
            <p:spPr bwMode="auto">
              <a:xfrm>
                <a:off x="3850" y="2491"/>
                <a:ext cx="4" cy="2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4 w 4"/>
                  <a:gd name="T5" fmla="*/ 0 h 2"/>
                  <a:gd name="T6" fmla="*/ 0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lnTo>
                      <a:pt x="0" y="2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6" name="Freeform 335"/>
              <p:cNvSpPr/>
              <p:nvPr/>
            </p:nvSpPr>
            <p:spPr bwMode="auto">
              <a:xfrm>
                <a:off x="3835" y="233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7" name="Rectangle 336"/>
              <p:cNvSpPr>
                <a:spLocks noChangeArrowheads="1"/>
              </p:cNvSpPr>
              <p:nvPr/>
            </p:nvSpPr>
            <p:spPr bwMode="auto">
              <a:xfrm>
                <a:off x="3835" y="243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8" name="Freeform 337"/>
              <p:cNvSpPr/>
              <p:nvPr/>
            </p:nvSpPr>
            <p:spPr bwMode="auto">
              <a:xfrm>
                <a:off x="3831" y="2349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9" name="Freeform 338"/>
              <p:cNvSpPr/>
              <p:nvPr/>
            </p:nvSpPr>
            <p:spPr bwMode="auto">
              <a:xfrm>
                <a:off x="3602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0" name="Freeform 339"/>
              <p:cNvSpPr/>
              <p:nvPr/>
            </p:nvSpPr>
            <p:spPr bwMode="auto">
              <a:xfrm flipH="1">
                <a:off x="3905" y="22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1" name="Freeform 340"/>
              <p:cNvSpPr/>
              <p:nvPr/>
            </p:nvSpPr>
            <p:spPr bwMode="auto">
              <a:xfrm>
                <a:off x="3778" y="297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2" name="Freeform 341"/>
              <p:cNvSpPr/>
              <p:nvPr/>
            </p:nvSpPr>
            <p:spPr bwMode="auto">
              <a:xfrm>
                <a:off x="3746" y="2826"/>
                <a:ext cx="399" cy="167"/>
              </a:xfrm>
              <a:custGeom>
                <a:avLst/>
                <a:gdLst>
                  <a:gd name="T0" fmla="*/ 154 w 188"/>
                  <a:gd name="T1" fmla="*/ 20 h 79"/>
                  <a:gd name="T2" fmla="*/ 145 w 188"/>
                  <a:gd name="T3" fmla="*/ 25 h 79"/>
                  <a:gd name="T4" fmla="*/ 108 w 188"/>
                  <a:gd name="T5" fmla="*/ 47 h 79"/>
                  <a:gd name="T6" fmla="*/ 94 w 188"/>
                  <a:gd name="T7" fmla="*/ 49 h 79"/>
                  <a:gd name="T8" fmla="*/ 84 w 188"/>
                  <a:gd name="T9" fmla="*/ 48 h 79"/>
                  <a:gd name="T10" fmla="*/ 64 w 188"/>
                  <a:gd name="T11" fmla="*/ 52 h 79"/>
                  <a:gd name="T12" fmla="*/ 52 w 188"/>
                  <a:gd name="T13" fmla="*/ 54 h 79"/>
                  <a:gd name="T14" fmla="*/ 33 w 188"/>
                  <a:gd name="T15" fmla="*/ 56 h 79"/>
                  <a:gd name="T16" fmla="*/ 23 w 188"/>
                  <a:gd name="T17" fmla="*/ 60 h 79"/>
                  <a:gd name="T18" fmla="*/ 12 w 188"/>
                  <a:gd name="T19" fmla="*/ 55 h 79"/>
                  <a:gd name="T20" fmla="*/ 5 w 188"/>
                  <a:gd name="T21" fmla="*/ 55 h 79"/>
                  <a:gd name="T22" fmla="*/ 5 w 188"/>
                  <a:gd name="T23" fmla="*/ 53 h 79"/>
                  <a:gd name="T24" fmla="*/ 4 w 188"/>
                  <a:gd name="T25" fmla="*/ 51 h 79"/>
                  <a:gd name="T26" fmla="*/ 3 w 188"/>
                  <a:gd name="T27" fmla="*/ 53 h 79"/>
                  <a:gd name="T28" fmla="*/ 3 w 188"/>
                  <a:gd name="T29" fmla="*/ 56 h 79"/>
                  <a:gd name="T30" fmla="*/ 0 w 188"/>
                  <a:gd name="T31" fmla="*/ 58 h 79"/>
                  <a:gd name="T32" fmla="*/ 2 w 188"/>
                  <a:gd name="T33" fmla="*/ 61 h 79"/>
                  <a:gd name="T34" fmla="*/ 13 w 188"/>
                  <a:gd name="T35" fmla="*/ 66 h 79"/>
                  <a:gd name="T36" fmla="*/ 15 w 188"/>
                  <a:gd name="T37" fmla="*/ 70 h 79"/>
                  <a:gd name="T38" fmla="*/ 16 w 188"/>
                  <a:gd name="T39" fmla="*/ 72 h 79"/>
                  <a:gd name="T40" fmla="*/ 18 w 188"/>
                  <a:gd name="T41" fmla="*/ 76 h 79"/>
                  <a:gd name="T42" fmla="*/ 21 w 188"/>
                  <a:gd name="T43" fmla="*/ 71 h 79"/>
                  <a:gd name="T44" fmla="*/ 26 w 188"/>
                  <a:gd name="T45" fmla="*/ 67 h 79"/>
                  <a:gd name="T46" fmla="*/ 27 w 188"/>
                  <a:gd name="T47" fmla="*/ 76 h 79"/>
                  <a:gd name="T48" fmla="*/ 30 w 188"/>
                  <a:gd name="T49" fmla="*/ 74 h 79"/>
                  <a:gd name="T50" fmla="*/ 31 w 188"/>
                  <a:gd name="T51" fmla="*/ 78 h 79"/>
                  <a:gd name="T52" fmla="*/ 35 w 188"/>
                  <a:gd name="T53" fmla="*/ 74 h 79"/>
                  <a:gd name="T54" fmla="*/ 38 w 188"/>
                  <a:gd name="T55" fmla="*/ 73 h 79"/>
                  <a:gd name="T56" fmla="*/ 42 w 188"/>
                  <a:gd name="T57" fmla="*/ 64 h 79"/>
                  <a:gd name="T58" fmla="*/ 43 w 188"/>
                  <a:gd name="T59" fmla="*/ 76 h 79"/>
                  <a:gd name="T60" fmla="*/ 51 w 188"/>
                  <a:gd name="T61" fmla="*/ 72 h 79"/>
                  <a:gd name="T62" fmla="*/ 57 w 188"/>
                  <a:gd name="T63" fmla="*/ 72 h 79"/>
                  <a:gd name="T64" fmla="*/ 61 w 188"/>
                  <a:gd name="T65" fmla="*/ 70 h 79"/>
                  <a:gd name="T66" fmla="*/ 70 w 188"/>
                  <a:gd name="T67" fmla="*/ 68 h 79"/>
                  <a:gd name="T68" fmla="*/ 75 w 188"/>
                  <a:gd name="T69" fmla="*/ 71 h 79"/>
                  <a:gd name="T70" fmla="*/ 77 w 188"/>
                  <a:gd name="T71" fmla="*/ 68 h 79"/>
                  <a:gd name="T72" fmla="*/ 80 w 188"/>
                  <a:gd name="T73" fmla="*/ 68 h 79"/>
                  <a:gd name="T74" fmla="*/ 81 w 188"/>
                  <a:gd name="T75" fmla="*/ 66 h 79"/>
                  <a:gd name="T76" fmla="*/ 86 w 188"/>
                  <a:gd name="T77" fmla="*/ 67 h 79"/>
                  <a:gd name="T78" fmla="*/ 92 w 188"/>
                  <a:gd name="T79" fmla="*/ 65 h 79"/>
                  <a:gd name="T80" fmla="*/ 98 w 188"/>
                  <a:gd name="T81" fmla="*/ 64 h 79"/>
                  <a:gd name="T82" fmla="*/ 104 w 188"/>
                  <a:gd name="T83" fmla="*/ 60 h 79"/>
                  <a:gd name="T84" fmla="*/ 107 w 188"/>
                  <a:gd name="T85" fmla="*/ 62 h 79"/>
                  <a:gd name="T86" fmla="*/ 108 w 188"/>
                  <a:gd name="T87" fmla="*/ 62 h 79"/>
                  <a:gd name="T88" fmla="*/ 114 w 188"/>
                  <a:gd name="T89" fmla="*/ 59 h 79"/>
                  <a:gd name="T90" fmla="*/ 119 w 188"/>
                  <a:gd name="T91" fmla="*/ 59 h 79"/>
                  <a:gd name="T92" fmla="*/ 122 w 188"/>
                  <a:gd name="T93" fmla="*/ 52 h 79"/>
                  <a:gd name="T94" fmla="*/ 126 w 188"/>
                  <a:gd name="T95" fmla="*/ 52 h 79"/>
                  <a:gd name="T96" fmla="*/ 132 w 188"/>
                  <a:gd name="T97" fmla="*/ 50 h 79"/>
                  <a:gd name="T98" fmla="*/ 139 w 188"/>
                  <a:gd name="T99" fmla="*/ 45 h 79"/>
                  <a:gd name="T100" fmla="*/ 143 w 188"/>
                  <a:gd name="T101" fmla="*/ 43 h 79"/>
                  <a:gd name="T102" fmla="*/ 156 w 188"/>
                  <a:gd name="T103" fmla="*/ 39 h 79"/>
                  <a:gd name="T104" fmla="*/ 160 w 188"/>
                  <a:gd name="T105" fmla="*/ 37 h 79"/>
                  <a:gd name="T106" fmla="*/ 167 w 188"/>
                  <a:gd name="T107" fmla="*/ 26 h 79"/>
                  <a:gd name="T108" fmla="*/ 172 w 188"/>
                  <a:gd name="T109" fmla="*/ 21 h 79"/>
                  <a:gd name="T110" fmla="*/ 180 w 188"/>
                  <a:gd name="T11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88" h="79">
                    <a:moveTo>
                      <a:pt x="180" y="0"/>
                    </a:moveTo>
                    <a:cubicBezTo>
                      <a:pt x="179" y="5"/>
                      <a:pt x="175" y="6"/>
                      <a:pt x="171" y="7"/>
                    </a:cubicBezTo>
                    <a:cubicBezTo>
                      <a:pt x="170" y="8"/>
                      <a:pt x="169" y="10"/>
                      <a:pt x="168" y="10"/>
                    </a:cubicBezTo>
                    <a:cubicBezTo>
                      <a:pt x="164" y="15"/>
                      <a:pt x="157" y="14"/>
                      <a:pt x="154" y="19"/>
                    </a:cubicBezTo>
                    <a:cubicBezTo>
                      <a:pt x="155" y="19"/>
                      <a:pt x="155" y="20"/>
                      <a:pt x="155" y="21"/>
                    </a:cubicBezTo>
                    <a:cubicBezTo>
                      <a:pt x="154" y="20"/>
                      <a:pt x="154" y="20"/>
                      <a:pt x="154" y="20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4" y="20"/>
                      <a:pt x="154" y="20"/>
                    </a:cubicBezTo>
                    <a:cubicBezTo>
                      <a:pt x="152" y="21"/>
                      <a:pt x="151" y="23"/>
                      <a:pt x="149" y="23"/>
                    </a:cubicBezTo>
                    <a:cubicBezTo>
                      <a:pt x="149" y="25"/>
                      <a:pt x="148" y="24"/>
                      <a:pt x="149" y="26"/>
                    </a:cubicBezTo>
                    <a:cubicBezTo>
                      <a:pt x="148" y="25"/>
                      <a:pt x="148" y="25"/>
                      <a:pt x="148" y="25"/>
                    </a:cubicBezTo>
                    <a:cubicBezTo>
                      <a:pt x="147" y="27"/>
                      <a:pt x="147" y="27"/>
                      <a:pt x="145" y="25"/>
                    </a:cubicBezTo>
                    <a:cubicBezTo>
                      <a:pt x="139" y="27"/>
                      <a:pt x="134" y="30"/>
                      <a:pt x="128" y="32"/>
                    </a:cubicBezTo>
                    <a:cubicBezTo>
                      <a:pt x="123" y="34"/>
                      <a:pt x="118" y="39"/>
                      <a:pt x="112" y="41"/>
                    </a:cubicBezTo>
                    <a:cubicBezTo>
                      <a:pt x="112" y="45"/>
                      <a:pt x="111" y="43"/>
                      <a:pt x="110" y="47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10" y="47"/>
                      <a:pt x="109" y="46"/>
                      <a:pt x="107" y="45"/>
                    </a:cubicBezTo>
                    <a:cubicBezTo>
                      <a:pt x="108" y="46"/>
                      <a:pt x="107" y="45"/>
                      <a:pt x="108" y="47"/>
                    </a:cubicBezTo>
                    <a:cubicBezTo>
                      <a:pt x="108" y="49"/>
                      <a:pt x="106" y="45"/>
                      <a:pt x="106" y="46"/>
                    </a:cubicBezTo>
                    <a:cubicBezTo>
                      <a:pt x="105" y="45"/>
                      <a:pt x="106" y="47"/>
                      <a:pt x="106" y="46"/>
                    </a:cubicBezTo>
                    <a:cubicBezTo>
                      <a:pt x="105" y="49"/>
                      <a:pt x="106" y="45"/>
                      <a:pt x="103" y="44"/>
                    </a:cubicBezTo>
                    <a:cubicBezTo>
                      <a:pt x="101" y="45"/>
                      <a:pt x="98" y="48"/>
                      <a:pt x="95" y="47"/>
                    </a:cubicBezTo>
                    <a:cubicBezTo>
                      <a:pt x="95" y="47"/>
                      <a:pt x="96" y="49"/>
                      <a:pt x="96" y="49"/>
                    </a:cubicBezTo>
                    <a:cubicBezTo>
                      <a:pt x="95" y="46"/>
                      <a:pt x="95" y="50"/>
                      <a:pt x="94" y="49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3" y="47"/>
                      <a:pt x="92" y="49"/>
                      <a:pt x="91" y="48"/>
                    </a:cubicBezTo>
                    <a:cubicBezTo>
                      <a:pt x="90" y="49"/>
                      <a:pt x="88" y="47"/>
                      <a:pt x="88" y="49"/>
                    </a:cubicBezTo>
                    <a:cubicBezTo>
                      <a:pt x="88" y="47"/>
                      <a:pt x="87" y="48"/>
                      <a:pt x="87" y="47"/>
                    </a:cubicBezTo>
                    <a:cubicBezTo>
                      <a:pt x="87" y="51"/>
                      <a:pt x="84" y="46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1" y="49"/>
                      <a:pt x="77" y="49"/>
                      <a:pt x="74" y="51"/>
                    </a:cubicBezTo>
                    <a:cubicBezTo>
                      <a:pt x="73" y="52"/>
                      <a:pt x="70" y="48"/>
                      <a:pt x="69" y="50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8" y="52"/>
                      <a:pt x="68" y="51"/>
                      <a:pt x="68" y="51"/>
                    </a:cubicBezTo>
                    <a:cubicBezTo>
                      <a:pt x="67" y="52"/>
                      <a:pt x="66" y="51"/>
                      <a:pt x="65" y="51"/>
                    </a:cubicBezTo>
                    <a:cubicBezTo>
                      <a:pt x="65" y="51"/>
                      <a:pt x="64" y="52"/>
                      <a:pt x="64" y="52"/>
                    </a:cubicBezTo>
                    <a:cubicBezTo>
                      <a:pt x="63" y="50"/>
                      <a:pt x="61" y="54"/>
                      <a:pt x="60" y="52"/>
                    </a:cubicBezTo>
                    <a:cubicBezTo>
                      <a:pt x="61" y="55"/>
                      <a:pt x="59" y="54"/>
                      <a:pt x="59" y="55"/>
                    </a:cubicBezTo>
                    <a:cubicBezTo>
                      <a:pt x="58" y="55"/>
                      <a:pt x="58" y="54"/>
                      <a:pt x="58" y="53"/>
                    </a:cubicBezTo>
                    <a:cubicBezTo>
                      <a:pt x="57" y="53"/>
                      <a:pt x="57" y="54"/>
                      <a:pt x="56" y="53"/>
                    </a:cubicBezTo>
                    <a:cubicBezTo>
                      <a:pt x="55" y="53"/>
                      <a:pt x="55" y="55"/>
                      <a:pt x="54" y="55"/>
                    </a:cubicBezTo>
                    <a:cubicBezTo>
                      <a:pt x="54" y="52"/>
                      <a:pt x="53" y="54"/>
                      <a:pt x="52" y="54"/>
                    </a:cubicBezTo>
                    <a:cubicBezTo>
                      <a:pt x="52" y="56"/>
                      <a:pt x="52" y="57"/>
                      <a:pt x="51" y="56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49" y="56"/>
                      <a:pt x="46" y="53"/>
                      <a:pt x="43" y="56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1" y="56"/>
                      <a:pt x="38" y="54"/>
                      <a:pt x="36" y="57"/>
                    </a:cubicBezTo>
                    <a:cubicBezTo>
                      <a:pt x="35" y="56"/>
                      <a:pt x="34" y="56"/>
                      <a:pt x="33" y="56"/>
                    </a:cubicBezTo>
                    <a:cubicBezTo>
                      <a:pt x="32" y="57"/>
                      <a:pt x="32" y="57"/>
                      <a:pt x="31" y="59"/>
                    </a:cubicBezTo>
                    <a:cubicBezTo>
                      <a:pt x="31" y="59"/>
                      <a:pt x="31" y="58"/>
                      <a:pt x="31" y="57"/>
                    </a:cubicBezTo>
                    <a:cubicBezTo>
                      <a:pt x="30" y="57"/>
                      <a:pt x="29" y="54"/>
                      <a:pt x="28" y="57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27" y="57"/>
                      <a:pt x="25" y="58"/>
                      <a:pt x="25" y="57"/>
                    </a:cubicBezTo>
                    <a:cubicBezTo>
                      <a:pt x="24" y="58"/>
                      <a:pt x="23" y="58"/>
                      <a:pt x="23" y="60"/>
                    </a:cubicBezTo>
                    <a:cubicBezTo>
                      <a:pt x="23" y="60"/>
                      <a:pt x="23" y="57"/>
                      <a:pt x="23" y="59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1" y="56"/>
                      <a:pt x="19" y="56"/>
                      <a:pt x="17" y="57"/>
                    </a:cubicBezTo>
                    <a:cubicBezTo>
                      <a:pt x="17" y="55"/>
                      <a:pt x="15" y="57"/>
                      <a:pt x="14" y="55"/>
                    </a:cubicBezTo>
                    <a:cubicBezTo>
                      <a:pt x="13" y="56"/>
                      <a:pt x="13" y="54"/>
                      <a:pt x="11" y="56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4"/>
                      <a:pt x="10" y="54"/>
                      <a:pt x="9" y="53"/>
                    </a:cubicBezTo>
                    <a:cubicBezTo>
                      <a:pt x="9" y="52"/>
                      <a:pt x="8" y="54"/>
                      <a:pt x="7" y="54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7" y="54"/>
                      <a:pt x="6" y="55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5" y="56"/>
                      <a:pt x="5" y="56"/>
                    </a:cubicBezTo>
                    <a:cubicBezTo>
                      <a:pt x="5" y="55"/>
                      <a:pt x="4" y="56"/>
                      <a:pt x="4" y="54"/>
                    </a:cubicBezTo>
                    <a:cubicBezTo>
                      <a:pt x="5" y="54"/>
                      <a:pt x="7" y="53"/>
                      <a:pt x="8" y="52"/>
                    </a:cubicBezTo>
                    <a:cubicBezTo>
                      <a:pt x="8" y="51"/>
                      <a:pt x="5" y="53"/>
                      <a:pt x="6" y="52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2"/>
                      <a:pt x="5" y="52"/>
                      <a:pt x="5" y="53"/>
                    </a:cubicBezTo>
                    <a:cubicBezTo>
                      <a:pt x="5" y="53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2"/>
                      <a:pt x="5" y="52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3" y="51"/>
                      <a:pt x="3" y="51"/>
                      <a:pt x="2" y="50"/>
                    </a:cubicBezTo>
                    <a:cubicBezTo>
                      <a:pt x="1" y="52"/>
                      <a:pt x="4" y="46"/>
                      <a:pt x="0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2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3" y="53"/>
                    </a:cubicBezTo>
                    <a:cubicBezTo>
                      <a:pt x="3" y="53"/>
                      <a:pt x="3" y="54"/>
                      <a:pt x="3" y="53"/>
                    </a:cubicBezTo>
                    <a:cubicBezTo>
                      <a:pt x="3" y="52"/>
                      <a:pt x="4" y="51"/>
                      <a:pt x="4" y="53"/>
                    </a:cubicBezTo>
                    <a:cubicBezTo>
                      <a:pt x="4" y="54"/>
                      <a:pt x="4" y="54"/>
                      <a:pt x="4" y="55"/>
                    </a:cubicBezTo>
                    <a:cubicBezTo>
                      <a:pt x="4" y="55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5"/>
                      <a:pt x="3" y="55"/>
                    </a:cubicBezTo>
                    <a:cubicBezTo>
                      <a:pt x="2" y="55"/>
                      <a:pt x="2" y="56"/>
                      <a:pt x="1" y="56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7"/>
                      <a:pt x="2" y="57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60"/>
                      <a:pt x="4" y="57"/>
                      <a:pt x="4" y="58"/>
                    </a:cubicBezTo>
                    <a:cubicBezTo>
                      <a:pt x="4" y="58"/>
                      <a:pt x="2" y="60"/>
                      <a:pt x="2" y="61"/>
                    </a:cubicBezTo>
                    <a:cubicBezTo>
                      <a:pt x="3" y="62"/>
                      <a:pt x="6" y="61"/>
                      <a:pt x="6" y="63"/>
                    </a:cubicBezTo>
                    <a:cubicBezTo>
                      <a:pt x="7" y="63"/>
                      <a:pt x="8" y="63"/>
                      <a:pt x="9" y="62"/>
                    </a:cubicBezTo>
                    <a:cubicBezTo>
                      <a:pt x="10" y="62"/>
                      <a:pt x="8" y="65"/>
                      <a:pt x="9" y="64"/>
                    </a:cubicBezTo>
                    <a:cubicBezTo>
                      <a:pt x="9" y="65"/>
                      <a:pt x="9" y="66"/>
                      <a:pt x="8" y="66"/>
                    </a:cubicBezTo>
                    <a:cubicBezTo>
                      <a:pt x="9" y="66"/>
                      <a:pt x="10" y="67"/>
                      <a:pt x="10" y="65"/>
                    </a:cubicBezTo>
                    <a:cubicBezTo>
                      <a:pt x="11" y="66"/>
                      <a:pt x="12" y="67"/>
                      <a:pt x="13" y="66"/>
                    </a:cubicBezTo>
                    <a:cubicBezTo>
                      <a:pt x="13" y="66"/>
                      <a:pt x="12" y="68"/>
                      <a:pt x="12" y="69"/>
                    </a:cubicBezTo>
                    <a:cubicBezTo>
                      <a:pt x="13" y="67"/>
                      <a:pt x="15" y="67"/>
                      <a:pt x="15" y="67"/>
                    </a:cubicBezTo>
                    <a:cubicBezTo>
                      <a:pt x="16" y="66"/>
                      <a:pt x="16" y="66"/>
                      <a:pt x="16" y="64"/>
                    </a:cubicBezTo>
                    <a:cubicBezTo>
                      <a:pt x="16" y="64"/>
                      <a:pt x="17" y="63"/>
                      <a:pt x="17" y="63"/>
                    </a:cubicBezTo>
                    <a:cubicBezTo>
                      <a:pt x="17" y="65"/>
                      <a:pt x="16" y="68"/>
                      <a:pt x="17" y="68"/>
                    </a:cubicBezTo>
                    <a:cubicBezTo>
                      <a:pt x="16" y="71"/>
                      <a:pt x="15" y="67"/>
                      <a:pt x="15" y="70"/>
                    </a:cubicBezTo>
                    <a:cubicBezTo>
                      <a:pt x="14" y="72"/>
                      <a:pt x="12" y="72"/>
                      <a:pt x="12" y="70"/>
                    </a:cubicBezTo>
                    <a:cubicBezTo>
                      <a:pt x="11" y="73"/>
                      <a:pt x="13" y="71"/>
                      <a:pt x="12" y="73"/>
                    </a:cubicBezTo>
                    <a:cubicBezTo>
                      <a:pt x="13" y="73"/>
                      <a:pt x="14" y="72"/>
                      <a:pt x="15" y="72"/>
                    </a:cubicBezTo>
                    <a:cubicBezTo>
                      <a:pt x="15" y="71"/>
                      <a:pt x="15" y="70"/>
                      <a:pt x="16" y="70"/>
                    </a:cubicBezTo>
                    <a:cubicBezTo>
                      <a:pt x="17" y="67"/>
                      <a:pt x="16" y="72"/>
                      <a:pt x="17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3"/>
                      <a:pt x="17" y="72"/>
                      <a:pt x="18" y="72"/>
                    </a:cubicBezTo>
                    <a:cubicBezTo>
                      <a:pt x="17" y="75"/>
                      <a:pt x="17" y="72"/>
                      <a:pt x="16" y="74"/>
                    </a:cubicBezTo>
                    <a:cubicBezTo>
                      <a:pt x="16" y="76"/>
                      <a:pt x="16" y="76"/>
                      <a:pt x="16" y="76"/>
                    </a:cubicBezTo>
                    <a:cubicBezTo>
                      <a:pt x="17" y="77"/>
                      <a:pt x="17" y="74"/>
                      <a:pt x="18" y="75"/>
                    </a:cubicBezTo>
                    <a:cubicBezTo>
                      <a:pt x="17" y="76"/>
                      <a:pt x="17" y="76"/>
                      <a:pt x="17" y="76"/>
                    </a:cubicBezTo>
                    <a:cubicBezTo>
                      <a:pt x="18" y="76"/>
                      <a:pt x="18" y="76"/>
                      <a:pt x="18" y="76"/>
                    </a:cubicBezTo>
                    <a:cubicBezTo>
                      <a:pt x="18" y="74"/>
                      <a:pt x="19" y="73"/>
                      <a:pt x="18" y="73"/>
                    </a:cubicBezTo>
                    <a:cubicBezTo>
                      <a:pt x="19" y="70"/>
                      <a:pt x="19" y="72"/>
                      <a:pt x="20" y="72"/>
                    </a:cubicBezTo>
                    <a:cubicBezTo>
                      <a:pt x="20" y="70"/>
                      <a:pt x="19" y="72"/>
                      <a:pt x="20" y="70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2" y="69"/>
                      <a:pt x="21" y="71"/>
                      <a:pt x="21" y="72"/>
                    </a:cubicBezTo>
                    <a:cubicBezTo>
                      <a:pt x="21" y="72"/>
                      <a:pt x="20" y="72"/>
                      <a:pt x="21" y="71"/>
                    </a:cubicBezTo>
                    <a:cubicBezTo>
                      <a:pt x="19" y="73"/>
                      <a:pt x="20" y="75"/>
                      <a:pt x="19" y="76"/>
                    </a:cubicBezTo>
                    <a:cubicBezTo>
                      <a:pt x="20" y="77"/>
                      <a:pt x="20" y="75"/>
                      <a:pt x="21" y="75"/>
                    </a:cubicBezTo>
                    <a:cubicBezTo>
                      <a:pt x="21" y="74"/>
                      <a:pt x="21" y="73"/>
                      <a:pt x="21" y="72"/>
                    </a:cubicBezTo>
                    <a:cubicBezTo>
                      <a:pt x="23" y="68"/>
                      <a:pt x="21" y="76"/>
                      <a:pt x="23" y="75"/>
                    </a:cubicBezTo>
                    <a:cubicBezTo>
                      <a:pt x="23" y="72"/>
                      <a:pt x="25" y="71"/>
                      <a:pt x="25" y="68"/>
                    </a:cubicBezTo>
                    <a:cubicBezTo>
                      <a:pt x="25" y="67"/>
                      <a:pt x="25" y="66"/>
                      <a:pt x="26" y="67"/>
                    </a:cubicBezTo>
                    <a:cubicBezTo>
                      <a:pt x="25" y="69"/>
                      <a:pt x="26" y="68"/>
                      <a:pt x="25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5" y="74"/>
                      <a:pt x="25" y="76"/>
                      <a:pt x="26" y="77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5"/>
                      <a:pt x="26" y="76"/>
                      <a:pt x="27" y="76"/>
                    </a:cubicBezTo>
                    <a:cubicBezTo>
                      <a:pt x="26" y="76"/>
                      <a:pt x="27" y="74"/>
                      <a:pt x="27" y="73"/>
                    </a:cubicBezTo>
                    <a:cubicBezTo>
                      <a:pt x="28" y="73"/>
                      <a:pt x="28" y="75"/>
                      <a:pt x="28" y="76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8" y="76"/>
                      <a:pt x="28" y="78"/>
                      <a:pt x="28" y="78"/>
                    </a:cubicBezTo>
                    <a:cubicBezTo>
                      <a:pt x="28" y="76"/>
                      <a:pt x="29" y="75"/>
                      <a:pt x="29" y="73"/>
                    </a:cubicBezTo>
                    <a:cubicBezTo>
                      <a:pt x="30" y="73"/>
                      <a:pt x="30" y="74"/>
                      <a:pt x="30" y="74"/>
                    </a:cubicBezTo>
                    <a:cubicBezTo>
                      <a:pt x="29" y="75"/>
                      <a:pt x="29" y="75"/>
                      <a:pt x="29" y="75"/>
                    </a:cubicBezTo>
                    <a:cubicBezTo>
                      <a:pt x="30" y="75"/>
                      <a:pt x="29" y="78"/>
                      <a:pt x="30" y="78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7"/>
                      <a:pt x="31" y="77"/>
                      <a:pt x="31" y="76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32" y="77"/>
                      <a:pt x="32" y="75"/>
                      <a:pt x="33" y="77"/>
                    </a:cubicBezTo>
                    <a:cubicBezTo>
                      <a:pt x="32" y="74"/>
                      <a:pt x="32" y="77"/>
                      <a:pt x="32" y="75"/>
                    </a:cubicBezTo>
                    <a:cubicBezTo>
                      <a:pt x="31" y="73"/>
                      <a:pt x="32" y="74"/>
                      <a:pt x="33" y="73"/>
                    </a:cubicBezTo>
                    <a:cubicBezTo>
                      <a:pt x="32" y="76"/>
                      <a:pt x="33" y="74"/>
                      <a:pt x="34" y="74"/>
                    </a:cubicBezTo>
                    <a:cubicBezTo>
                      <a:pt x="34" y="75"/>
                      <a:pt x="34" y="75"/>
                      <a:pt x="34" y="76"/>
                    </a:cubicBezTo>
                    <a:cubicBezTo>
                      <a:pt x="35" y="74"/>
                      <a:pt x="35" y="74"/>
                      <a:pt x="35" y="74"/>
                    </a:cubicBezTo>
                    <a:cubicBezTo>
                      <a:pt x="35" y="78"/>
                      <a:pt x="36" y="73"/>
                      <a:pt x="36" y="74"/>
                    </a:cubicBezTo>
                    <a:cubicBezTo>
                      <a:pt x="36" y="75"/>
                      <a:pt x="36" y="77"/>
                      <a:pt x="36" y="77"/>
                    </a:cubicBezTo>
                    <a:cubicBezTo>
                      <a:pt x="36" y="75"/>
                      <a:pt x="37" y="74"/>
                      <a:pt x="37" y="72"/>
                    </a:cubicBezTo>
                    <a:cubicBezTo>
                      <a:pt x="38" y="73"/>
                      <a:pt x="36" y="76"/>
                      <a:pt x="37" y="78"/>
                    </a:cubicBezTo>
                    <a:cubicBezTo>
                      <a:pt x="37" y="75"/>
                      <a:pt x="38" y="79"/>
                      <a:pt x="38" y="76"/>
                    </a:cubicBezTo>
                    <a:cubicBezTo>
                      <a:pt x="37" y="75"/>
                      <a:pt x="38" y="75"/>
                      <a:pt x="38" y="73"/>
                    </a:cubicBezTo>
                    <a:cubicBezTo>
                      <a:pt x="39" y="74"/>
                      <a:pt x="38" y="75"/>
                      <a:pt x="39" y="75"/>
                    </a:cubicBezTo>
                    <a:cubicBezTo>
                      <a:pt x="39" y="75"/>
                      <a:pt x="39" y="73"/>
                      <a:pt x="39" y="72"/>
                    </a:cubicBezTo>
                    <a:cubicBezTo>
                      <a:pt x="39" y="73"/>
                      <a:pt x="40" y="70"/>
                      <a:pt x="40" y="72"/>
                    </a:cubicBezTo>
                    <a:cubicBezTo>
                      <a:pt x="41" y="74"/>
                      <a:pt x="39" y="73"/>
                      <a:pt x="40" y="74"/>
                    </a:cubicBezTo>
                    <a:cubicBezTo>
                      <a:pt x="41" y="74"/>
                      <a:pt x="40" y="70"/>
                      <a:pt x="41" y="69"/>
                    </a:cubicBezTo>
                    <a:cubicBezTo>
                      <a:pt x="41" y="68"/>
                      <a:pt x="41" y="65"/>
                      <a:pt x="42" y="64"/>
                    </a:cubicBezTo>
                    <a:cubicBezTo>
                      <a:pt x="43" y="65"/>
                      <a:pt x="41" y="65"/>
                      <a:pt x="42" y="68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43" y="70"/>
                      <a:pt x="41" y="72"/>
                      <a:pt x="41" y="74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7"/>
                      <a:pt x="42" y="77"/>
                      <a:pt x="42" y="77"/>
                    </a:cubicBezTo>
                    <a:cubicBezTo>
                      <a:pt x="42" y="75"/>
                      <a:pt x="43" y="76"/>
                      <a:pt x="43" y="76"/>
                    </a:cubicBezTo>
                    <a:cubicBezTo>
                      <a:pt x="43" y="74"/>
                      <a:pt x="43" y="76"/>
                      <a:pt x="43" y="75"/>
                    </a:cubicBezTo>
                    <a:cubicBezTo>
                      <a:pt x="43" y="74"/>
                      <a:pt x="43" y="71"/>
                      <a:pt x="44" y="73"/>
                    </a:cubicBezTo>
                    <a:cubicBezTo>
                      <a:pt x="44" y="74"/>
                      <a:pt x="44" y="75"/>
                      <a:pt x="44" y="76"/>
                    </a:cubicBezTo>
                    <a:cubicBezTo>
                      <a:pt x="45" y="77"/>
                      <a:pt x="44" y="74"/>
                      <a:pt x="45" y="75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7" y="76"/>
                      <a:pt x="50" y="76"/>
                      <a:pt x="51" y="72"/>
                    </a:cubicBezTo>
                    <a:cubicBezTo>
                      <a:pt x="52" y="73"/>
                      <a:pt x="52" y="73"/>
                      <a:pt x="53" y="74"/>
                    </a:cubicBezTo>
                    <a:cubicBezTo>
                      <a:pt x="53" y="74"/>
                      <a:pt x="53" y="73"/>
                      <a:pt x="53" y="72"/>
                    </a:cubicBezTo>
                    <a:cubicBezTo>
                      <a:pt x="54" y="74"/>
                      <a:pt x="54" y="74"/>
                      <a:pt x="54" y="74"/>
                    </a:cubicBezTo>
                    <a:cubicBezTo>
                      <a:pt x="55" y="76"/>
                      <a:pt x="55" y="74"/>
                      <a:pt x="56" y="72"/>
                    </a:cubicBezTo>
                    <a:cubicBezTo>
                      <a:pt x="56" y="74"/>
                      <a:pt x="56" y="74"/>
                      <a:pt x="56" y="74"/>
                    </a:cubicBezTo>
                    <a:cubicBezTo>
                      <a:pt x="57" y="75"/>
                      <a:pt x="56" y="73"/>
                      <a:pt x="57" y="72"/>
                    </a:cubicBezTo>
                    <a:cubicBezTo>
                      <a:pt x="57" y="74"/>
                      <a:pt x="57" y="74"/>
                      <a:pt x="57" y="74"/>
                    </a:cubicBezTo>
                    <a:cubicBezTo>
                      <a:pt x="57" y="72"/>
                      <a:pt x="57" y="72"/>
                      <a:pt x="57" y="72"/>
                    </a:cubicBezTo>
                    <a:cubicBezTo>
                      <a:pt x="58" y="72"/>
                      <a:pt x="58" y="72"/>
                      <a:pt x="58" y="74"/>
                    </a:cubicBezTo>
                    <a:cubicBezTo>
                      <a:pt x="59" y="74"/>
                      <a:pt x="59" y="73"/>
                      <a:pt x="58" y="73"/>
                    </a:cubicBezTo>
                    <a:cubicBezTo>
                      <a:pt x="59" y="74"/>
                      <a:pt x="60" y="74"/>
                      <a:pt x="61" y="73"/>
                    </a:cubicBezTo>
                    <a:cubicBezTo>
                      <a:pt x="61" y="72"/>
                      <a:pt x="61" y="72"/>
                      <a:pt x="61" y="70"/>
                    </a:cubicBezTo>
                    <a:cubicBezTo>
                      <a:pt x="61" y="68"/>
                      <a:pt x="61" y="71"/>
                      <a:pt x="61" y="69"/>
                    </a:cubicBezTo>
                    <a:cubicBezTo>
                      <a:pt x="61" y="70"/>
                      <a:pt x="62" y="71"/>
                      <a:pt x="61" y="72"/>
                    </a:cubicBezTo>
                    <a:cubicBezTo>
                      <a:pt x="63" y="75"/>
                      <a:pt x="64" y="72"/>
                      <a:pt x="66" y="72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8" y="73"/>
                      <a:pt x="68" y="71"/>
                      <a:pt x="70" y="72"/>
                    </a:cubicBezTo>
                    <a:cubicBezTo>
                      <a:pt x="69" y="71"/>
                      <a:pt x="69" y="68"/>
                      <a:pt x="70" y="68"/>
                    </a:cubicBezTo>
                    <a:cubicBezTo>
                      <a:pt x="70" y="66"/>
                      <a:pt x="70" y="70"/>
                      <a:pt x="71" y="71"/>
                    </a:cubicBezTo>
                    <a:cubicBezTo>
                      <a:pt x="71" y="71"/>
                      <a:pt x="72" y="70"/>
                      <a:pt x="72" y="70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0"/>
                      <a:pt x="73" y="69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70"/>
                      <a:pt x="74" y="71"/>
                      <a:pt x="75" y="71"/>
                    </a:cubicBezTo>
                    <a:cubicBezTo>
                      <a:pt x="75" y="69"/>
                      <a:pt x="76" y="70"/>
                      <a:pt x="76" y="69"/>
                    </a:cubicBezTo>
                    <a:cubicBezTo>
                      <a:pt x="76" y="69"/>
                      <a:pt x="76" y="69"/>
                      <a:pt x="76" y="69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7" y="71"/>
                      <a:pt x="76" y="69"/>
                      <a:pt x="77" y="68"/>
                    </a:cubicBezTo>
                    <a:cubicBezTo>
                      <a:pt x="77" y="67"/>
                      <a:pt x="77" y="68"/>
                      <a:pt x="77" y="69"/>
                    </a:cubicBezTo>
                    <a:cubicBezTo>
                      <a:pt x="77" y="70"/>
                      <a:pt x="77" y="68"/>
                      <a:pt x="77" y="69"/>
                    </a:cubicBezTo>
                    <a:cubicBezTo>
                      <a:pt x="77" y="70"/>
                      <a:pt x="77" y="69"/>
                      <a:pt x="77" y="70"/>
                    </a:cubicBezTo>
                    <a:cubicBezTo>
                      <a:pt x="78" y="70"/>
                      <a:pt x="77" y="68"/>
                      <a:pt x="78" y="69"/>
                    </a:cubicBezTo>
                    <a:cubicBezTo>
                      <a:pt x="78" y="69"/>
                      <a:pt x="79" y="68"/>
                      <a:pt x="79" y="70"/>
                    </a:cubicBezTo>
                    <a:cubicBezTo>
                      <a:pt x="79" y="69"/>
                      <a:pt x="80" y="69"/>
                      <a:pt x="80" y="68"/>
                    </a:cubicBezTo>
                    <a:cubicBezTo>
                      <a:pt x="79" y="68"/>
                      <a:pt x="79" y="68"/>
                      <a:pt x="79" y="66"/>
                    </a:cubicBezTo>
                    <a:cubicBezTo>
                      <a:pt x="79" y="66"/>
                      <a:pt x="79" y="66"/>
                      <a:pt x="79" y="66"/>
                    </a:cubicBezTo>
                    <a:cubicBezTo>
                      <a:pt x="79" y="67"/>
                      <a:pt x="79" y="67"/>
                      <a:pt x="79" y="67"/>
                    </a:cubicBezTo>
                    <a:cubicBezTo>
                      <a:pt x="79" y="66"/>
                      <a:pt x="80" y="67"/>
                      <a:pt x="80" y="65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81" y="66"/>
                      <a:pt x="81" y="66"/>
                    </a:cubicBezTo>
                    <a:cubicBezTo>
                      <a:pt x="82" y="67"/>
                      <a:pt x="82" y="69"/>
                      <a:pt x="82" y="70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83" y="68"/>
                      <a:pt x="83" y="68"/>
                      <a:pt x="83" y="69"/>
                    </a:cubicBezTo>
                    <a:cubicBezTo>
                      <a:pt x="85" y="70"/>
                      <a:pt x="84" y="64"/>
                      <a:pt x="85" y="65"/>
                    </a:cubicBezTo>
                    <a:cubicBezTo>
                      <a:pt x="85" y="67"/>
                      <a:pt x="85" y="68"/>
                      <a:pt x="86" y="68"/>
                    </a:cubicBezTo>
                    <a:cubicBezTo>
                      <a:pt x="86" y="68"/>
                      <a:pt x="86" y="67"/>
                      <a:pt x="86" y="67"/>
                    </a:cubicBezTo>
                    <a:cubicBezTo>
                      <a:pt x="86" y="66"/>
                      <a:pt x="86" y="68"/>
                      <a:pt x="85" y="67"/>
                    </a:cubicBezTo>
                    <a:cubicBezTo>
                      <a:pt x="85" y="66"/>
                      <a:pt x="86" y="66"/>
                      <a:pt x="86" y="66"/>
                    </a:cubicBezTo>
                    <a:cubicBezTo>
                      <a:pt x="87" y="70"/>
                      <a:pt x="89" y="66"/>
                      <a:pt x="91" y="68"/>
                    </a:cubicBezTo>
                    <a:cubicBezTo>
                      <a:pt x="90" y="66"/>
                      <a:pt x="91" y="67"/>
                      <a:pt x="91" y="66"/>
                    </a:cubicBezTo>
                    <a:cubicBezTo>
                      <a:pt x="92" y="69"/>
                      <a:pt x="92" y="66"/>
                      <a:pt x="93" y="67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3" y="66"/>
                      <a:pt x="92" y="61"/>
                      <a:pt x="94" y="63"/>
                    </a:cubicBezTo>
                    <a:cubicBezTo>
                      <a:pt x="94" y="64"/>
                      <a:pt x="94" y="65"/>
                      <a:pt x="94" y="66"/>
                    </a:cubicBezTo>
                    <a:cubicBezTo>
                      <a:pt x="95" y="68"/>
                      <a:pt x="95" y="63"/>
                      <a:pt x="96" y="66"/>
                    </a:cubicBezTo>
                    <a:cubicBezTo>
                      <a:pt x="96" y="65"/>
                      <a:pt x="95" y="63"/>
                      <a:pt x="96" y="62"/>
                    </a:cubicBezTo>
                    <a:cubicBezTo>
                      <a:pt x="96" y="63"/>
                      <a:pt x="98" y="64"/>
                      <a:pt x="98" y="65"/>
                    </a:cubicBezTo>
                    <a:cubicBezTo>
                      <a:pt x="98" y="64"/>
                      <a:pt x="98" y="64"/>
                      <a:pt x="98" y="64"/>
                    </a:cubicBezTo>
                    <a:cubicBezTo>
                      <a:pt x="99" y="65"/>
                      <a:pt x="98" y="65"/>
                      <a:pt x="98" y="65"/>
                    </a:cubicBezTo>
                    <a:cubicBezTo>
                      <a:pt x="99" y="66"/>
                      <a:pt x="99" y="65"/>
                      <a:pt x="100" y="64"/>
                    </a:cubicBezTo>
                    <a:cubicBezTo>
                      <a:pt x="101" y="65"/>
                      <a:pt x="101" y="64"/>
                      <a:pt x="102" y="65"/>
                    </a:cubicBezTo>
                    <a:cubicBezTo>
                      <a:pt x="102" y="63"/>
                      <a:pt x="104" y="66"/>
                      <a:pt x="103" y="63"/>
                    </a:cubicBez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3"/>
                      <a:pt x="103" y="61"/>
                      <a:pt x="104" y="60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5"/>
                      <a:pt x="105" y="63"/>
                      <a:pt x="106" y="64"/>
                    </a:cubicBezTo>
                    <a:cubicBezTo>
                      <a:pt x="105" y="62"/>
                      <a:pt x="106" y="64"/>
                      <a:pt x="106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6" y="61"/>
                      <a:pt x="106" y="61"/>
                      <a:pt x="106" y="60"/>
                    </a:cubicBezTo>
                    <a:cubicBezTo>
                      <a:pt x="107" y="60"/>
                      <a:pt x="107" y="62"/>
                      <a:pt x="107" y="62"/>
                    </a:cubicBezTo>
                    <a:cubicBezTo>
                      <a:pt x="108" y="63"/>
                      <a:pt x="108" y="62"/>
                      <a:pt x="108" y="62"/>
                    </a:cubicBezTo>
                    <a:cubicBezTo>
                      <a:pt x="108" y="62"/>
                      <a:pt x="108" y="62"/>
                      <a:pt x="108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10" y="64"/>
                      <a:pt x="110" y="64"/>
                      <a:pt x="110" y="64"/>
                    </a:cubicBezTo>
                    <a:cubicBezTo>
                      <a:pt x="110" y="64"/>
                      <a:pt x="110" y="62"/>
                      <a:pt x="110" y="61"/>
                    </a:cubicBezTo>
                    <a:cubicBezTo>
                      <a:pt x="112" y="62"/>
                      <a:pt x="113" y="60"/>
                      <a:pt x="114" y="59"/>
                    </a:cubicBezTo>
                    <a:cubicBezTo>
                      <a:pt x="113" y="59"/>
                      <a:pt x="114" y="60"/>
                      <a:pt x="114" y="60"/>
                    </a:cubicBezTo>
                    <a:cubicBezTo>
                      <a:pt x="114" y="59"/>
                      <a:pt x="114" y="58"/>
                      <a:pt x="114" y="59"/>
                    </a:cubicBezTo>
                    <a:cubicBezTo>
                      <a:pt x="114" y="58"/>
                      <a:pt x="115" y="60"/>
                      <a:pt x="116" y="60"/>
                    </a:cubicBezTo>
                    <a:cubicBezTo>
                      <a:pt x="116" y="60"/>
                      <a:pt x="115" y="58"/>
                      <a:pt x="115" y="58"/>
                    </a:cubicBezTo>
                    <a:cubicBezTo>
                      <a:pt x="117" y="60"/>
                      <a:pt x="117" y="56"/>
                      <a:pt x="118" y="57"/>
                    </a:cubicBezTo>
                    <a:cubicBezTo>
                      <a:pt x="118" y="58"/>
                      <a:pt x="118" y="58"/>
                      <a:pt x="119" y="59"/>
                    </a:cubicBezTo>
                    <a:cubicBezTo>
                      <a:pt x="119" y="58"/>
                      <a:pt x="120" y="57"/>
                      <a:pt x="120" y="55"/>
                    </a:cubicBezTo>
                    <a:cubicBezTo>
                      <a:pt x="120" y="57"/>
                      <a:pt x="120" y="57"/>
                      <a:pt x="120" y="57"/>
                    </a:cubicBezTo>
                    <a:cubicBezTo>
                      <a:pt x="121" y="57"/>
                      <a:pt x="121" y="56"/>
                      <a:pt x="121" y="55"/>
                    </a:cubicBezTo>
                    <a:cubicBezTo>
                      <a:pt x="120" y="54"/>
                      <a:pt x="121" y="52"/>
                      <a:pt x="121" y="53"/>
                    </a:cubicBezTo>
                    <a:cubicBezTo>
                      <a:pt x="121" y="53"/>
                      <a:pt x="121" y="53"/>
                      <a:pt x="121" y="53"/>
                    </a:cubicBezTo>
                    <a:cubicBezTo>
                      <a:pt x="122" y="52"/>
                      <a:pt x="122" y="52"/>
                      <a:pt x="122" y="52"/>
                    </a:cubicBezTo>
                    <a:cubicBezTo>
                      <a:pt x="123" y="52"/>
                      <a:pt x="122" y="52"/>
                      <a:pt x="122" y="53"/>
                    </a:cubicBezTo>
                    <a:cubicBezTo>
                      <a:pt x="123" y="55"/>
                      <a:pt x="124" y="54"/>
                      <a:pt x="125" y="54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5" y="52"/>
                      <a:pt x="125" y="54"/>
                      <a:pt x="125" y="54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6" y="51"/>
                      <a:pt x="126" y="52"/>
                    </a:cubicBezTo>
                    <a:cubicBezTo>
                      <a:pt x="127" y="51"/>
                      <a:pt x="126" y="48"/>
                      <a:pt x="126" y="46"/>
                    </a:cubicBezTo>
                    <a:cubicBezTo>
                      <a:pt x="127" y="47"/>
                      <a:pt x="127" y="45"/>
                      <a:pt x="128" y="45"/>
                    </a:cubicBezTo>
                    <a:cubicBezTo>
                      <a:pt x="128" y="46"/>
                      <a:pt x="127" y="45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8" y="48"/>
                      <a:pt x="130" y="50"/>
                      <a:pt x="130" y="51"/>
                    </a:cubicBezTo>
                    <a:cubicBezTo>
                      <a:pt x="130" y="50"/>
                      <a:pt x="132" y="50"/>
                      <a:pt x="132" y="50"/>
                    </a:cubicBezTo>
                    <a:cubicBezTo>
                      <a:pt x="131" y="48"/>
                      <a:pt x="133" y="49"/>
                      <a:pt x="132" y="46"/>
                    </a:cubicBezTo>
                    <a:cubicBezTo>
                      <a:pt x="133" y="45"/>
                      <a:pt x="133" y="48"/>
                      <a:pt x="134" y="48"/>
                    </a:cubicBezTo>
                    <a:cubicBezTo>
                      <a:pt x="134" y="47"/>
                      <a:pt x="135" y="47"/>
                      <a:pt x="136" y="47"/>
                    </a:cubicBezTo>
                    <a:cubicBezTo>
                      <a:pt x="136" y="47"/>
                      <a:pt x="136" y="47"/>
                      <a:pt x="136" y="47"/>
                    </a:cubicBezTo>
                    <a:cubicBezTo>
                      <a:pt x="137" y="46"/>
                      <a:pt x="138" y="46"/>
                      <a:pt x="138" y="44"/>
                    </a:cubicBezTo>
                    <a:cubicBezTo>
                      <a:pt x="139" y="45"/>
                      <a:pt x="139" y="45"/>
                      <a:pt x="139" y="45"/>
                    </a:cubicBezTo>
                    <a:cubicBezTo>
                      <a:pt x="140" y="46"/>
                      <a:pt x="137" y="42"/>
                      <a:pt x="139" y="43"/>
                    </a:cubicBezTo>
                    <a:cubicBezTo>
                      <a:pt x="139" y="44"/>
                      <a:pt x="139" y="44"/>
                      <a:pt x="139" y="44"/>
                    </a:cubicBezTo>
                    <a:cubicBezTo>
                      <a:pt x="139" y="43"/>
                      <a:pt x="141" y="45"/>
                      <a:pt x="141" y="43"/>
                    </a:cubicBezTo>
                    <a:cubicBezTo>
                      <a:pt x="141" y="44"/>
                      <a:pt x="141" y="44"/>
                      <a:pt x="141" y="44"/>
                    </a:cubicBezTo>
                    <a:cubicBezTo>
                      <a:pt x="141" y="43"/>
                      <a:pt x="142" y="43"/>
                      <a:pt x="142" y="41"/>
                    </a:cubicBezTo>
                    <a:cubicBezTo>
                      <a:pt x="143" y="43"/>
                      <a:pt x="143" y="43"/>
                      <a:pt x="143" y="43"/>
                    </a:cubicBezTo>
                    <a:cubicBezTo>
                      <a:pt x="144" y="44"/>
                      <a:pt x="142" y="41"/>
                      <a:pt x="143" y="42"/>
                    </a:cubicBezTo>
                    <a:cubicBezTo>
                      <a:pt x="143" y="42"/>
                      <a:pt x="144" y="42"/>
                      <a:pt x="144" y="43"/>
                    </a:cubicBezTo>
                    <a:cubicBezTo>
                      <a:pt x="144" y="41"/>
                      <a:pt x="145" y="41"/>
                      <a:pt x="145" y="40"/>
                    </a:cubicBezTo>
                    <a:cubicBezTo>
                      <a:pt x="146" y="42"/>
                      <a:pt x="146" y="42"/>
                      <a:pt x="146" y="42"/>
                    </a:cubicBezTo>
                    <a:cubicBezTo>
                      <a:pt x="149" y="41"/>
                      <a:pt x="153" y="39"/>
                      <a:pt x="154" y="36"/>
                    </a:cubicBezTo>
                    <a:cubicBezTo>
                      <a:pt x="156" y="38"/>
                      <a:pt x="154" y="37"/>
                      <a:pt x="156" y="39"/>
                    </a:cubicBezTo>
                    <a:cubicBezTo>
                      <a:pt x="154" y="37"/>
                      <a:pt x="156" y="38"/>
                      <a:pt x="156" y="37"/>
                    </a:cubicBezTo>
                    <a:cubicBezTo>
                      <a:pt x="156" y="37"/>
                      <a:pt x="156" y="37"/>
                      <a:pt x="156" y="37"/>
                    </a:cubicBezTo>
                    <a:cubicBezTo>
                      <a:pt x="157" y="36"/>
                      <a:pt x="158" y="38"/>
                      <a:pt x="158" y="37"/>
                    </a:cubicBezTo>
                    <a:cubicBezTo>
                      <a:pt x="157" y="36"/>
                      <a:pt x="157" y="36"/>
                      <a:pt x="157" y="36"/>
                    </a:cubicBezTo>
                    <a:cubicBezTo>
                      <a:pt x="157" y="35"/>
                      <a:pt x="160" y="38"/>
                      <a:pt x="158" y="36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59" y="34"/>
                      <a:pt x="161" y="37"/>
                      <a:pt x="160" y="35"/>
                    </a:cubicBezTo>
                    <a:cubicBezTo>
                      <a:pt x="160" y="35"/>
                      <a:pt x="160" y="35"/>
                      <a:pt x="160" y="35"/>
                    </a:cubicBezTo>
                    <a:cubicBezTo>
                      <a:pt x="162" y="36"/>
                      <a:pt x="160" y="32"/>
                      <a:pt x="162" y="34"/>
                    </a:cubicBezTo>
                    <a:cubicBezTo>
                      <a:pt x="162" y="33"/>
                      <a:pt x="162" y="32"/>
                      <a:pt x="161" y="30"/>
                    </a:cubicBezTo>
                    <a:cubicBezTo>
                      <a:pt x="163" y="33"/>
                      <a:pt x="163" y="33"/>
                      <a:pt x="163" y="33"/>
                    </a:cubicBezTo>
                    <a:cubicBezTo>
                      <a:pt x="164" y="30"/>
                      <a:pt x="167" y="29"/>
                      <a:pt x="167" y="26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4"/>
                      <a:pt x="172" y="27"/>
                      <a:pt x="170" y="23"/>
                    </a:cubicBezTo>
                    <a:cubicBezTo>
                      <a:pt x="169" y="21"/>
                      <a:pt x="169" y="21"/>
                      <a:pt x="169" y="21"/>
                    </a:cubicBezTo>
                    <a:cubicBezTo>
                      <a:pt x="171" y="23"/>
                      <a:pt x="171" y="23"/>
                      <a:pt x="171" y="23"/>
                    </a:cubicBezTo>
                    <a:cubicBezTo>
                      <a:pt x="170" y="22"/>
                      <a:pt x="172" y="22"/>
                      <a:pt x="171" y="20"/>
                    </a:cubicBezTo>
                    <a:cubicBezTo>
                      <a:pt x="171" y="21"/>
                      <a:pt x="171" y="21"/>
                      <a:pt x="172" y="21"/>
                    </a:cubicBezTo>
                    <a:cubicBezTo>
                      <a:pt x="172" y="21"/>
                      <a:pt x="171" y="19"/>
                      <a:pt x="172" y="19"/>
                    </a:cubicBezTo>
                    <a:cubicBezTo>
                      <a:pt x="172" y="20"/>
                      <a:pt x="172" y="20"/>
                      <a:pt x="172" y="20"/>
                    </a:cubicBezTo>
                    <a:cubicBezTo>
                      <a:pt x="177" y="20"/>
                      <a:pt x="182" y="19"/>
                      <a:pt x="180" y="14"/>
                    </a:cubicBezTo>
                    <a:cubicBezTo>
                      <a:pt x="180" y="13"/>
                      <a:pt x="182" y="15"/>
                      <a:pt x="182" y="15"/>
                    </a:cubicBezTo>
                    <a:cubicBezTo>
                      <a:pt x="181" y="11"/>
                      <a:pt x="188" y="11"/>
                      <a:pt x="185" y="6"/>
                    </a:cubicBezTo>
                    <a:cubicBezTo>
                      <a:pt x="185" y="4"/>
                      <a:pt x="180" y="0"/>
                      <a:pt x="1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3" name="Freeform 342"/>
              <p:cNvSpPr/>
              <p:nvPr/>
            </p:nvSpPr>
            <p:spPr bwMode="auto">
              <a:xfrm>
                <a:off x="3757" y="293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4" name="Freeform 343"/>
              <p:cNvSpPr/>
              <p:nvPr/>
            </p:nvSpPr>
            <p:spPr bwMode="auto">
              <a:xfrm>
                <a:off x="4226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5" name="Freeform 344"/>
              <p:cNvSpPr/>
              <p:nvPr/>
            </p:nvSpPr>
            <p:spPr bwMode="auto">
              <a:xfrm>
                <a:off x="3752" y="2940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6" name="Freeform 345"/>
              <p:cNvSpPr/>
              <p:nvPr/>
            </p:nvSpPr>
            <p:spPr bwMode="auto">
              <a:xfrm flipH="1">
                <a:off x="3975" y="29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7" name="Freeform 346"/>
              <p:cNvSpPr/>
              <p:nvPr/>
            </p:nvSpPr>
            <p:spPr bwMode="auto">
              <a:xfrm flipH="1">
                <a:off x="3905" y="22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8" name="Freeform 347"/>
              <p:cNvSpPr/>
              <p:nvPr/>
            </p:nvSpPr>
            <p:spPr bwMode="auto">
              <a:xfrm>
                <a:off x="4289" y="255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0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9" name="Freeform 348"/>
              <p:cNvSpPr/>
              <p:nvPr/>
            </p:nvSpPr>
            <p:spPr bwMode="auto">
              <a:xfrm>
                <a:off x="3899" y="2262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0" name="Freeform 349"/>
              <p:cNvSpPr/>
              <p:nvPr/>
            </p:nvSpPr>
            <p:spPr bwMode="auto">
              <a:xfrm flipH="1">
                <a:off x="3939" y="2926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1" name="Freeform 350"/>
              <p:cNvSpPr/>
              <p:nvPr/>
            </p:nvSpPr>
            <p:spPr bwMode="auto">
              <a:xfrm>
                <a:off x="3888" y="2281"/>
                <a:ext cx="2" cy="4"/>
              </a:xfrm>
              <a:custGeom>
                <a:avLst/>
                <a:gdLst>
                  <a:gd name="T0" fmla="*/ 2 w 2"/>
                  <a:gd name="T1" fmla="*/ 0 h 4"/>
                  <a:gd name="T2" fmla="*/ 2 w 2"/>
                  <a:gd name="T3" fmla="*/ 0 h 4"/>
                  <a:gd name="T4" fmla="*/ 0 w 2"/>
                  <a:gd name="T5" fmla="*/ 4 h 4"/>
                  <a:gd name="T6" fmla="*/ 2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lnTo>
                      <a:pt x="2" y="0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2" name="Freeform 351"/>
              <p:cNvSpPr/>
              <p:nvPr/>
            </p:nvSpPr>
            <p:spPr bwMode="auto">
              <a:xfrm>
                <a:off x="3842" y="227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2"/>
                      <a:pt x="0" y="0"/>
                      <a:pt x="1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3" name="Freeform 352"/>
              <p:cNvSpPr/>
              <p:nvPr/>
            </p:nvSpPr>
            <p:spPr bwMode="auto">
              <a:xfrm>
                <a:off x="3844" y="226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4" name="Freeform 353"/>
              <p:cNvSpPr/>
              <p:nvPr/>
            </p:nvSpPr>
            <p:spPr bwMode="auto">
              <a:xfrm>
                <a:off x="3899" y="2272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5" name="Freeform 354"/>
              <p:cNvSpPr/>
              <p:nvPr/>
            </p:nvSpPr>
            <p:spPr bwMode="auto">
              <a:xfrm flipH="1">
                <a:off x="3776" y="29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6" name="Freeform 355"/>
              <p:cNvSpPr/>
              <p:nvPr/>
            </p:nvSpPr>
            <p:spPr bwMode="auto">
              <a:xfrm>
                <a:off x="3795" y="2985"/>
                <a:ext cx="2" cy="6"/>
              </a:xfrm>
              <a:custGeom>
                <a:avLst/>
                <a:gdLst>
                  <a:gd name="T0" fmla="*/ 1 w 1"/>
                  <a:gd name="T1" fmla="*/ 2 h 3"/>
                  <a:gd name="T2" fmla="*/ 0 w 1"/>
                  <a:gd name="T3" fmla="*/ 1 h 3"/>
                  <a:gd name="T4" fmla="*/ 1 w 1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2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3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7" name="Freeform 356"/>
              <p:cNvSpPr/>
              <p:nvPr/>
            </p:nvSpPr>
            <p:spPr bwMode="auto">
              <a:xfrm>
                <a:off x="3765" y="2972"/>
                <a:ext cx="7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1" y="1"/>
                      <a:pt x="2" y="1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8" name="Freeform 357"/>
              <p:cNvSpPr/>
              <p:nvPr/>
            </p:nvSpPr>
            <p:spPr bwMode="auto">
              <a:xfrm>
                <a:off x="3803" y="2985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9" name="Freeform 358"/>
              <p:cNvSpPr/>
              <p:nvPr/>
            </p:nvSpPr>
            <p:spPr bwMode="auto">
              <a:xfrm flipH="1">
                <a:off x="3479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0" name="Freeform 359"/>
              <p:cNvSpPr/>
              <p:nvPr/>
            </p:nvSpPr>
            <p:spPr bwMode="auto">
              <a:xfrm>
                <a:off x="3761" y="2966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1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1" name="Freeform 360"/>
              <p:cNvSpPr/>
              <p:nvPr/>
            </p:nvSpPr>
            <p:spPr bwMode="auto">
              <a:xfrm flipH="1">
                <a:off x="3943" y="2966"/>
                <a:ext cx="0" cy="2"/>
              </a:xfrm>
              <a:custGeom>
                <a:avLst/>
                <a:gdLst>
                  <a:gd name="T0" fmla="*/ 0 h 2"/>
                  <a:gd name="T1" fmla="*/ 2 h 2"/>
                  <a:gd name="T2" fmla="*/ 0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2" name="Freeform 361"/>
              <p:cNvSpPr/>
              <p:nvPr/>
            </p:nvSpPr>
            <p:spPr bwMode="auto">
              <a:xfrm flipH="1">
                <a:off x="4003" y="2940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3" name="Freeform 362"/>
              <p:cNvSpPr/>
              <p:nvPr/>
            </p:nvSpPr>
            <p:spPr bwMode="auto">
              <a:xfrm flipH="1">
                <a:off x="4003" y="294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4" name="Freeform 363"/>
              <p:cNvSpPr/>
              <p:nvPr/>
            </p:nvSpPr>
            <p:spPr bwMode="auto">
              <a:xfrm>
                <a:off x="3996" y="2951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5" name="Freeform 364"/>
              <p:cNvSpPr/>
              <p:nvPr/>
            </p:nvSpPr>
            <p:spPr bwMode="auto">
              <a:xfrm>
                <a:off x="3757" y="3023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1"/>
                      <a:pt x="1" y="2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6" name="Freeform 365"/>
              <p:cNvSpPr/>
              <p:nvPr/>
            </p:nvSpPr>
            <p:spPr bwMode="auto">
              <a:xfrm flipH="1">
                <a:off x="4003" y="294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2"/>
                      <a:pt x="0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7" name="Freeform 366"/>
              <p:cNvSpPr/>
              <p:nvPr/>
            </p:nvSpPr>
            <p:spPr bwMode="auto">
              <a:xfrm>
                <a:off x="3869" y="29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8" name="Freeform 367"/>
              <p:cNvSpPr/>
              <p:nvPr/>
            </p:nvSpPr>
            <p:spPr bwMode="auto">
              <a:xfrm>
                <a:off x="4026" y="2926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2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9" name="Rectangle 368"/>
              <p:cNvSpPr>
                <a:spLocks noChangeArrowheads="1"/>
              </p:cNvSpPr>
              <p:nvPr/>
            </p:nvSpPr>
            <p:spPr bwMode="auto">
              <a:xfrm>
                <a:off x="4275" y="2542"/>
                <a:ext cx="1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0" name="Oval 369"/>
              <p:cNvSpPr>
                <a:spLocks noChangeArrowheads="1"/>
              </p:cNvSpPr>
              <p:nvPr/>
            </p:nvSpPr>
            <p:spPr bwMode="auto">
              <a:xfrm>
                <a:off x="3472" y="20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1" name="Freeform 370"/>
              <p:cNvSpPr/>
              <p:nvPr/>
            </p:nvSpPr>
            <p:spPr bwMode="auto">
              <a:xfrm>
                <a:off x="4219" y="251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2" name="Freeform 371"/>
              <p:cNvSpPr/>
              <p:nvPr/>
            </p:nvSpPr>
            <p:spPr bwMode="auto">
              <a:xfrm>
                <a:off x="4230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3" name="Freeform 372"/>
              <p:cNvSpPr/>
              <p:nvPr/>
            </p:nvSpPr>
            <p:spPr bwMode="auto">
              <a:xfrm flipH="1"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4" name="Freeform 373"/>
              <p:cNvSpPr/>
              <p:nvPr/>
            </p:nvSpPr>
            <p:spPr bwMode="auto">
              <a:xfrm>
                <a:off x="4217" y="2482"/>
                <a:ext cx="145" cy="117"/>
              </a:xfrm>
              <a:custGeom>
                <a:avLst/>
                <a:gdLst>
                  <a:gd name="T0" fmla="*/ 63 w 68"/>
                  <a:gd name="T1" fmla="*/ 35 h 55"/>
                  <a:gd name="T2" fmla="*/ 47 w 68"/>
                  <a:gd name="T3" fmla="*/ 21 h 55"/>
                  <a:gd name="T4" fmla="*/ 43 w 68"/>
                  <a:gd name="T5" fmla="*/ 21 h 55"/>
                  <a:gd name="T6" fmla="*/ 40 w 68"/>
                  <a:gd name="T7" fmla="*/ 15 h 55"/>
                  <a:gd name="T8" fmla="*/ 35 w 68"/>
                  <a:gd name="T9" fmla="*/ 11 h 55"/>
                  <a:gd name="T10" fmla="*/ 29 w 68"/>
                  <a:gd name="T11" fmla="*/ 6 h 55"/>
                  <a:gd name="T12" fmla="*/ 24 w 68"/>
                  <a:gd name="T13" fmla="*/ 7 h 55"/>
                  <a:gd name="T14" fmla="*/ 16 w 68"/>
                  <a:gd name="T15" fmla="*/ 6 h 55"/>
                  <a:gd name="T16" fmla="*/ 13 w 68"/>
                  <a:gd name="T17" fmla="*/ 5 h 55"/>
                  <a:gd name="T18" fmla="*/ 10 w 68"/>
                  <a:gd name="T19" fmla="*/ 1 h 55"/>
                  <a:gd name="T20" fmla="*/ 9 w 68"/>
                  <a:gd name="T21" fmla="*/ 1 h 55"/>
                  <a:gd name="T22" fmla="*/ 5 w 68"/>
                  <a:gd name="T23" fmla="*/ 2 h 55"/>
                  <a:gd name="T24" fmla="*/ 2 w 68"/>
                  <a:gd name="T25" fmla="*/ 3 h 55"/>
                  <a:gd name="T26" fmla="*/ 2 w 68"/>
                  <a:gd name="T27" fmla="*/ 6 h 55"/>
                  <a:gd name="T28" fmla="*/ 5 w 68"/>
                  <a:gd name="T29" fmla="*/ 8 h 55"/>
                  <a:gd name="T30" fmla="*/ 4 w 68"/>
                  <a:gd name="T31" fmla="*/ 10 h 55"/>
                  <a:gd name="T32" fmla="*/ 6 w 68"/>
                  <a:gd name="T33" fmla="*/ 13 h 55"/>
                  <a:gd name="T34" fmla="*/ 4 w 68"/>
                  <a:gd name="T35" fmla="*/ 16 h 55"/>
                  <a:gd name="T36" fmla="*/ 2 w 68"/>
                  <a:gd name="T37" fmla="*/ 19 h 55"/>
                  <a:gd name="T38" fmla="*/ 6 w 68"/>
                  <a:gd name="T39" fmla="*/ 16 h 55"/>
                  <a:gd name="T40" fmla="*/ 9 w 68"/>
                  <a:gd name="T41" fmla="*/ 13 h 55"/>
                  <a:gd name="T42" fmla="*/ 7 w 68"/>
                  <a:gd name="T43" fmla="*/ 19 h 55"/>
                  <a:gd name="T44" fmla="*/ 8 w 68"/>
                  <a:gd name="T45" fmla="*/ 18 h 55"/>
                  <a:gd name="T46" fmla="*/ 8 w 68"/>
                  <a:gd name="T47" fmla="*/ 21 h 55"/>
                  <a:gd name="T48" fmla="*/ 9 w 68"/>
                  <a:gd name="T49" fmla="*/ 21 h 55"/>
                  <a:gd name="T50" fmla="*/ 10 w 68"/>
                  <a:gd name="T51" fmla="*/ 22 h 55"/>
                  <a:gd name="T52" fmla="*/ 15 w 68"/>
                  <a:gd name="T53" fmla="*/ 17 h 55"/>
                  <a:gd name="T54" fmla="*/ 11 w 68"/>
                  <a:gd name="T55" fmla="*/ 23 h 55"/>
                  <a:gd name="T56" fmla="*/ 13 w 68"/>
                  <a:gd name="T57" fmla="*/ 23 h 55"/>
                  <a:gd name="T58" fmla="*/ 16 w 68"/>
                  <a:gd name="T59" fmla="*/ 23 h 55"/>
                  <a:gd name="T60" fmla="*/ 18 w 68"/>
                  <a:gd name="T61" fmla="*/ 24 h 55"/>
                  <a:gd name="T62" fmla="*/ 18 w 68"/>
                  <a:gd name="T63" fmla="*/ 24 h 55"/>
                  <a:gd name="T64" fmla="*/ 21 w 68"/>
                  <a:gd name="T65" fmla="*/ 24 h 55"/>
                  <a:gd name="T66" fmla="*/ 23 w 68"/>
                  <a:gd name="T67" fmla="*/ 23 h 55"/>
                  <a:gd name="T68" fmla="*/ 22 w 68"/>
                  <a:gd name="T69" fmla="*/ 26 h 55"/>
                  <a:gd name="T70" fmla="*/ 25 w 68"/>
                  <a:gd name="T71" fmla="*/ 24 h 55"/>
                  <a:gd name="T72" fmla="*/ 24 w 68"/>
                  <a:gd name="T73" fmla="*/ 27 h 55"/>
                  <a:gd name="T74" fmla="*/ 26 w 68"/>
                  <a:gd name="T75" fmla="*/ 29 h 55"/>
                  <a:gd name="T76" fmla="*/ 28 w 68"/>
                  <a:gd name="T77" fmla="*/ 30 h 55"/>
                  <a:gd name="T78" fmla="*/ 29 w 68"/>
                  <a:gd name="T79" fmla="*/ 32 h 55"/>
                  <a:gd name="T80" fmla="*/ 31 w 68"/>
                  <a:gd name="T81" fmla="*/ 31 h 55"/>
                  <a:gd name="T82" fmla="*/ 32 w 68"/>
                  <a:gd name="T83" fmla="*/ 32 h 55"/>
                  <a:gd name="T84" fmla="*/ 31 w 68"/>
                  <a:gd name="T85" fmla="*/ 33 h 55"/>
                  <a:gd name="T86" fmla="*/ 34 w 68"/>
                  <a:gd name="T87" fmla="*/ 34 h 55"/>
                  <a:gd name="T88" fmla="*/ 37 w 68"/>
                  <a:gd name="T89" fmla="*/ 34 h 55"/>
                  <a:gd name="T90" fmla="*/ 39 w 68"/>
                  <a:gd name="T91" fmla="*/ 34 h 55"/>
                  <a:gd name="T92" fmla="*/ 44 w 68"/>
                  <a:gd name="T93" fmla="*/ 32 h 55"/>
                  <a:gd name="T94" fmla="*/ 43 w 68"/>
                  <a:gd name="T95" fmla="*/ 36 h 55"/>
                  <a:gd name="T96" fmla="*/ 46 w 68"/>
                  <a:gd name="T97" fmla="*/ 36 h 55"/>
                  <a:gd name="T98" fmla="*/ 47 w 68"/>
                  <a:gd name="T99" fmla="*/ 38 h 55"/>
                  <a:gd name="T100" fmla="*/ 48 w 68"/>
                  <a:gd name="T101" fmla="*/ 43 h 55"/>
                  <a:gd name="T102" fmla="*/ 50 w 68"/>
                  <a:gd name="T103" fmla="*/ 44 h 55"/>
                  <a:gd name="T104" fmla="*/ 58 w 68"/>
                  <a:gd name="T105" fmla="*/ 45 h 55"/>
                  <a:gd name="T106" fmla="*/ 58 w 68"/>
                  <a:gd name="T107" fmla="*/ 51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" h="55">
                    <a:moveTo>
                      <a:pt x="66" y="42"/>
                    </a:moveTo>
                    <a:cubicBezTo>
                      <a:pt x="65" y="40"/>
                      <a:pt x="67" y="35"/>
                      <a:pt x="64" y="34"/>
                    </a:cubicBezTo>
                    <a:cubicBezTo>
                      <a:pt x="63" y="35"/>
                      <a:pt x="62" y="35"/>
                      <a:pt x="62" y="36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5"/>
                      <a:pt x="63" y="35"/>
                    </a:cubicBezTo>
                    <a:cubicBezTo>
                      <a:pt x="62" y="34"/>
                      <a:pt x="61" y="34"/>
                      <a:pt x="61" y="33"/>
                    </a:cubicBezTo>
                    <a:cubicBezTo>
                      <a:pt x="59" y="34"/>
                      <a:pt x="60" y="32"/>
                      <a:pt x="58" y="34"/>
                    </a:cubicBezTo>
                    <a:cubicBezTo>
                      <a:pt x="59" y="33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9" y="31"/>
                    </a:cubicBezTo>
                    <a:cubicBezTo>
                      <a:pt x="59" y="28"/>
                      <a:pt x="56" y="27"/>
                      <a:pt x="55" y="24"/>
                    </a:cubicBezTo>
                    <a:cubicBezTo>
                      <a:pt x="53" y="22"/>
                      <a:pt x="50" y="22"/>
                      <a:pt x="47" y="21"/>
                    </a:cubicBezTo>
                    <a:cubicBezTo>
                      <a:pt x="45" y="23"/>
                      <a:pt x="45" y="22"/>
                      <a:pt x="43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3"/>
                      <a:pt x="43" y="22"/>
                      <a:pt x="44" y="21"/>
                    </a:cubicBezTo>
                    <a:cubicBezTo>
                      <a:pt x="43" y="22"/>
                      <a:pt x="44" y="21"/>
                      <a:pt x="42" y="22"/>
                    </a:cubicBezTo>
                    <a:cubicBezTo>
                      <a:pt x="41" y="24"/>
                      <a:pt x="44" y="20"/>
                      <a:pt x="43" y="21"/>
                    </a:cubicBezTo>
                    <a:cubicBezTo>
                      <a:pt x="44" y="20"/>
                      <a:pt x="42" y="22"/>
                      <a:pt x="43" y="21"/>
                    </a:cubicBezTo>
                    <a:cubicBezTo>
                      <a:pt x="41" y="22"/>
                      <a:pt x="44" y="20"/>
                      <a:pt x="44" y="18"/>
                    </a:cubicBezTo>
                    <a:cubicBezTo>
                      <a:pt x="43" y="18"/>
                      <a:pt x="41" y="19"/>
                      <a:pt x="41" y="17"/>
                    </a:cubicBezTo>
                    <a:cubicBezTo>
                      <a:pt x="41" y="17"/>
                      <a:pt x="40" y="18"/>
                      <a:pt x="40" y="18"/>
                    </a:cubicBezTo>
                    <a:cubicBezTo>
                      <a:pt x="42" y="16"/>
                      <a:pt x="39" y="19"/>
                      <a:pt x="40" y="17"/>
                    </a:cubicBezTo>
                    <a:cubicBezTo>
                      <a:pt x="40" y="17"/>
                      <a:pt x="40" y="17"/>
                      <a:pt x="40" y="17"/>
                    </a:cubicBezTo>
                    <a:cubicBezTo>
                      <a:pt x="41" y="15"/>
                      <a:pt x="39" y="17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8" y="16"/>
                      <a:pt x="40" y="13"/>
                      <a:pt x="39" y="15"/>
                    </a:cubicBezTo>
                    <a:cubicBezTo>
                      <a:pt x="40" y="14"/>
                      <a:pt x="39" y="14"/>
                      <a:pt x="40" y="13"/>
                    </a:cubicBezTo>
                    <a:cubicBezTo>
                      <a:pt x="37" y="16"/>
                      <a:pt x="40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7" y="12"/>
                      <a:pt x="37" y="11"/>
                      <a:pt x="35" y="11"/>
                    </a:cubicBezTo>
                    <a:cubicBezTo>
                      <a:pt x="34" y="11"/>
                      <a:pt x="36" y="8"/>
                      <a:pt x="34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2" y="10"/>
                      <a:pt x="33" y="9"/>
                      <a:pt x="34" y="9"/>
                    </a:cubicBezTo>
                    <a:cubicBezTo>
                      <a:pt x="32" y="10"/>
                      <a:pt x="33" y="8"/>
                      <a:pt x="33" y="7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7"/>
                      <a:pt x="29" y="7"/>
                      <a:pt x="29" y="6"/>
                    </a:cubicBezTo>
                    <a:cubicBezTo>
                      <a:pt x="28" y="9"/>
                      <a:pt x="28" y="7"/>
                      <a:pt x="28" y="8"/>
                    </a:cubicBezTo>
                    <a:cubicBezTo>
                      <a:pt x="28" y="8"/>
                      <a:pt x="28" y="7"/>
                      <a:pt x="28" y="6"/>
                    </a:cubicBezTo>
                    <a:cubicBezTo>
                      <a:pt x="28" y="6"/>
                      <a:pt x="28" y="6"/>
                      <a:pt x="28" y="5"/>
                    </a:cubicBezTo>
                    <a:cubicBezTo>
                      <a:pt x="27" y="6"/>
                      <a:pt x="26" y="7"/>
                      <a:pt x="26" y="7"/>
                    </a:cubicBezTo>
                    <a:cubicBezTo>
                      <a:pt x="27" y="4"/>
                      <a:pt x="26" y="6"/>
                      <a:pt x="26" y="5"/>
                    </a:cubicBezTo>
                    <a:cubicBezTo>
                      <a:pt x="25" y="7"/>
                      <a:pt x="24" y="8"/>
                      <a:pt x="24" y="7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4" y="6"/>
                      <a:pt x="24" y="3"/>
                      <a:pt x="22" y="5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5"/>
                      <a:pt x="21" y="3"/>
                      <a:pt x="19" y="5"/>
                    </a:cubicBezTo>
                    <a:cubicBezTo>
                      <a:pt x="19" y="4"/>
                      <a:pt x="19" y="4"/>
                      <a:pt x="19" y="3"/>
                    </a:cubicBezTo>
                    <a:cubicBezTo>
                      <a:pt x="18" y="4"/>
                      <a:pt x="18" y="4"/>
                      <a:pt x="16" y="6"/>
                    </a:cubicBezTo>
                    <a:cubicBezTo>
                      <a:pt x="16" y="6"/>
                      <a:pt x="17" y="5"/>
                      <a:pt x="17" y="4"/>
                    </a:cubicBezTo>
                    <a:cubicBezTo>
                      <a:pt x="17" y="4"/>
                      <a:pt x="18" y="2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4"/>
                      <a:pt x="14" y="5"/>
                      <a:pt x="15" y="3"/>
                    </a:cubicBezTo>
                    <a:cubicBezTo>
                      <a:pt x="14" y="4"/>
                      <a:pt x="14" y="5"/>
                      <a:pt x="13" y="6"/>
                    </a:cubicBezTo>
                    <a:cubicBezTo>
                      <a:pt x="13" y="6"/>
                      <a:pt x="14" y="4"/>
                      <a:pt x="13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3" y="3"/>
                      <a:pt x="12" y="4"/>
                    </a:cubicBezTo>
                    <a:cubicBezTo>
                      <a:pt x="13" y="2"/>
                      <a:pt x="11" y="3"/>
                      <a:pt x="12" y="2"/>
                    </a:cubicBezTo>
                    <a:cubicBezTo>
                      <a:pt x="11" y="3"/>
                      <a:pt x="12" y="1"/>
                      <a:pt x="9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1" y="1"/>
                      <a:pt x="9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2"/>
                      <a:pt x="7" y="3"/>
                      <a:pt x="6" y="4"/>
                    </a:cubicBezTo>
                    <a:cubicBezTo>
                      <a:pt x="6" y="3"/>
                      <a:pt x="5" y="4"/>
                      <a:pt x="6" y="3"/>
                    </a:cubicBezTo>
                    <a:cubicBezTo>
                      <a:pt x="7" y="3"/>
                      <a:pt x="8" y="2"/>
                      <a:pt x="10" y="1"/>
                    </a:cubicBezTo>
                    <a:cubicBezTo>
                      <a:pt x="10" y="0"/>
                      <a:pt x="7" y="2"/>
                      <a:pt x="9" y="1"/>
                    </a:cubicBezTo>
                    <a:cubicBezTo>
                      <a:pt x="9" y="0"/>
                      <a:pt x="9" y="1"/>
                      <a:pt x="7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2"/>
                      <a:pt x="6" y="1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3"/>
                      <a:pt x="3" y="3"/>
                      <a:pt x="4" y="2"/>
                    </a:cubicBezTo>
                    <a:cubicBezTo>
                      <a:pt x="6" y="1"/>
                      <a:pt x="7" y="1"/>
                      <a:pt x="7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2" y="4"/>
                      <a:pt x="3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7" y="2"/>
                      <a:pt x="5" y="3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5" y="4"/>
                      <a:pt x="3" y="6"/>
                      <a:pt x="4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4" y="5"/>
                      <a:pt x="5" y="5"/>
                    </a:cubicBezTo>
                    <a:cubicBezTo>
                      <a:pt x="4" y="5"/>
                      <a:pt x="2" y="7"/>
                      <a:pt x="2" y="8"/>
                    </a:cubicBezTo>
                    <a:cubicBezTo>
                      <a:pt x="2" y="8"/>
                      <a:pt x="4" y="7"/>
                      <a:pt x="3" y="9"/>
                    </a:cubicBezTo>
                    <a:cubicBezTo>
                      <a:pt x="3" y="9"/>
                      <a:pt x="4" y="9"/>
                      <a:pt x="5" y="8"/>
                    </a:cubicBezTo>
                    <a:cubicBezTo>
                      <a:pt x="5" y="8"/>
                      <a:pt x="3" y="10"/>
                      <a:pt x="4" y="9"/>
                    </a:cubicBezTo>
                    <a:cubicBezTo>
                      <a:pt x="3" y="10"/>
                      <a:pt x="2" y="12"/>
                      <a:pt x="1" y="13"/>
                    </a:cubicBezTo>
                    <a:cubicBezTo>
                      <a:pt x="1" y="13"/>
                      <a:pt x="0" y="14"/>
                      <a:pt x="1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1" y="14"/>
                      <a:pt x="2" y="13"/>
                      <a:pt x="2" y="12"/>
                    </a:cubicBezTo>
                    <a:cubicBezTo>
                      <a:pt x="3" y="10"/>
                      <a:pt x="3" y="12"/>
                      <a:pt x="4" y="10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5" y="11"/>
                      <a:pt x="4" y="12"/>
                      <a:pt x="3" y="13"/>
                    </a:cubicBezTo>
                    <a:cubicBezTo>
                      <a:pt x="5" y="12"/>
                      <a:pt x="6" y="11"/>
                      <a:pt x="6" y="12"/>
                    </a:cubicBezTo>
                    <a:cubicBezTo>
                      <a:pt x="7" y="11"/>
                      <a:pt x="7" y="11"/>
                      <a:pt x="8" y="9"/>
                    </a:cubicBezTo>
                    <a:cubicBezTo>
                      <a:pt x="8" y="9"/>
                      <a:pt x="8" y="8"/>
                      <a:pt x="8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4" y="15"/>
                      <a:pt x="6" y="12"/>
                      <a:pt x="4" y="14"/>
                    </a:cubicBezTo>
                    <a:cubicBezTo>
                      <a:pt x="2" y="16"/>
                      <a:pt x="2" y="15"/>
                      <a:pt x="3" y="14"/>
                    </a:cubicBezTo>
                    <a:cubicBezTo>
                      <a:pt x="1" y="16"/>
                      <a:pt x="3" y="15"/>
                      <a:pt x="1" y="16"/>
                    </a:cubicBezTo>
                    <a:cubicBezTo>
                      <a:pt x="1" y="17"/>
                      <a:pt x="2" y="16"/>
                      <a:pt x="3" y="16"/>
                    </a:cubicBezTo>
                    <a:cubicBezTo>
                      <a:pt x="4" y="15"/>
                      <a:pt x="4" y="15"/>
                      <a:pt x="4" y="14"/>
                    </a:cubicBezTo>
                    <a:cubicBezTo>
                      <a:pt x="6" y="12"/>
                      <a:pt x="4" y="16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4" y="16"/>
                      <a:pt x="4" y="16"/>
                    </a:cubicBezTo>
                    <a:cubicBezTo>
                      <a:pt x="2" y="19"/>
                      <a:pt x="4" y="16"/>
                      <a:pt x="2" y="18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8"/>
                      <a:pt x="4" y="17"/>
                      <a:pt x="4" y="17"/>
                    </a:cubicBezTo>
                    <a:cubicBezTo>
                      <a:pt x="6" y="14"/>
                      <a:pt x="4" y="16"/>
                      <a:pt x="5" y="16"/>
                    </a:cubicBezTo>
                    <a:cubicBezTo>
                      <a:pt x="6" y="15"/>
                      <a:pt x="5" y="16"/>
                      <a:pt x="6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4"/>
                      <a:pt x="6" y="15"/>
                      <a:pt x="6" y="16"/>
                    </a:cubicBezTo>
                    <a:cubicBezTo>
                      <a:pt x="6" y="16"/>
                      <a:pt x="5" y="16"/>
                      <a:pt x="6" y="15"/>
                    </a:cubicBezTo>
                    <a:cubicBezTo>
                      <a:pt x="5" y="17"/>
                      <a:pt x="4" y="19"/>
                      <a:pt x="3" y="19"/>
                    </a:cubicBezTo>
                    <a:cubicBezTo>
                      <a:pt x="3" y="21"/>
                      <a:pt x="4" y="18"/>
                      <a:pt x="5" y="18"/>
                    </a:cubicBezTo>
                    <a:cubicBezTo>
                      <a:pt x="4" y="19"/>
                      <a:pt x="5" y="17"/>
                      <a:pt x="6" y="16"/>
                    </a:cubicBezTo>
                    <a:cubicBezTo>
                      <a:pt x="9" y="13"/>
                      <a:pt x="4" y="20"/>
                      <a:pt x="5" y="19"/>
                    </a:cubicBezTo>
                    <a:cubicBezTo>
                      <a:pt x="7" y="17"/>
                      <a:pt x="8" y="16"/>
                      <a:pt x="9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9" y="14"/>
                      <a:pt x="9" y="14"/>
                      <a:pt x="8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6" y="19"/>
                      <a:pt x="6" y="20"/>
                      <a:pt x="5" y="21"/>
                    </a:cubicBezTo>
                    <a:cubicBezTo>
                      <a:pt x="6" y="20"/>
                      <a:pt x="6" y="19"/>
                      <a:pt x="7" y="19"/>
                    </a:cubicBezTo>
                    <a:cubicBezTo>
                      <a:pt x="6" y="20"/>
                      <a:pt x="6" y="21"/>
                      <a:pt x="6" y="21"/>
                    </a:cubicBezTo>
                    <a:cubicBezTo>
                      <a:pt x="6" y="20"/>
                      <a:pt x="7" y="18"/>
                      <a:pt x="8" y="18"/>
                    </a:cubicBezTo>
                    <a:cubicBezTo>
                      <a:pt x="8" y="18"/>
                      <a:pt x="7" y="20"/>
                      <a:pt x="7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5" y="22"/>
                      <a:pt x="6" y="2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8" y="19"/>
                      <a:pt x="8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20"/>
                      <a:pt x="6" y="23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1"/>
                      <a:pt x="7" y="22"/>
                      <a:pt x="8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22"/>
                      <a:pt x="9" y="20"/>
                      <a:pt x="8" y="22"/>
                    </a:cubicBezTo>
                    <a:cubicBezTo>
                      <a:pt x="9" y="19"/>
                      <a:pt x="8" y="21"/>
                      <a:pt x="8" y="20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8" y="21"/>
                      <a:pt x="10" y="19"/>
                      <a:pt x="10" y="19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8" y="23"/>
                      <a:pt x="11" y="19"/>
                      <a:pt x="10" y="20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0"/>
                      <a:pt x="11" y="20"/>
                      <a:pt x="12" y="18"/>
                    </a:cubicBezTo>
                    <a:cubicBezTo>
                      <a:pt x="11" y="19"/>
                      <a:pt x="10" y="21"/>
                      <a:pt x="9" y="23"/>
                    </a:cubicBezTo>
                    <a:cubicBezTo>
                      <a:pt x="10" y="21"/>
                      <a:pt x="9" y="24"/>
                      <a:pt x="10" y="22"/>
                    </a:cubicBezTo>
                    <a:cubicBezTo>
                      <a:pt x="10" y="21"/>
                      <a:pt x="11" y="21"/>
                      <a:pt x="12" y="20"/>
                    </a:cubicBezTo>
                    <a:cubicBezTo>
                      <a:pt x="12" y="20"/>
                      <a:pt x="11" y="21"/>
                      <a:pt x="11" y="21"/>
                    </a:cubicBezTo>
                    <a:cubicBezTo>
                      <a:pt x="11" y="21"/>
                      <a:pt x="12" y="19"/>
                      <a:pt x="12" y="19"/>
                    </a:cubicBezTo>
                    <a:cubicBezTo>
                      <a:pt x="12" y="19"/>
                      <a:pt x="14" y="17"/>
                      <a:pt x="13" y="19"/>
                    </a:cubicBezTo>
                    <a:cubicBezTo>
                      <a:pt x="12" y="20"/>
                      <a:pt x="12" y="19"/>
                      <a:pt x="12" y="20"/>
                    </a:cubicBezTo>
                    <a:cubicBezTo>
                      <a:pt x="12" y="21"/>
                      <a:pt x="14" y="17"/>
                      <a:pt x="15" y="17"/>
                    </a:cubicBezTo>
                    <a:cubicBezTo>
                      <a:pt x="15" y="16"/>
                      <a:pt x="16" y="13"/>
                      <a:pt x="17" y="12"/>
                    </a:cubicBezTo>
                    <a:cubicBezTo>
                      <a:pt x="17" y="13"/>
                      <a:pt x="16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8"/>
                      <a:pt x="13" y="19"/>
                      <a:pt x="12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2" y="21"/>
                      <a:pt x="12" y="23"/>
                      <a:pt x="12" y="22"/>
                    </a:cubicBezTo>
                    <a:cubicBezTo>
                      <a:pt x="13" y="21"/>
                      <a:pt x="12" y="23"/>
                      <a:pt x="12" y="22"/>
                    </a:cubicBezTo>
                    <a:cubicBezTo>
                      <a:pt x="13" y="21"/>
                      <a:pt x="14" y="19"/>
                      <a:pt x="14" y="20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3" y="21"/>
                      <a:pt x="13" y="22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4" y="24"/>
                      <a:pt x="16" y="20"/>
                    </a:cubicBezTo>
                    <a:cubicBezTo>
                      <a:pt x="16" y="22"/>
                      <a:pt x="16" y="22"/>
                      <a:pt x="15" y="23"/>
                    </a:cubicBezTo>
                    <a:cubicBezTo>
                      <a:pt x="16" y="23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5"/>
                      <a:pt x="17" y="23"/>
                      <a:pt x="17" y="22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7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8" y="23"/>
                      <a:pt x="18" y="24"/>
                    </a:cubicBezTo>
                    <a:cubicBezTo>
                      <a:pt x="18" y="23"/>
                      <a:pt x="19" y="23"/>
                      <a:pt x="20" y="21"/>
                    </a:cubicBezTo>
                    <a:cubicBezTo>
                      <a:pt x="21" y="19"/>
                      <a:pt x="19" y="22"/>
                      <a:pt x="20" y="21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8" y="25"/>
                      <a:pt x="20" y="23"/>
                      <a:pt x="20" y="24"/>
                    </a:cubicBezTo>
                    <a:cubicBezTo>
                      <a:pt x="20" y="24"/>
                      <a:pt x="22" y="22"/>
                      <a:pt x="22" y="22"/>
                    </a:cubicBezTo>
                    <a:cubicBezTo>
                      <a:pt x="24" y="20"/>
                      <a:pt x="21" y="24"/>
                      <a:pt x="20" y="25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4"/>
                      <a:pt x="22" y="23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5"/>
                      <a:pt x="21" y="26"/>
                      <a:pt x="21" y="26"/>
                    </a:cubicBezTo>
                    <a:cubicBezTo>
                      <a:pt x="22" y="24"/>
                      <a:pt x="22" y="25"/>
                      <a:pt x="23" y="24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1" y="26"/>
                      <a:pt x="23" y="24"/>
                      <a:pt x="24" y="24"/>
                    </a:cubicBezTo>
                    <a:cubicBezTo>
                      <a:pt x="24" y="23"/>
                      <a:pt x="23" y="24"/>
                      <a:pt x="23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3" y="25"/>
                      <a:pt x="22" y="26"/>
                    </a:cubicBezTo>
                    <a:cubicBezTo>
                      <a:pt x="22" y="26"/>
                      <a:pt x="23" y="25"/>
                      <a:pt x="23" y="25"/>
                    </a:cubicBezTo>
                    <a:cubicBezTo>
                      <a:pt x="23" y="25"/>
                      <a:pt x="24" y="25"/>
                      <a:pt x="23" y="26"/>
                    </a:cubicBezTo>
                    <a:cubicBezTo>
                      <a:pt x="23" y="26"/>
                      <a:pt x="23" y="26"/>
                      <a:pt x="24" y="25"/>
                    </a:cubicBezTo>
                    <a:cubicBezTo>
                      <a:pt x="24" y="25"/>
                      <a:pt x="24" y="24"/>
                      <a:pt x="25" y="24"/>
                    </a:cubicBezTo>
                    <a:cubicBezTo>
                      <a:pt x="25" y="24"/>
                      <a:pt x="25" y="23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3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5"/>
                      <a:pt x="23" y="27"/>
                      <a:pt x="23" y="27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5" y="26"/>
                      <a:pt x="25" y="26"/>
                      <a:pt x="24" y="27"/>
                    </a:cubicBezTo>
                    <a:cubicBezTo>
                      <a:pt x="24" y="28"/>
                      <a:pt x="27" y="24"/>
                      <a:pt x="27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5" y="28"/>
                      <a:pt x="25" y="27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4" y="29"/>
                      <a:pt x="27" y="27"/>
                      <a:pt x="26" y="29"/>
                    </a:cubicBezTo>
                    <a:cubicBezTo>
                      <a:pt x="27" y="27"/>
                      <a:pt x="26" y="29"/>
                      <a:pt x="27" y="28"/>
                    </a:cubicBezTo>
                    <a:cubicBezTo>
                      <a:pt x="25" y="30"/>
                      <a:pt x="27" y="28"/>
                      <a:pt x="26" y="29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29"/>
                      <a:pt x="31" y="25"/>
                      <a:pt x="29" y="2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6" y="31"/>
                      <a:pt x="29" y="27"/>
                      <a:pt x="28" y="30"/>
                    </a:cubicBezTo>
                    <a:cubicBezTo>
                      <a:pt x="28" y="29"/>
                      <a:pt x="29" y="28"/>
                      <a:pt x="30" y="27"/>
                    </a:cubicBezTo>
                    <a:cubicBezTo>
                      <a:pt x="30" y="28"/>
                      <a:pt x="29" y="29"/>
                      <a:pt x="29" y="30"/>
                    </a:cubicBezTo>
                    <a:cubicBezTo>
                      <a:pt x="29" y="29"/>
                      <a:pt x="30" y="29"/>
                      <a:pt x="29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1"/>
                      <a:pt x="29" y="30"/>
                      <a:pt x="30" y="30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1" y="30"/>
                      <a:pt x="29" y="33"/>
                      <a:pt x="31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1"/>
                      <a:pt x="32" y="29"/>
                      <a:pt x="32" y="29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29" y="33"/>
                      <a:pt x="31" y="31"/>
                      <a:pt x="30" y="32"/>
                    </a:cubicBezTo>
                    <a:cubicBezTo>
                      <a:pt x="31" y="31"/>
                      <a:pt x="30" y="32"/>
                      <a:pt x="31" y="31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1" y="32"/>
                      <a:pt x="31" y="32"/>
                    </a:cubicBezTo>
                    <a:cubicBezTo>
                      <a:pt x="31" y="33"/>
                      <a:pt x="31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1" y="33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30" y="34"/>
                      <a:pt x="32" y="33"/>
                      <a:pt x="32" y="32"/>
                    </a:cubicBezTo>
                    <a:cubicBezTo>
                      <a:pt x="32" y="34"/>
                      <a:pt x="33" y="33"/>
                      <a:pt x="34" y="33"/>
                    </a:cubicBezTo>
                    <a:cubicBezTo>
                      <a:pt x="34" y="33"/>
                      <a:pt x="33" y="33"/>
                      <a:pt x="33" y="33"/>
                    </a:cubicBezTo>
                    <a:cubicBezTo>
                      <a:pt x="34" y="33"/>
                      <a:pt x="35" y="32"/>
                      <a:pt x="34" y="33"/>
                    </a:cubicBezTo>
                    <a:cubicBezTo>
                      <a:pt x="35" y="32"/>
                      <a:pt x="33" y="34"/>
                      <a:pt x="34" y="34"/>
                    </a:cubicBezTo>
                    <a:cubicBezTo>
                      <a:pt x="33" y="34"/>
                      <a:pt x="35" y="33"/>
                      <a:pt x="34" y="33"/>
                    </a:cubicBezTo>
                    <a:cubicBezTo>
                      <a:pt x="33" y="35"/>
                      <a:pt x="36" y="32"/>
                      <a:pt x="35" y="34"/>
                    </a:cubicBezTo>
                    <a:cubicBezTo>
                      <a:pt x="36" y="33"/>
                      <a:pt x="35" y="34"/>
                      <a:pt x="34" y="35"/>
                    </a:cubicBezTo>
                    <a:cubicBezTo>
                      <a:pt x="35" y="34"/>
                      <a:pt x="36" y="34"/>
                      <a:pt x="37" y="33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7" y="34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40" y="32"/>
                      <a:pt x="40" y="32"/>
                      <a:pt x="40" y="32"/>
                    </a:cubicBezTo>
                    <a:cubicBezTo>
                      <a:pt x="39" y="33"/>
                      <a:pt x="39" y="32"/>
                      <a:pt x="39" y="33"/>
                    </a:cubicBezTo>
                    <a:cubicBezTo>
                      <a:pt x="37" y="35"/>
                      <a:pt x="38" y="34"/>
                      <a:pt x="38" y="35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3"/>
                      <a:pt x="38" y="35"/>
                      <a:pt x="38" y="35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32"/>
                      <a:pt x="41" y="33"/>
                      <a:pt x="40" y="34"/>
                    </a:cubicBezTo>
                    <a:cubicBezTo>
                      <a:pt x="40" y="34"/>
                      <a:pt x="42" y="32"/>
                      <a:pt x="44" y="31"/>
                    </a:cubicBezTo>
                    <a:cubicBezTo>
                      <a:pt x="44" y="31"/>
                      <a:pt x="45" y="31"/>
                      <a:pt x="45" y="31"/>
                    </a:cubicBezTo>
                    <a:cubicBezTo>
                      <a:pt x="44" y="32"/>
                      <a:pt x="45" y="31"/>
                      <a:pt x="44" y="32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1" y="34"/>
                      <a:pt x="40" y="35"/>
                    </a:cubicBezTo>
                    <a:cubicBezTo>
                      <a:pt x="41" y="35"/>
                      <a:pt x="41" y="36"/>
                      <a:pt x="41" y="36"/>
                    </a:cubicBezTo>
                    <a:cubicBezTo>
                      <a:pt x="43" y="34"/>
                      <a:pt x="42" y="35"/>
                      <a:pt x="44" y="34"/>
                    </a:cubicBezTo>
                    <a:cubicBezTo>
                      <a:pt x="44" y="34"/>
                      <a:pt x="43" y="35"/>
                      <a:pt x="42" y="36"/>
                    </a:cubicBezTo>
                    <a:cubicBezTo>
                      <a:pt x="43" y="35"/>
                      <a:pt x="43" y="36"/>
                      <a:pt x="43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3" y="37"/>
                      <a:pt x="45" y="36"/>
                    </a:cubicBez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7"/>
                      <a:pt x="47" y="34"/>
                      <a:pt x="46" y="36"/>
                    </a:cubicBezTo>
                    <a:cubicBezTo>
                      <a:pt x="45" y="36"/>
                      <a:pt x="45" y="36"/>
                      <a:pt x="45" y="36"/>
                    </a:cubicBezTo>
                    <a:cubicBezTo>
                      <a:pt x="46" y="36"/>
                      <a:pt x="44" y="38"/>
                      <a:pt x="46" y="36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7" y="36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9"/>
                      <a:pt x="47" y="36"/>
                      <a:pt x="47" y="37"/>
                    </a:cubicBezTo>
                    <a:cubicBezTo>
                      <a:pt x="47" y="37"/>
                      <a:pt x="46" y="38"/>
                      <a:pt x="46" y="38"/>
                    </a:cubicBezTo>
                    <a:cubicBezTo>
                      <a:pt x="47" y="37"/>
                      <a:pt x="47" y="38"/>
                      <a:pt x="47" y="38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7" y="40"/>
                      <a:pt x="47" y="41"/>
                      <a:pt x="50" y="41"/>
                    </a:cubicBezTo>
                    <a:cubicBezTo>
                      <a:pt x="48" y="42"/>
                      <a:pt x="48" y="41"/>
                      <a:pt x="47" y="43"/>
                    </a:cubicBezTo>
                    <a:cubicBezTo>
                      <a:pt x="49" y="41"/>
                      <a:pt x="48" y="42"/>
                      <a:pt x="49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9" y="42"/>
                      <a:pt x="48" y="43"/>
                      <a:pt x="48" y="43"/>
                    </a:cubicBezTo>
                    <a:cubicBezTo>
                      <a:pt x="49" y="43"/>
                      <a:pt x="49" y="43"/>
                      <a:pt x="49" y="43"/>
                    </a:cubicBezTo>
                    <a:cubicBezTo>
                      <a:pt x="50" y="42"/>
                      <a:pt x="47" y="45"/>
                      <a:pt x="49" y="43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50" y="43"/>
                      <a:pt x="47" y="45"/>
                      <a:pt x="49" y="44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8" y="45"/>
                      <a:pt x="51" y="43"/>
                      <a:pt x="50" y="44"/>
                    </a:cubicBezTo>
                    <a:cubicBezTo>
                      <a:pt x="50" y="44"/>
                      <a:pt x="51" y="44"/>
                      <a:pt x="53" y="43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2" y="44"/>
                      <a:pt x="52" y="46"/>
                      <a:pt x="55" y="45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6" y="44"/>
                      <a:pt x="52" y="48"/>
                      <a:pt x="56" y="45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7" y="46"/>
                      <a:pt x="56" y="46"/>
                      <a:pt x="58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7"/>
                      <a:pt x="59" y="46"/>
                      <a:pt x="58" y="46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55" y="49"/>
                      <a:pt x="54" y="52"/>
                      <a:pt x="58" y="51"/>
                    </a:cubicBezTo>
                    <a:cubicBezTo>
                      <a:pt x="59" y="50"/>
                      <a:pt x="56" y="52"/>
                      <a:pt x="56" y="52"/>
                    </a:cubicBezTo>
                    <a:cubicBezTo>
                      <a:pt x="60" y="51"/>
                      <a:pt x="56" y="55"/>
                      <a:pt x="61" y="53"/>
                    </a:cubicBezTo>
                    <a:cubicBezTo>
                      <a:pt x="63" y="53"/>
                      <a:pt x="68" y="50"/>
                      <a:pt x="68" y="50"/>
                    </a:cubicBezTo>
                    <a:cubicBezTo>
                      <a:pt x="65" y="50"/>
                      <a:pt x="66" y="47"/>
                      <a:pt x="68" y="44"/>
                    </a:cubicBezTo>
                    <a:cubicBezTo>
                      <a:pt x="67" y="44"/>
                      <a:pt x="66" y="43"/>
                      <a:pt x="6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5" name="Freeform 374"/>
              <p:cNvSpPr/>
              <p:nvPr/>
            </p:nvSpPr>
            <p:spPr bwMode="auto">
              <a:xfrm flipH="1">
                <a:off x="3472" y="207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6" name="Freeform 375"/>
              <p:cNvSpPr/>
              <p:nvPr/>
            </p:nvSpPr>
            <p:spPr bwMode="auto">
              <a:xfrm>
                <a:off x="4219" y="2506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1 w 1"/>
                  <a:gd name="T5" fmla="*/ 0 h 2"/>
                  <a:gd name="T6" fmla="*/ 0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7" name="Freeform 376"/>
              <p:cNvSpPr/>
              <p:nvPr/>
            </p:nvSpPr>
            <p:spPr bwMode="auto">
              <a:xfrm>
                <a:off x="4228" y="2482"/>
                <a:ext cx="6" cy="3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8" name="Freeform 377"/>
              <p:cNvSpPr/>
              <p:nvPr/>
            </p:nvSpPr>
            <p:spPr bwMode="auto">
              <a:xfrm flipH="1">
                <a:off x="3472" y="2073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1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9" name="Freeform 378"/>
              <p:cNvSpPr/>
              <p:nvPr/>
            </p:nvSpPr>
            <p:spPr bwMode="auto">
              <a:xfrm flipH="1">
                <a:off x="3472" y="20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0" name="Freeform 379"/>
              <p:cNvSpPr/>
              <p:nvPr/>
            </p:nvSpPr>
            <p:spPr bwMode="auto">
              <a:xfrm>
                <a:off x="4219" y="2510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1" y="1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1" name="Freeform 380"/>
              <p:cNvSpPr/>
              <p:nvPr/>
            </p:nvSpPr>
            <p:spPr bwMode="auto">
              <a:xfrm>
                <a:off x="4221" y="2514"/>
                <a:ext cx="3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2" name="Oval 381"/>
              <p:cNvSpPr>
                <a:spLocks noChangeArrowheads="1"/>
              </p:cNvSpPr>
              <p:nvPr/>
            </p:nvSpPr>
            <p:spPr bwMode="auto">
              <a:xfrm>
                <a:off x="3905" y="22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3" name="Freeform 382"/>
              <p:cNvSpPr/>
              <p:nvPr/>
            </p:nvSpPr>
            <p:spPr bwMode="auto">
              <a:xfrm>
                <a:off x="4217" y="2510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4" name="Freeform 383"/>
              <p:cNvSpPr/>
              <p:nvPr/>
            </p:nvSpPr>
            <p:spPr bwMode="auto">
              <a:xfrm flipH="1">
                <a:off x="4296" y="255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5" name="Freeform 384"/>
              <p:cNvSpPr/>
              <p:nvPr/>
            </p:nvSpPr>
            <p:spPr bwMode="auto">
              <a:xfrm flipH="1">
                <a:off x="4289" y="25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6" name="Freeform 385"/>
              <p:cNvSpPr/>
              <p:nvPr/>
            </p:nvSpPr>
            <p:spPr bwMode="auto">
              <a:xfrm>
                <a:off x="4296" y="2552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7" name="Freeform 386"/>
              <p:cNvSpPr/>
              <p:nvPr/>
            </p:nvSpPr>
            <p:spPr bwMode="auto">
              <a:xfrm>
                <a:off x="4306" y="2555"/>
                <a:ext cx="2" cy="4"/>
              </a:xfrm>
              <a:custGeom>
                <a:avLst/>
                <a:gdLst>
                  <a:gd name="T0" fmla="*/ 0 w 2"/>
                  <a:gd name="T1" fmla="*/ 4 h 4"/>
                  <a:gd name="T2" fmla="*/ 0 w 2"/>
                  <a:gd name="T3" fmla="*/ 4 h 4"/>
                  <a:gd name="T4" fmla="*/ 2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lnTo>
                      <a:pt x="0" y="4"/>
                    </a:lnTo>
                    <a:lnTo>
                      <a:pt x="2" y="0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8" name="Freeform 387"/>
              <p:cNvSpPr/>
              <p:nvPr/>
            </p:nvSpPr>
            <p:spPr bwMode="auto">
              <a:xfrm>
                <a:off x="3903" y="227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9" name="Freeform 388"/>
              <p:cNvSpPr/>
              <p:nvPr/>
            </p:nvSpPr>
            <p:spPr bwMode="auto">
              <a:xfrm flipH="1">
                <a:off x="3901" y="2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0" name="Freeform 389"/>
              <p:cNvSpPr/>
              <p:nvPr/>
            </p:nvSpPr>
            <p:spPr bwMode="auto">
              <a:xfrm flipH="1">
                <a:off x="4285" y="25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1" name="Freeform 390"/>
              <p:cNvSpPr/>
              <p:nvPr/>
            </p:nvSpPr>
            <p:spPr bwMode="auto">
              <a:xfrm flipH="1">
                <a:off x="3472" y="20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2" name="Rectangle 391"/>
              <p:cNvSpPr>
                <a:spLocks noChangeArrowheads="1"/>
              </p:cNvSpPr>
              <p:nvPr/>
            </p:nvSpPr>
            <p:spPr bwMode="auto">
              <a:xfrm>
                <a:off x="3472" y="207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3" name="Freeform 392"/>
              <p:cNvSpPr/>
              <p:nvPr/>
            </p:nvSpPr>
            <p:spPr bwMode="auto">
              <a:xfrm>
                <a:off x="4277" y="249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4" name="Freeform 393"/>
              <p:cNvSpPr/>
              <p:nvPr/>
            </p:nvSpPr>
            <p:spPr bwMode="auto">
              <a:xfrm flipH="1"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5" name="Freeform 394"/>
              <p:cNvSpPr/>
              <p:nvPr/>
            </p:nvSpPr>
            <p:spPr bwMode="auto">
              <a:xfrm flipH="1">
                <a:off x="4255" y="25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6" name="Freeform 395"/>
              <p:cNvSpPr/>
              <p:nvPr/>
            </p:nvSpPr>
            <p:spPr bwMode="auto">
              <a:xfrm>
                <a:off x="3678" y="2461"/>
                <a:ext cx="19" cy="13"/>
              </a:xfrm>
              <a:custGeom>
                <a:avLst/>
                <a:gdLst>
                  <a:gd name="T0" fmla="*/ 0 w 9"/>
                  <a:gd name="T1" fmla="*/ 0 h 6"/>
                  <a:gd name="T2" fmla="*/ 9 w 9"/>
                  <a:gd name="T3" fmla="*/ 6 h 6"/>
                  <a:gd name="T4" fmla="*/ 0 w 9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7" name="Freeform 396"/>
              <p:cNvSpPr/>
              <p:nvPr/>
            </p:nvSpPr>
            <p:spPr bwMode="auto">
              <a:xfrm>
                <a:off x="3496" y="2319"/>
                <a:ext cx="4" cy="6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3 h 3"/>
                  <a:gd name="T4" fmla="*/ 2 w 2"/>
                  <a:gd name="T5" fmla="*/ 1 h 3"/>
                  <a:gd name="T6" fmla="*/ 1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2" y="2"/>
                      <a:pt x="2" y="2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8" name="Freeform 397"/>
              <p:cNvSpPr/>
              <p:nvPr/>
            </p:nvSpPr>
            <p:spPr bwMode="auto">
              <a:xfrm>
                <a:off x="3483" y="2156"/>
                <a:ext cx="6" cy="4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0" y="0"/>
                      <a:pt x="3" y="1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9" name="Freeform 398"/>
              <p:cNvSpPr/>
              <p:nvPr/>
            </p:nvSpPr>
            <p:spPr bwMode="auto">
              <a:xfrm>
                <a:off x="3534" y="2347"/>
                <a:ext cx="13" cy="6"/>
              </a:xfrm>
              <a:custGeom>
                <a:avLst/>
                <a:gdLst>
                  <a:gd name="T0" fmla="*/ 0 w 6"/>
                  <a:gd name="T1" fmla="*/ 0 h 3"/>
                  <a:gd name="T2" fmla="*/ 4 w 6"/>
                  <a:gd name="T3" fmla="*/ 3 h 3"/>
                  <a:gd name="T4" fmla="*/ 0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2"/>
                      <a:pt x="3" y="3"/>
                      <a:pt x="4" y="3"/>
                    </a:cubicBezTo>
                    <a:cubicBezTo>
                      <a:pt x="6" y="3"/>
                      <a:pt x="1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0" name="Freeform 399"/>
              <p:cNvSpPr/>
              <p:nvPr/>
            </p:nvSpPr>
            <p:spPr bwMode="auto">
              <a:xfrm>
                <a:off x="3466" y="2090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1" name="Freeform 400"/>
              <p:cNvSpPr/>
              <p:nvPr/>
            </p:nvSpPr>
            <p:spPr bwMode="auto">
              <a:xfrm>
                <a:off x="3466" y="2103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2" name="Freeform 401"/>
              <p:cNvSpPr/>
              <p:nvPr/>
            </p:nvSpPr>
            <p:spPr bwMode="auto">
              <a:xfrm>
                <a:off x="3477" y="2152"/>
                <a:ext cx="4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1"/>
                      <a:pt x="1" y="0"/>
                    </a:cubicBezTo>
                    <a:cubicBezTo>
                      <a:pt x="0" y="2"/>
                      <a:pt x="1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3" name="Freeform 402"/>
              <p:cNvSpPr/>
              <p:nvPr/>
            </p:nvSpPr>
            <p:spPr bwMode="auto">
              <a:xfrm>
                <a:off x="3466" y="2096"/>
                <a:ext cx="8" cy="5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2 w 4"/>
                  <a:gd name="T5" fmla="*/ 2 h 2"/>
                  <a:gd name="T6" fmla="*/ 2 w 4"/>
                  <a:gd name="T7" fmla="*/ 1 h 2"/>
                  <a:gd name="T8" fmla="*/ 4 w 4"/>
                  <a:gd name="T9" fmla="*/ 0 h 2"/>
                  <a:gd name="T10" fmla="*/ 0 w 4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3" y="1"/>
                      <a:pt x="2" y="1"/>
                    </a:cubicBezTo>
                    <a:cubicBezTo>
                      <a:pt x="3" y="0"/>
                      <a:pt x="4" y="1"/>
                      <a:pt x="4" y="0"/>
                    </a:cubicBezTo>
                    <a:cubicBezTo>
                      <a:pt x="3" y="0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4" name="Freeform 403"/>
              <p:cNvSpPr/>
              <p:nvPr/>
            </p:nvSpPr>
            <p:spPr bwMode="auto">
              <a:xfrm>
                <a:off x="3470" y="210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5" name="Freeform 404"/>
              <p:cNvSpPr/>
              <p:nvPr/>
            </p:nvSpPr>
            <p:spPr bwMode="auto">
              <a:xfrm>
                <a:off x="3718" y="2501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0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6" name="Freeform 405"/>
              <p:cNvSpPr/>
              <p:nvPr/>
            </p:nvSpPr>
            <p:spPr bwMode="auto">
              <a:xfrm>
                <a:off x="3629" y="2417"/>
                <a:ext cx="7" cy="6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0 h 3"/>
                  <a:gd name="T4" fmla="*/ 2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3" y="2"/>
                      <a:pt x="1" y="1"/>
                      <a:pt x="0" y="0"/>
                    </a:cubicBezTo>
                    <a:cubicBezTo>
                      <a:pt x="0" y="1"/>
                      <a:pt x="1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</p:grpSp>
        <p:sp>
          <p:nvSpPr>
            <p:cNvPr id="21" name="Freeform 407"/>
            <p:cNvSpPr/>
            <p:nvPr/>
          </p:nvSpPr>
          <p:spPr bwMode="auto">
            <a:xfrm>
              <a:off x="3716" y="2495"/>
              <a:ext cx="5" cy="4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2" name="Freeform 408"/>
            <p:cNvSpPr/>
            <p:nvPr/>
          </p:nvSpPr>
          <p:spPr bwMode="auto">
            <a:xfrm>
              <a:off x="3706" y="2480"/>
              <a:ext cx="10" cy="15"/>
            </a:xfrm>
            <a:custGeom>
              <a:avLst/>
              <a:gdLst>
                <a:gd name="T0" fmla="*/ 5 w 5"/>
                <a:gd name="T1" fmla="*/ 7 h 7"/>
                <a:gd name="T2" fmla="*/ 2 w 5"/>
                <a:gd name="T3" fmla="*/ 3 h 7"/>
                <a:gd name="T4" fmla="*/ 2 w 5"/>
                <a:gd name="T5" fmla="*/ 1 h 7"/>
                <a:gd name="T6" fmla="*/ 3 w 5"/>
                <a:gd name="T7" fmla="*/ 7 h 7"/>
                <a:gd name="T8" fmla="*/ 3 w 5"/>
                <a:gd name="T9" fmla="*/ 7 h 7"/>
                <a:gd name="T10" fmla="*/ 5 w 5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5" y="7"/>
                  </a:moveTo>
                  <a:cubicBezTo>
                    <a:pt x="4" y="5"/>
                    <a:pt x="4" y="3"/>
                    <a:pt x="2" y="3"/>
                  </a:cubicBezTo>
                  <a:cubicBezTo>
                    <a:pt x="1" y="1"/>
                    <a:pt x="4" y="3"/>
                    <a:pt x="2" y="1"/>
                  </a:cubicBezTo>
                  <a:cubicBezTo>
                    <a:pt x="0" y="0"/>
                    <a:pt x="1" y="4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3" name="Freeform 409"/>
            <p:cNvSpPr/>
            <p:nvPr/>
          </p:nvSpPr>
          <p:spPr bwMode="auto">
            <a:xfrm>
              <a:off x="3782" y="3038"/>
              <a:ext cx="2" cy="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1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4" name="Freeform 410"/>
            <p:cNvSpPr/>
            <p:nvPr/>
          </p:nvSpPr>
          <p:spPr bwMode="auto">
            <a:xfrm>
              <a:off x="3631" y="2249"/>
              <a:ext cx="3" cy="2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5" name="Freeform 411"/>
            <p:cNvSpPr/>
            <p:nvPr/>
          </p:nvSpPr>
          <p:spPr bwMode="auto">
            <a:xfrm flipH="1">
              <a:off x="3988" y="3019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6" name="Freeform 412"/>
            <p:cNvSpPr/>
            <p:nvPr/>
          </p:nvSpPr>
          <p:spPr bwMode="auto">
            <a:xfrm flipH="1">
              <a:off x="3856" y="3002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7" name="Freeform 413"/>
            <p:cNvSpPr/>
            <p:nvPr/>
          </p:nvSpPr>
          <p:spPr bwMode="auto">
            <a:xfrm>
              <a:off x="3924" y="2998"/>
              <a:ext cx="2" cy="2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8" name="Freeform 414"/>
            <p:cNvSpPr/>
            <p:nvPr/>
          </p:nvSpPr>
          <p:spPr bwMode="auto">
            <a:xfrm>
              <a:off x="3561" y="1990"/>
              <a:ext cx="3" cy="9"/>
            </a:xfrm>
            <a:custGeom>
              <a:avLst/>
              <a:gdLst>
                <a:gd name="T0" fmla="*/ 1 w 1"/>
                <a:gd name="T1" fmla="*/ 1 h 4"/>
                <a:gd name="T2" fmla="*/ 0 w 1"/>
                <a:gd name="T3" fmla="*/ 0 h 4"/>
                <a:gd name="T4" fmla="*/ 1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3"/>
                    <a:pt x="0" y="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29" name="Freeform 415"/>
            <p:cNvSpPr/>
            <p:nvPr/>
          </p:nvSpPr>
          <p:spPr bwMode="auto">
            <a:xfrm>
              <a:off x="3795" y="3040"/>
              <a:ext cx="2" cy="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0" name="Freeform 416"/>
            <p:cNvSpPr/>
            <p:nvPr/>
          </p:nvSpPr>
          <p:spPr bwMode="auto">
            <a:xfrm flipH="1">
              <a:off x="3958" y="303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1" name="Freeform 417"/>
            <p:cNvSpPr/>
            <p:nvPr/>
          </p:nvSpPr>
          <p:spPr bwMode="auto">
            <a:xfrm flipH="1">
              <a:off x="3982" y="3027"/>
              <a:ext cx="0" cy="3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2" name="Freeform 418"/>
            <p:cNvSpPr/>
            <p:nvPr/>
          </p:nvSpPr>
          <p:spPr bwMode="auto">
            <a:xfrm flipH="1">
              <a:off x="3595" y="1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3" name="Freeform 419"/>
            <p:cNvSpPr/>
            <p:nvPr/>
          </p:nvSpPr>
          <p:spPr bwMode="auto">
            <a:xfrm>
              <a:off x="3757" y="2981"/>
              <a:ext cx="2" cy="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4" name="Freeform 420"/>
            <p:cNvSpPr/>
            <p:nvPr/>
          </p:nvSpPr>
          <p:spPr bwMode="auto">
            <a:xfrm>
              <a:off x="3627" y="1789"/>
              <a:ext cx="2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5" name="Freeform 421"/>
            <p:cNvSpPr/>
            <p:nvPr/>
          </p:nvSpPr>
          <p:spPr bwMode="auto">
            <a:xfrm flipH="1">
              <a:off x="3578" y="179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6" name="Rectangle 422"/>
            <p:cNvSpPr>
              <a:spLocks noChangeArrowheads="1"/>
            </p:cNvSpPr>
            <p:nvPr/>
          </p:nvSpPr>
          <p:spPr bwMode="auto">
            <a:xfrm>
              <a:off x="3593" y="182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7" name="Freeform 423"/>
            <p:cNvSpPr/>
            <p:nvPr/>
          </p:nvSpPr>
          <p:spPr bwMode="auto">
            <a:xfrm flipH="1">
              <a:off x="3593" y="1825"/>
              <a:ext cx="0" cy="2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8" name="Freeform 424"/>
            <p:cNvSpPr/>
            <p:nvPr/>
          </p:nvSpPr>
          <p:spPr bwMode="auto">
            <a:xfrm flipH="1">
              <a:off x="3593" y="1825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39" name="Freeform 425"/>
            <p:cNvSpPr/>
            <p:nvPr/>
          </p:nvSpPr>
          <p:spPr bwMode="auto">
            <a:xfrm>
              <a:off x="3638" y="2417"/>
              <a:ext cx="6" cy="6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1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0" y="0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0" name="Freeform 426"/>
            <p:cNvSpPr/>
            <p:nvPr/>
          </p:nvSpPr>
          <p:spPr bwMode="auto">
            <a:xfrm>
              <a:off x="3708" y="2743"/>
              <a:ext cx="2" cy="7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3"/>
                    <a:pt x="1" y="0"/>
                    <a:pt x="0" y="0"/>
                  </a:cubicBezTo>
                  <a:cubicBezTo>
                    <a:pt x="0" y="0"/>
                    <a:pt x="0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1" name="Freeform 427"/>
            <p:cNvSpPr/>
            <p:nvPr/>
          </p:nvSpPr>
          <p:spPr bwMode="auto">
            <a:xfrm>
              <a:off x="3714" y="2737"/>
              <a:ext cx="4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2" name="Freeform 428"/>
            <p:cNvSpPr/>
            <p:nvPr/>
          </p:nvSpPr>
          <p:spPr bwMode="auto">
            <a:xfrm>
              <a:off x="3706" y="2737"/>
              <a:ext cx="10" cy="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1 h 2"/>
                <a:gd name="T4" fmla="*/ 5 w 5"/>
                <a:gd name="T5" fmla="*/ 2 h 2"/>
                <a:gd name="T6" fmla="*/ 3 w 5"/>
                <a:gd name="T7" fmla="*/ 1 h 2"/>
                <a:gd name="T8" fmla="*/ 2 w 5"/>
                <a:gd name="T9" fmla="*/ 1 h 2"/>
                <a:gd name="T10" fmla="*/ 0 w 5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3" y="2"/>
                    <a:pt x="4" y="1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1" y="0"/>
                    <a:pt x="2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3" name="Freeform 429"/>
            <p:cNvSpPr/>
            <p:nvPr/>
          </p:nvSpPr>
          <p:spPr bwMode="auto">
            <a:xfrm>
              <a:off x="3755" y="2718"/>
              <a:ext cx="4" cy="6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2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4" name="Freeform 430"/>
            <p:cNvSpPr/>
            <p:nvPr/>
          </p:nvSpPr>
          <p:spPr bwMode="auto">
            <a:xfrm>
              <a:off x="3761" y="2733"/>
              <a:ext cx="4" cy="17"/>
            </a:xfrm>
            <a:custGeom>
              <a:avLst/>
              <a:gdLst>
                <a:gd name="T0" fmla="*/ 1 w 2"/>
                <a:gd name="T1" fmla="*/ 7 h 8"/>
                <a:gd name="T2" fmla="*/ 0 w 2"/>
                <a:gd name="T3" fmla="*/ 3 h 8"/>
                <a:gd name="T4" fmla="*/ 1 w 2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8">
                  <a:moveTo>
                    <a:pt x="1" y="7"/>
                  </a:moveTo>
                  <a:cubicBezTo>
                    <a:pt x="2" y="0"/>
                    <a:pt x="1" y="8"/>
                    <a:pt x="0" y="3"/>
                  </a:cubicBezTo>
                  <a:cubicBezTo>
                    <a:pt x="0" y="5"/>
                    <a:pt x="0" y="6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5" name="Freeform 431"/>
            <p:cNvSpPr/>
            <p:nvPr/>
          </p:nvSpPr>
          <p:spPr bwMode="auto">
            <a:xfrm>
              <a:off x="3759" y="2720"/>
              <a:ext cx="2" cy="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6" name="Freeform 432"/>
            <p:cNvSpPr/>
            <p:nvPr/>
          </p:nvSpPr>
          <p:spPr bwMode="auto">
            <a:xfrm>
              <a:off x="3761" y="2714"/>
              <a:ext cx="6" cy="12"/>
            </a:xfrm>
            <a:custGeom>
              <a:avLst/>
              <a:gdLst>
                <a:gd name="T0" fmla="*/ 0 w 3"/>
                <a:gd name="T1" fmla="*/ 5 h 6"/>
                <a:gd name="T2" fmla="*/ 3 w 3"/>
                <a:gd name="T3" fmla="*/ 3 h 6"/>
                <a:gd name="T4" fmla="*/ 0 w 3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1" y="6"/>
                    <a:pt x="2" y="3"/>
                    <a:pt x="3" y="3"/>
                  </a:cubicBezTo>
                  <a:cubicBezTo>
                    <a:pt x="2" y="0"/>
                    <a:pt x="1" y="4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7" name="Freeform 433"/>
            <p:cNvSpPr/>
            <p:nvPr/>
          </p:nvSpPr>
          <p:spPr bwMode="auto">
            <a:xfrm flipH="1">
              <a:off x="3712" y="2737"/>
              <a:ext cx="0" cy="2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8" name="Freeform 434"/>
            <p:cNvSpPr>
              <a:spLocks noEditPoints="1"/>
            </p:cNvSpPr>
            <p:nvPr/>
          </p:nvSpPr>
          <p:spPr bwMode="auto">
            <a:xfrm>
              <a:off x="3742" y="2907"/>
              <a:ext cx="384" cy="146"/>
            </a:xfrm>
            <a:custGeom>
              <a:avLst/>
              <a:gdLst>
                <a:gd name="T0" fmla="*/ 150 w 181"/>
                <a:gd name="T1" fmla="*/ 21 h 69"/>
                <a:gd name="T2" fmla="*/ 144 w 181"/>
                <a:gd name="T3" fmla="*/ 25 h 69"/>
                <a:gd name="T4" fmla="*/ 103 w 181"/>
                <a:gd name="T5" fmla="*/ 42 h 69"/>
                <a:gd name="T6" fmla="*/ 91 w 181"/>
                <a:gd name="T7" fmla="*/ 45 h 69"/>
                <a:gd name="T8" fmla="*/ 79 w 181"/>
                <a:gd name="T9" fmla="*/ 44 h 69"/>
                <a:gd name="T10" fmla="*/ 60 w 181"/>
                <a:gd name="T11" fmla="*/ 44 h 69"/>
                <a:gd name="T12" fmla="*/ 50 w 181"/>
                <a:gd name="T13" fmla="*/ 47 h 69"/>
                <a:gd name="T14" fmla="*/ 32 w 181"/>
                <a:gd name="T15" fmla="*/ 47 h 69"/>
                <a:gd name="T16" fmla="*/ 22 w 181"/>
                <a:gd name="T17" fmla="*/ 44 h 69"/>
                <a:gd name="T18" fmla="*/ 10 w 181"/>
                <a:gd name="T19" fmla="*/ 39 h 69"/>
                <a:gd name="T20" fmla="*/ 10 w 181"/>
                <a:gd name="T21" fmla="*/ 37 h 69"/>
                <a:gd name="T22" fmla="*/ 10 w 181"/>
                <a:gd name="T23" fmla="*/ 35 h 69"/>
                <a:gd name="T24" fmla="*/ 10 w 181"/>
                <a:gd name="T25" fmla="*/ 34 h 69"/>
                <a:gd name="T26" fmla="*/ 10 w 181"/>
                <a:gd name="T27" fmla="*/ 30 h 69"/>
                <a:gd name="T28" fmla="*/ 2 w 181"/>
                <a:gd name="T29" fmla="*/ 32 h 69"/>
                <a:gd name="T30" fmla="*/ 6 w 181"/>
                <a:gd name="T31" fmla="*/ 44 h 69"/>
                <a:gd name="T32" fmla="*/ 10 w 181"/>
                <a:gd name="T33" fmla="*/ 51 h 69"/>
                <a:gd name="T34" fmla="*/ 4 w 181"/>
                <a:gd name="T35" fmla="*/ 55 h 69"/>
                <a:gd name="T36" fmla="*/ 8 w 181"/>
                <a:gd name="T37" fmla="*/ 58 h 69"/>
                <a:gd name="T38" fmla="*/ 13 w 181"/>
                <a:gd name="T39" fmla="*/ 57 h 69"/>
                <a:gd name="T40" fmla="*/ 13 w 181"/>
                <a:gd name="T41" fmla="*/ 60 h 69"/>
                <a:gd name="T42" fmla="*/ 19 w 181"/>
                <a:gd name="T43" fmla="*/ 57 h 69"/>
                <a:gd name="T44" fmla="*/ 20 w 181"/>
                <a:gd name="T45" fmla="*/ 63 h 69"/>
                <a:gd name="T46" fmla="*/ 22 w 181"/>
                <a:gd name="T47" fmla="*/ 66 h 69"/>
                <a:gd name="T48" fmla="*/ 24 w 181"/>
                <a:gd name="T49" fmla="*/ 64 h 69"/>
                <a:gd name="T50" fmla="*/ 28 w 181"/>
                <a:gd name="T51" fmla="*/ 64 h 69"/>
                <a:gd name="T52" fmla="*/ 31 w 181"/>
                <a:gd name="T53" fmla="*/ 66 h 69"/>
                <a:gd name="T54" fmla="*/ 36 w 181"/>
                <a:gd name="T55" fmla="*/ 58 h 69"/>
                <a:gd name="T56" fmla="*/ 36 w 181"/>
                <a:gd name="T57" fmla="*/ 65 h 69"/>
                <a:gd name="T58" fmla="*/ 46 w 181"/>
                <a:gd name="T59" fmla="*/ 67 h 69"/>
                <a:gd name="T60" fmla="*/ 50 w 181"/>
                <a:gd name="T61" fmla="*/ 66 h 69"/>
                <a:gd name="T62" fmla="*/ 55 w 181"/>
                <a:gd name="T63" fmla="*/ 62 h 69"/>
                <a:gd name="T64" fmla="*/ 65 w 181"/>
                <a:gd name="T65" fmla="*/ 66 h 69"/>
                <a:gd name="T66" fmla="*/ 69 w 181"/>
                <a:gd name="T67" fmla="*/ 63 h 69"/>
                <a:gd name="T68" fmla="*/ 71 w 181"/>
                <a:gd name="T69" fmla="*/ 63 h 69"/>
                <a:gd name="T70" fmla="*/ 72 w 181"/>
                <a:gd name="T71" fmla="*/ 61 h 69"/>
                <a:gd name="T72" fmla="*/ 76 w 181"/>
                <a:gd name="T73" fmla="*/ 65 h 69"/>
                <a:gd name="T74" fmla="*/ 79 w 181"/>
                <a:gd name="T75" fmla="*/ 63 h 69"/>
                <a:gd name="T76" fmla="*/ 88 w 181"/>
                <a:gd name="T77" fmla="*/ 60 h 69"/>
                <a:gd name="T78" fmla="*/ 92 w 181"/>
                <a:gd name="T79" fmla="*/ 62 h 69"/>
                <a:gd name="T80" fmla="*/ 98 w 181"/>
                <a:gd name="T81" fmla="*/ 60 h 69"/>
                <a:gd name="T82" fmla="*/ 102 w 181"/>
                <a:gd name="T83" fmla="*/ 59 h 69"/>
                <a:gd name="T84" fmla="*/ 103 w 181"/>
                <a:gd name="T85" fmla="*/ 59 h 69"/>
                <a:gd name="T86" fmla="*/ 108 w 181"/>
                <a:gd name="T87" fmla="*/ 58 h 69"/>
                <a:gd name="T88" fmla="*/ 115 w 181"/>
                <a:gd name="T89" fmla="*/ 53 h 69"/>
                <a:gd name="T90" fmla="*/ 117 w 181"/>
                <a:gd name="T91" fmla="*/ 52 h 69"/>
                <a:gd name="T92" fmla="*/ 122 w 181"/>
                <a:gd name="T93" fmla="*/ 45 h 69"/>
                <a:gd name="T94" fmla="*/ 127 w 181"/>
                <a:gd name="T95" fmla="*/ 45 h 69"/>
                <a:gd name="T96" fmla="*/ 134 w 181"/>
                <a:gd name="T97" fmla="*/ 43 h 69"/>
                <a:gd name="T98" fmla="*/ 139 w 181"/>
                <a:gd name="T99" fmla="*/ 41 h 69"/>
                <a:gd name="T100" fmla="*/ 152 w 181"/>
                <a:gd name="T101" fmla="*/ 37 h 69"/>
                <a:gd name="T102" fmla="*/ 156 w 181"/>
                <a:gd name="T103" fmla="*/ 35 h 69"/>
                <a:gd name="T104" fmla="*/ 163 w 181"/>
                <a:gd name="T105" fmla="*/ 27 h 69"/>
                <a:gd name="T106" fmla="*/ 167 w 181"/>
                <a:gd name="T107" fmla="*/ 19 h 69"/>
                <a:gd name="T108" fmla="*/ 10 w 181"/>
                <a:gd name="T109" fmla="*/ 31 h 69"/>
                <a:gd name="T110" fmla="*/ 10 w 181"/>
                <a:gd name="T111" fmla="*/ 35 h 69"/>
                <a:gd name="T112" fmla="*/ 9 w 181"/>
                <a:gd name="T113" fmla="*/ 34 h 69"/>
                <a:gd name="T114" fmla="*/ 7 w 181"/>
                <a:gd name="T115" fmla="*/ 35 h 69"/>
                <a:gd name="T116" fmla="*/ 8 w 181"/>
                <a:gd name="T117" fmla="*/ 36 h 69"/>
                <a:gd name="T118" fmla="*/ 10 w 181"/>
                <a:gd name="T11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" h="69">
                  <a:moveTo>
                    <a:pt x="177" y="5"/>
                  </a:moveTo>
                  <a:cubicBezTo>
                    <a:pt x="177" y="2"/>
                    <a:pt x="172" y="0"/>
                    <a:pt x="172" y="0"/>
                  </a:cubicBezTo>
                  <a:cubicBezTo>
                    <a:pt x="172" y="4"/>
                    <a:pt x="169" y="7"/>
                    <a:pt x="164" y="8"/>
                  </a:cubicBezTo>
                  <a:cubicBezTo>
                    <a:pt x="163" y="9"/>
                    <a:pt x="163" y="11"/>
                    <a:pt x="162" y="11"/>
                  </a:cubicBezTo>
                  <a:cubicBezTo>
                    <a:pt x="159" y="15"/>
                    <a:pt x="152" y="15"/>
                    <a:pt x="149" y="19"/>
                  </a:cubicBezTo>
                  <a:cubicBezTo>
                    <a:pt x="150" y="19"/>
                    <a:pt x="150" y="20"/>
                    <a:pt x="150" y="21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2"/>
                    <a:pt x="149" y="21"/>
                    <a:pt x="149" y="20"/>
                  </a:cubicBezTo>
                  <a:cubicBezTo>
                    <a:pt x="147" y="21"/>
                    <a:pt x="146" y="23"/>
                    <a:pt x="144" y="24"/>
                  </a:cubicBezTo>
                  <a:cubicBezTo>
                    <a:pt x="145" y="26"/>
                    <a:pt x="143" y="24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3" y="27"/>
                    <a:pt x="143" y="27"/>
                    <a:pt x="141" y="25"/>
                  </a:cubicBezTo>
                  <a:cubicBezTo>
                    <a:pt x="135" y="26"/>
                    <a:pt x="130" y="30"/>
                    <a:pt x="125" y="31"/>
                  </a:cubicBezTo>
                  <a:cubicBezTo>
                    <a:pt x="119" y="33"/>
                    <a:pt x="114" y="37"/>
                    <a:pt x="108" y="39"/>
                  </a:cubicBezTo>
                  <a:cubicBezTo>
                    <a:pt x="108" y="42"/>
                    <a:pt x="106" y="41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5" y="45"/>
                    <a:pt x="104" y="43"/>
                    <a:pt x="103" y="42"/>
                  </a:cubicBezTo>
                  <a:cubicBezTo>
                    <a:pt x="103" y="44"/>
                    <a:pt x="102" y="43"/>
                    <a:pt x="103" y="45"/>
                  </a:cubicBezTo>
                  <a:cubicBezTo>
                    <a:pt x="103" y="46"/>
                    <a:pt x="102" y="42"/>
                    <a:pt x="101" y="43"/>
                  </a:cubicBezTo>
                  <a:cubicBezTo>
                    <a:pt x="101" y="42"/>
                    <a:pt x="101" y="44"/>
                    <a:pt x="101" y="44"/>
                  </a:cubicBezTo>
                  <a:cubicBezTo>
                    <a:pt x="100" y="46"/>
                    <a:pt x="101" y="42"/>
                    <a:pt x="99" y="41"/>
                  </a:cubicBezTo>
                  <a:cubicBezTo>
                    <a:pt x="96" y="42"/>
                    <a:pt x="94" y="45"/>
                    <a:pt x="91" y="44"/>
                  </a:cubicBezTo>
                  <a:cubicBezTo>
                    <a:pt x="91" y="44"/>
                    <a:pt x="91" y="45"/>
                    <a:pt x="91" y="45"/>
                  </a:cubicBezTo>
                  <a:cubicBezTo>
                    <a:pt x="90" y="42"/>
                    <a:pt x="90" y="46"/>
                    <a:pt x="90" y="45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3"/>
                    <a:pt x="88" y="45"/>
                    <a:pt x="86" y="44"/>
                  </a:cubicBezTo>
                  <a:cubicBezTo>
                    <a:pt x="85" y="45"/>
                    <a:pt x="84" y="42"/>
                    <a:pt x="83" y="44"/>
                  </a:cubicBezTo>
                  <a:cubicBezTo>
                    <a:pt x="83" y="43"/>
                    <a:pt x="83" y="43"/>
                    <a:pt x="82" y="43"/>
                  </a:cubicBezTo>
                  <a:cubicBezTo>
                    <a:pt x="82" y="47"/>
                    <a:pt x="80" y="42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6" y="44"/>
                    <a:pt x="73" y="43"/>
                    <a:pt x="70" y="46"/>
                  </a:cubicBezTo>
                  <a:cubicBezTo>
                    <a:pt x="68" y="46"/>
                    <a:pt x="66" y="43"/>
                    <a:pt x="64" y="4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4" y="45"/>
                    <a:pt x="64" y="44"/>
                  </a:cubicBezTo>
                  <a:cubicBezTo>
                    <a:pt x="63" y="46"/>
                    <a:pt x="61" y="44"/>
                    <a:pt x="60" y="44"/>
                  </a:cubicBezTo>
                  <a:cubicBezTo>
                    <a:pt x="60" y="45"/>
                    <a:pt x="60" y="45"/>
                    <a:pt x="60" y="46"/>
                  </a:cubicBezTo>
                  <a:cubicBezTo>
                    <a:pt x="59" y="43"/>
                    <a:pt x="57" y="47"/>
                    <a:pt x="55" y="45"/>
                  </a:cubicBezTo>
                  <a:cubicBezTo>
                    <a:pt x="56" y="48"/>
                    <a:pt x="55" y="47"/>
                    <a:pt x="54" y="48"/>
                  </a:cubicBezTo>
                  <a:cubicBezTo>
                    <a:pt x="54" y="47"/>
                    <a:pt x="54" y="46"/>
                    <a:pt x="54" y="46"/>
                  </a:cubicBezTo>
                  <a:cubicBezTo>
                    <a:pt x="53" y="46"/>
                    <a:pt x="52" y="46"/>
                    <a:pt x="51" y="45"/>
                  </a:cubicBezTo>
                  <a:cubicBezTo>
                    <a:pt x="51" y="46"/>
                    <a:pt x="50" y="48"/>
                    <a:pt x="50" y="47"/>
                  </a:cubicBezTo>
                  <a:cubicBezTo>
                    <a:pt x="49" y="45"/>
                    <a:pt x="48" y="47"/>
                    <a:pt x="48" y="46"/>
                  </a:cubicBezTo>
                  <a:cubicBezTo>
                    <a:pt x="48" y="48"/>
                    <a:pt x="47" y="49"/>
                    <a:pt x="46" y="49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4" y="47"/>
                    <a:pt x="42" y="44"/>
                    <a:pt x="39" y="47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6" y="47"/>
                    <a:pt x="35" y="45"/>
                    <a:pt x="32" y="47"/>
                  </a:cubicBezTo>
                  <a:cubicBezTo>
                    <a:pt x="33" y="46"/>
                    <a:pt x="30" y="45"/>
                    <a:pt x="30" y="45"/>
                  </a:cubicBezTo>
                  <a:cubicBezTo>
                    <a:pt x="29" y="46"/>
                    <a:pt x="28" y="46"/>
                    <a:pt x="27" y="48"/>
                  </a:cubicBezTo>
                  <a:cubicBezTo>
                    <a:pt x="27" y="48"/>
                    <a:pt x="27" y="46"/>
                    <a:pt x="27" y="46"/>
                  </a:cubicBezTo>
                  <a:cubicBezTo>
                    <a:pt x="26" y="45"/>
                    <a:pt x="26" y="43"/>
                    <a:pt x="25" y="45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4" y="44"/>
                    <a:pt x="22" y="46"/>
                    <a:pt x="22" y="44"/>
                  </a:cubicBezTo>
                  <a:cubicBezTo>
                    <a:pt x="21" y="45"/>
                    <a:pt x="20" y="45"/>
                    <a:pt x="20" y="46"/>
                  </a:cubicBezTo>
                  <a:cubicBezTo>
                    <a:pt x="19" y="46"/>
                    <a:pt x="20" y="44"/>
                    <a:pt x="19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9" y="42"/>
                    <a:pt x="17" y="42"/>
                    <a:pt x="15" y="42"/>
                  </a:cubicBezTo>
                  <a:cubicBezTo>
                    <a:pt x="16" y="40"/>
                    <a:pt x="13" y="41"/>
                    <a:pt x="13" y="39"/>
                  </a:cubicBezTo>
                  <a:cubicBezTo>
                    <a:pt x="12" y="40"/>
                    <a:pt x="13" y="38"/>
                    <a:pt x="10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8"/>
                    <a:pt x="11" y="37"/>
                    <a:pt x="12" y="37"/>
                  </a:cubicBezTo>
                  <a:cubicBezTo>
                    <a:pt x="12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7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1" y="36"/>
                    <a:pt x="11" y="36"/>
                  </a:cubicBezTo>
                  <a:cubicBezTo>
                    <a:pt x="11" y="36"/>
                    <a:pt x="11" y="36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9" y="35"/>
                    <a:pt x="12" y="34"/>
                    <a:pt x="10" y="34"/>
                  </a:cubicBezTo>
                  <a:cubicBezTo>
                    <a:pt x="10" y="34"/>
                    <a:pt x="10" y="33"/>
                    <a:pt x="11" y="32"/>
                  </a:cubicBezTo>
                  <a:cubicBezTo>
                    <a:pt x="10" y="34"/>
                    <a:pt x="10" y="32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10" y="30"/>
                    <a:pt x="10" y="30"/>
                  </a:cubicBezTo>
                  <a:cubicBezTo>
                    <a:pt x="10" y="30"/>
                    <a:pt x="9" y="30"/>
                    <a:pt x="5" y="31"/>
                  </a:cubicBezTo>
                  <a:cubicBezTo>
                    <a:pt x="4" y="32"/>
                    <a:pt x="9" y="31"/>
                    <a:pt x="8" y="32"/>
                  </a:cubicBezTo>
                  <a:cubicBezTo>
                    <a:pt x="5" y="32"/>
                    <a:pt x="9" y="34"/>
                    <a:pt x="6" y="34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5" y="33"/>
                    <a:pt x="5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5" y="34"/>
                    <a:pt x="3" y="35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1" y="36"/>
                    <a:pt x="4" y="35"/>
                    <a:pt x="4" y="36"/>
                  </a:cubicBezTo>
                  <a:cubicBezTo>
                    <a:pt x="4" y="36"/>
                    <a:pt x="1" y="36"/>
                    <a:pt x="0" y="37"/>
                  </a:cubicBezTo>
                  <a:cubicBezTo>
                    <a:pt x="1" y="38"/>
                    <a:pt x="3" y="40"/>
                    <a:pt x="2" y="42"/>
                  </a:cubicBezTo>
                  <a:cubicBezTo>
                    <a:pt x="3" y="43"/>
                    <a:pt x="4" y="44"/>
                    <a:pt x="6" y="44"/>
                  </a:cubicBezTo>
                  <a:cubicBezTo>
                    <a:pt x="6" y="44"/>
                    <a:pt x="3" y="45"/>
                    <a:pt x="5" y="45"/>
                  </a:cubicBezTo>
                  <a:cubicBezTo>
                    <a:pt x="4" y="46"/>
                    <a:pt x="3" y="47"/>
                    <a:pt x="3" y="47"/>
                  </a:cubicBezTo>
                  <a:cubicBezTo>
                    <a:pt x="4" y="47"/>
                    <a:pt x="4" y="49"/>
                    <a:pt x="5" y="46"/>
                  </a:cubicBezTo>
                  <a:cubicBezTo>
                    <a:pt x="6" y="48"/>
                    <a:pt x="7" y="49"/>
                    <a:pt x="8" y="49"/>
                  </a:cubicBezTo>
                  <a:cubicBezTo>
                    <a:pt x="8" y="49"/>
                    <a:pt x="6" y="50"/>
                    <a:pt x="6" y="51"/>
                  </a:cubicBezTo>
                  <a:cubicBezTo>
                    <a:pt x="8" y="50"/>
                    <a:pt x="9" y="50"/>
                    <a:pt x="10" y="51"/>
                  </a:cubicBezTo>
                  <a:cubicBezTo>
                    <a:pt x="11" y="50"/>
                    <a:pt x="10" y="50"/>
                    <a:pt x="11" y="48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2" y="49"/>
                    <a:pt x="10" y="52"/>
                    <a:pt x="11" y="52"/>
                  </a:cubicBezTo>
                  <a:cubicBezTo>
                    <a:pt x="9" y="55"/>
                    <a:pt x="10" y="51"/>
                    <a:pt x="8" y="54"/>
                  </a:cubicBezTo>
                  <a:cubicBezTo>
                    <a:pt x="7" y="55"/>
                    <a:pt x="5" y="54"/>
                    <a:pt x="6" y="53"/>
                  </a:cubicBezTo>
                  <a:cubicBezTo>
                    <a:pt x="3" y="54"/>
                    <a:pt x="6" y="54"/>
                    <a:pt x="4" y="55"/>
                  </a:cubicBezTo>
                  <a:cubicBezTo>
                    <a:pt x="5" y="56"/>
                    <a:pt x="6" y="55"/>
                    <a:pt x="8" y="55"/>
                  </a:cubicBezTo>
                  <a:cubicBezTo>
                    <a:pt x="8" y="54"/>
                    <a:pt x="8" y="54"/>
                    <a:pt x="9" y="53"/>
                  </a:cubicBezTo>
                  <a:cubicBezTo>
                    <a:pt x="11" y="52"/>
                    <a:pt x="9" y="56"/>
                    <a:pt x="9" y="56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6"/>
                    <a:pt x="11" y="57"/>
                  </a:cubicBezTo>
                  <a:cubicBezTo>
                    <a:pt x="9" y="60"/>
                    <a:pt x="9" y="56"/>
                    <a:pt x="8" y="58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9" y="58"/>
                    <a:pt x="10" y="59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1" y="59"/>
                    <a:pt x="11" y="57"/>
                    <a:pt x="11" y="57"/>
                  </a:cubicBezTo>
                  <a:cubicBezTo>
                    <a:pt x="13" y="55"/>
                    <a:pt x="11" y="57"/>
                    <a:pt x="13" y="57"/>
                  </a:cubicBezTo>
                  <a:cubicBezTo>
                    <a:pt x="14" y="56"/>
                    <a:pt x="12" y="57"/>
                    <a:pt x="13" y="56"/>
                  </a:cubicBezTo>
                  <a:cubicBezTo>
                    <a:pt x="14" y="54"/>
                    <a:pt x="14" y="54"/>
                    <a:pt x="15" y="54"/>
                  </a:cubicBezTo>
                  <a:cubicBezTo>
                    <a:pt x="15" y="55"/>
                    <a:pt x="14" y="56"/>
                    <a:pt x="14" y="57"/>
                  </a:cubicBezTo>
                  <a:cubicBezTo>
                    <a:pt x="14" y="58"/>
                    <a:pt x="13" y="57"/>
                    <a:pt x="14" y="57"/>
                  </a:cubicBezTo>
                  <a:cubicBezTo>
                    <a:pt x="12" y="58"/>
                    <a:pt x="12" y="60"/>
                    <a:pt x="11" y="61"/>
                  </a:cubicBezTo>
                  <a:cubicBezTo>
                    <a:pt x="11" y="62"/>
                    <a:pt x="12" y="60"/>
                    <a:pt x="13" y="60"/>
                  </a:cubicBezTo>
                  <a:cubicBezTo>
                    <a:pt x="13" y="60"/>
                    <a:pt x="14" y="58"/>
                    <a:pt x="14" y="58"/>
                  </a:cubicBezTo>
                  <a:cubicBezTo>
                    <a:pt x="17" y="54"/>
                    <a:pt x="13" y="61"/>
                    <a:pt x="15" y="61"/>
                  </a:cubicBezTo>
                  <a:cubicBezTo>
                    <a:pt x="16" y="58"/>
                    <a:pt x="18" y="58"/>
                    <a:pt x="19" y="54"/>
                  </a:cubicBezTo>
                  <a:cubicBezTo>
                    <a:pt x="19" y="54"/>
                    <a:pt x="20" y="53"/>
                    <a:pt x="20" y="54"/>
                  </a:cubicBezTo>
                  <a:cubicBezTo>
                    <a:pt x="19" y="56"/>
                    <a:pt x="20" y="56"/>
                    <a:pt x="18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7" y="61"/>
                    <a:pt x="17" y="63"/>
                    <a:pt x="17" y="64"/>
                  </a:cubicBezTo>
                  <a:cubicBezTo>
                    <a:pt x="18" y="63"/>
                    <a:pt x="18" y="62"/>
                    <a:pt x="19" y="62"/>
                  </a:cubicBezTo>
                  <a:cubicBezTo>
                    <a:pt x="18" y="62"/>
                    <a:pt x="18" y="63"/>
                    <a:pt x="19" y="64"/>
                  </a:cubicBezTo>
                  <a:cubicBezTo>
                    <a:pt x="18" y="63"/>
                    <a:pt x="20" y="61"/>
                    <a:pt x="20" y="60"/>
                  </a:cubicBezTo>
                  <a:cubicBezTo>
                    <a:pt x="21" y="61"/>
                    <a:pt x="21" y="63"/>
                    <a:pt x="20" y="63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0" y="63"/>
                    <a:pt x="19" y="65"/>
                    <a:pt x="20" y="65"/>
                  </a:cubicBezTo>
                  <a:cubicBezTo>
                    <a:pt x="20" y="64"/>
                    <a:pt x="21" y="62"/>
                    <a:pt x="22" y="61"/>
                  </a:cubicBezTo>
                  <a:cubicBezTo>
                    <a:pt x="22" y="61"/>
                    <a:pt x="22" y="62"/>
                    <a:pt x="23" y="62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2" y="63"/>
                    <a:pt x="21" y="66"/>
                    <a:pt x="22" y="66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3" y="65"/>
                    <a:pt x="24" y="65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5"/>
                    <a:pt x="25" y="63"/>
                    <a:pt x="25" y="65"/>
                  </a:cubicBezTo>
                  <a:cubicBezTo>
                    <a:pt x="25" y="63"/>
                    <a:pt x="24" y="65"/>
                    <a:pt x="24" y="64"/>
                  </a:cubicBezTo>
                  <a:cubicBezTo>
                    <a:pt x="24" y="62"/>
                    <a:pt x="25" y="62"/>
                    <a:pt x="25" y="62"/>
                  </a:cubicBezTo>
                  <a:cubicBezTo>
                    <a:pt x="25" y="62"/>
                    <a:pt x="25" y="62"/>
                    <a:pt x="25" y="63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3"/>
                    <a:pt x="26" y="64"/>
                    <a:pt x="26" y="6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6" y="66"/>
                    <a:pt x="28" y="62"/>
                    <a:pt x="28" y="64"/>
                  </a:cubicBezTo>
                  <a:cubicBezTo>
                    <a:pt x="28" y="65"/>
                    <a:pt x="27" y="66"/>
                    <a:pt x="27" y="67"/>
                  </a:cubicBezTo>
                  <a:cubicBezTo>
                    <a:pt x="28" y="64"/>
                    <a:pt x="29" y="64"/>
                    <a:pt x="30" y="62"/>
                  </a:cubicBezTo>
                  <a:cubicBezTo>
                    <a:pt x="30" y="63"/>
                    <a:pt x="28" y="65"/>
                    <a:pt x="28" y="67"/>
                  </a:cubicBezTo>
                  <a:cubicBezTo>
                    <a:pt x="29" y="65"/>
                    <a:pt x="29" y="69"/>
                    <a:pt x="30" y="66"/>
                  </a:cubicBezTo>
                  <a:cubicBezTo>
                    <a:pt x="30" y="65"/>
                    <a:pt x="31" y="64"/>
                    <a:pt x="31" y="63"/>
                  </a:cubicBezTo>
                  <a:cubicBezTo>
                    <a:pt x="32" y="64"/>
                    <a:pt x="31" y="64"/>
                    <a:pt x="31" y="66"/>
                  </a:cubicBezTo>
                  <a:cubicBezTo>
                    <a:pt x="32" y="65"/>
                    <a:pt x="32" y="63"/>
                    <a:pt x="32" y="62"/>
                  </a:cubicBezTo>
                  <a:cubicBezTo>
                    <a:pt x="32" y="63"/>
                    <a:pt x="33" y="61"/>
                    <a:pt x="34" y="62"/>
                  </a:cubicBezTo>
                  <a:cubicBezTo>
                    <a:pt x="33" y="64"/>
                    <a:pt x="32" y="63"/>
                    <a:pt x="33" y="64"/>
                  </a:cubicBezTo>
                  <a:cubicBezTo>
                    <a:pt x="34" y="65"/>
                    <a:pt x="34" y="60"/>
                    <a:pt x="35" y="60"/>
                  </a:cubicBezTo>
                  <a:cubicBezTo>
                    <a:pt x="35" y="59"/>
                    <a:pt x="36" y="56"/>
                    <a:pt x="36" y="55"/>
                  </a:cubicBezTo>
                  <a:cubicBezTo>
                    <a:pt x="37" y="56"/>
                    <a:pt x="36" y="56"/>
                    <a:pt x="36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61"/>
                    <a:pt x="34" y="63"/>
                    <a:pt x="34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5"/>
                    <a:pt x="34" y="66"/>
                    <a:pt x="34" y="67"/>
                  </a:cubicBezTo>
                  <a:cubicBezTo>
                    <a:pt x="35" y="65"/>
                    <a:pt x="36" y="67"/>
                    <a:pt x="36" y="66"/>
                  </a:cubicBezTo>
                  <a:cubicBezTo>
                    <a:pt x="36" y="65"/>
                    <a:pt x="35" y="67"/>
                    <a:pt x="36" y="65"/>
                  </a:cubicBezTo>
                  <a:cubicBezTo>
                    <a:pt x="36" y="65"/>
                    <a:pt x="37" y="62"/>
                    <a:pt x="37" y="63"/>
                  </a:cubicBezTo>
                  <a:cubicBezTo>
                    <a:pt x="37" y="65"/>
                    <a:pt x="37" y="66"/>
                    <a:pt x="37" y="67"/>
                  </a:cubicBezTo>
                  <a:cubicBezTo>
                    <a:pt x="37" y="68"/>
                    <a:pt x="37" y="65"/>
                    <a:pt x="38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40" y="68"/>
                    <a:pt x="42" y="67"/>
                    <a:pt x="45" y="63"/>
                  </a:cubicBezTo>
                  <a:cubicBezTo>
                    <a:pt x="45" y="65"/>
                    <a:pt x="45" y="65"/>
                    <a:pt x="46" y="67"/>
                  </a:cubicBezTo>
                  <a:cubicBezTo>
                    <a:pt x="46" y="66"/>
                    <a:pt x="46" y="65"/>
                    <a:pt x="47" y="6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8" y="68"/>
                    <a:pt x="49" y="66"/>
                    <a:pt x="49" y="6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0" y="68"/>
                    <a:pt x="50" y="65"/>
                    <a:pt x="50" y="6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4"/>
                    <a:pt x="52" y="65"/>
                    <a:pt x="52" y="67"/>
                  </a:cubicBezTo>
                  <a:cubicBezTo>
                    <a:pt x="52" y="66"/>
                    <a:pt x="52" y="66"/>
                    <a:pt x="52" y="65"/>
                  </a:cubicBezTo>
                  <a:cubicBezTo>
                    <a:pt x="52" y="67"/>
                    <a:pt x="54" y="67"/>
                    <a:pt x="55" y="66"/>
                  </a:cubicBezTo>
                  <a:cubicBezTo>
                    <a:pt x="54" y="65"/>
                    <a:pt x="54" y="65"/>
                    <a:pt x="54" y="63"/>
                  </a:cubicBezTo>
                  <a:cubicBezTo>
                    <a:pt x="54" y="61"/>
                    <a:pt x="55" y="64"/>
                    <a:pt x="55" y="62"/>
                  </a:cubicBezTo>
                  <a:cubicBezTo>
                    <a:pt x="55" y="63"/>
                    <a:pt x="55" y="64"/>
                    <a:pt x="55" y="65"/>
                  </a:cubicBezTo>
                  <a:cubicBezTo>
                    <a:pt x="56" y="68"/>
                    <a:pt x="58" y="65"/>
                    <a:pt x="59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61" y="67"/>
                    <a:pt x="62" y="64"/>
                    <a:pt x="63" y="65"/>
                  </a:cubicBezTo>
                  <a:cubicBezTo>
                    <a:pt x="63" y="65"/>
                    <a:pt x="63" y="62"/>
                    <a:pt x="64" y="62"/>
                  </a:cubicBezTo>
                  <a:cubicBezTo>
                    <a:pt x="64" y="60"/>
                    <a:pt x="64" y="64"/>
                    <a:pt x="65" y="66"/>
                  </a:cubicBezTo>
                  <a:cubicBezTo>
                    <a:pt x="65" y="65"/>
                    <a:pt x="65" y="64"/>
                    <a:pt x="66" y="64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3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68" y="66"/>
                    <a:pt x="68" y="65"/>
                  </a:cubicBezTo>
                  <a:cubicBezTo>
                    <a:pt x="68" y="64"/>
                    <a:pt x="69" y="65"/>
                    <a:pt x="69" y="63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1" y="66"/>
                    <a:pt x="70" y="63"/>
                    <a:pt x="70" y="62"/>
                  </a:cubicBezTo>
                  <a:cubicBezTo>
                    <a:pt x="71" y="61"/>
                    <a:pt x="71" y="63"/>
                    <a:pt x="71" y="63"/>
                  </a:cubicBezTo>
                  <a:cubicBezTo>
                    <a:pt x="71" y="64"/>
                    <a:pt x="71" y="63"/>
                    <a:pt x="71" y="63"/>
                  </a:cubicBezTo>
                  <a:cubicBezTo>
                    <a:pt x="70" y="65"/>
                    <a:pt x="71" y="64"/>
                    <a:pt x="71" y="65"/>
                  </a:cubicBezTo>
                  <a:cubicBezTo>
                    <a:pt x="71" y="65"/>
                    <a:pt x="71" y="63"/>
                    <a:pt x="72" y="63"/>
                  </a:cubicBezTo>
                  <a:cubicBezTo>
                    <a:pt x="72" y="63"/>
                    <a:pt x="73" y="63"/>
                    <a:pt x="73" y="65"/>
                  </a:cubicBezTo>
                  <a:cubicBezTo>
                    <a:pt x="73" y="64"/>
                    <a:pt x="73" y="64"/>
                    <a:pt x="73" y="63"/>
                  </a:cubicBezTo>
                  <a:cubicBezTo>
                    <a:pt x="73" y="63"/>
                    <a:pt x="73" y="62"/>
                    <a:pt x="72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1"/>
                    <a:pt x="74" y="62"/>
                    <a:pt x="74" y="60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4" y="61"/>
                    <a:pt x="75" y="61"/>
                    <a:pt x="75" y="61"/>
                  </a:cubicBezTo>
                  <a:cubicBezTo>
                    <a:pt x="75" y="62"/>
                    <a:pt x="75" y="64"/>
                    <a:pt x="76" y="65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7" y="63"/>
                    <a:pt x="77" y="63"/>
                    <a:pt x="77" y="64"/>
                  </a:cubicBezTo>
                  <a:cubicBezTo>
                    <a:pt x="78" y="65"/>
                    <a:pt x="78" y="59"/>
                    <a:pt x="79" y="61"/>
                  </a:cubicBezTo>
                  <a:cubicBezTo>
                    <a:pt x="79" y="63"/>
                    <a:pt x="79" y="63"/>
                    <a:pt x="80" y="64"/>
                  </a:cubicBezTo>
                  <a:cubicBezTo>
                    <a:pt x="80" y="63"/>
                    <a:pt x="80" y="63"/>
                    <a:pt x="80" y="62"/>
                  </a:cubicBezTo>
                  <a:cubicBezTo>
                    <a:pt x="80" y="61"/>
                    <a:pt x="80" y="64"/>
                    <a:pt x="79" y="63"/>
                  </a:cubicBezTo>
                  <a:cubicBezTo>
                    <a:pt x="79" y="61"/>
                    <a:pt x="80" y="62"/>
                    <a:pt x="80" y="61"/>
                  </a:cubicBezTo>
                  <a:cubicBezTo>
                    <a:pt x="81" y="66"/>
                    <a:pt x="83" y="62"/>
                    <a:pt x="84" y="64"/>
                  </a:cubicBezTo>
                  <a:cubicBezTo>
                    <a:pt x="84" y="61"/>
                    <a:pt x="85" y="63"/>
                    <a:pt x="85" y="62"/>
                  </a:cubicBezTo>
                  <a:cubicBezTo>
                    <a:pt x="85" y="65"/>
                    <a:pt x="86" y="62"/>
                    <a:pt x="86" y="63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7" y="62"/>
                    <a:pt x="87" y="57"/>
                    <a:pt x="88" y="60"/>
                  </a:cubicBezTo>
                  <a:cubicBezTo>
                    <a:pt x="88" y="60"/>
                    <a:pt x="88" y="61"/>
                    <a:pt x="88" y="62"/>
                  </a:cubicBezTo>
                  <a:cubicBezTo>
                    <a:pt x="89" y="65"/>
                    <a:pt x="89" y="59"/>
                    <a:pt x="90" y="62"/>
                  </a:cubicBezTo>
                  <a:cubicBezTo>
                    <a:pt x="90" y="61"/>
                    <a:pt x="89" y="60"/>
                    <a:pt x="90" y="59"/>
                  </a:cubicBezTo>
                  <a:cubicBezTo>
                    <a:pt x="91" y="60"/>
                    <a:pt x="92" y="61"/>
                    <a:pt x="92" y="62"/>
                  </a:cubicBezTo>
                  <a:cubicBezTo>
                    <a:pt x="92" y="61"/>
                    <a:pt x="92" y="60"/>
                    <a:pt x="92" y="61"/>
                  </a:cubicBezTo>
                  <a:cubicBezTo>
                    <a:pt x="93" y="62"/>
                    <a:pt x="92" y="62"/>
                    <a:pt x="92" y="62"/>
                  </a:cubicBezTo>
                  <a:cubicBezTo>
                    <a:pt x="93" y="63"/>
                    <a:pt x="93" y="61"/>
                    <a:pt x="94" y="60"/>
                  </a:cubicBezTo>
                  <a:cubicBezTo>
                    <a:pt x="94" y="62"/>
                    <a:pt x="95" y="61"/>
                    <a:pt x="96" y="62"/>
                  </a:cubicBezTo>
                  <a:cubicBezTo>
                    <a:pt x="96" y="60"/>
                    <a:pt x="98" y="63"/>
                    <a:pt x="97" y="60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98" y="60"/>
                    <a:pt x="98" y="58"/>
                    <a:pt x="98" y="5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9" y="62"/>
                    <a:pt x="99" y="60"/>
                    <a:pt x="100" y="61"/>
                  </a:cubicBezTo>
                  <a:cubicBezTo>
                    <a:pt x="99" y="59"/>
                    <a:pt x="100" y="61"/>
                    <a:pt x="100" y="60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1" y="58"/>
                    <a:pt x="100" y="58"/>
                    <a:pt x="101" y="57"/>
                  </a:cubicBezTo>
                  <a:cubicBezTo>
                    <a:pt x="101" y="57"/>
                    <a:pt x="101" y="60"/>
                    <a:pt x="101" y="59"/>
                  </a:cubicBezTo>
                  <a:cubicBezTo>
                    <a:pt x="102" y="60"/>
                    <a:pt x="102" y="60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60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59"/>
                    <a:pt x="104" y="59"/>
                  </a:cubicBezTo>
                  <a:cubicBezTo>
                    <a:pt x="106" y="60"/>
                    <a:pt x="108" y="58"/>
                    <a:pt x="108" y="57"/>
                  </a:cubicBezTo>
                  <a:cubicBezTo>
                    <a:pt x="108" y="57"/>
                    <a:pt x="108" y="58"/>
                    <a:pt x="108" y="58"/>
                  </a:cubicBezTo>
                  <a:cubicBezTo>
                    <a:pt x="108" y="57"/>
                    <a:pt x="108" y="56"/>
                    <a:pt x="109" y="57"/>
                  </a:cubicBezTo>
                  <a:cubicBezTo>
                    <a:pt x="109" y="56"/>
                    <a:pt x="109" y="58"/>
                    <a:pt x="110" y="58"/>
                  </a:cubicBezTo>
                  <a:cubicBezTo>
                    <a:pt x="110" y="58"/>
                    <a:pt x="110" y="56"/>
                    <a:pt x="109" y="56"/>
                  </a:cubicBezTo>
                  <a:cubicBezTo>
                    <a:pt x="111" y="59"/>
                    <a:pt x="111" y="55"/>
                    <a:pt x="113" y="56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4" y="56"/>
                    <a:pt x="114" y="55"/>
                    <a:pt x="115" y="53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55"/>
                    <a:pt x="116" y="55"/>
                    <a:pt x="116" y="54"/>
                  </a:cubicBezTo>
                  <a:cubicBezTo>
                    <a:pt x="115" y="52"/>
                    <a:pt x="116" y="51"/>
                    <a:pt x="116" y="51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51"/>
                    <a:pt x="117" y="51"/>
                    <a:pt x="117" y="52"/>
                  </a:cubicBezTo>
                  <a:cubicBezTo>
                    <a:pt x="118" y="54"/>
                    <a:pt x="119" y="53"/>
                    <a:pt x="119" y="53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20" y="51"/>
                    <a:pt x="120" y="53"/>
                    <a:pt x="120" y="53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8"/>
                    <a:pt x="121" y="50"/>
                    <a:pt x="121" y="51"/>
                  </a:cubicBezTo>
                  <a:cubicBezTo>
                    <a:pt x="122" y="50"/>
                    <a:pt x="122" y="47"/>
                    <a:pt x="122" y="45"/>
                  </a:cubicBezTo>
                  <a:cubicBezTo>
                    <a:pt x="122" y="46"/>
                    <a:pt x="123" y="44"/>
                    <a:pt x="123" y="44"/>
                  </a:cubicBezTo>
                  <a:cubicBezTo>
                    <a:pt x="124" y="45"/>
                    <a:pt x="123" y="44"/>
                    <a:pt x="123" y="45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7"/>
                    <a:pt x="125" y="49"/>
                    <a:pt x="125" y="50"/>
                  </a:cubicBezTo>
                  <a:cubicBezTo>
                    <a:pt x="125" y="49"/>
                    <a:pt x="126" y="49"/>
                    <a:pt x="127" y="50"/>
                  </a:cubicBezTo>
                  <a:cubicBezTo>
                    <a:pt x="126" y="47"/>
                    <a:pt x="128" y="48"/>
                    <a:pt x="127" y="45"/>
                  </a:cubicBezTo>
                  <a:cubicBezTo>
                    <a:pt x="128" y="45"/>
                    <a:pt x="128" y="47"/>
                    <a:pt x="129" y="48"/>
                  </a:cubicBezTo>
                  <a:cubicBezTo>
                    <a:pt x="129" y="46"/>
                    <a:pt x="131" y="47"/>
                    <a:pt x="131" y="46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2" y="46"/>
                    <a:pt x="134" y="46"/>
                    <a:pt x="133" y="43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5" y="45"/>
                    <a:pt x="133" y="42"/>
                    <a:pt x="134" y="43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3"/>
                    <a:pt x="136" y="45"/>
                    <a:pt x="136" y="43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7" y="43"/>
                    <a:pt x="138" y="43"/>
                    <a:pt x="137" y="41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9" y="44"/>
                    <a:pt x="138" y="41"/>
                    <a:pt x="139" y="41"/>
                  </a:cubicBezTo>
                  <a:cubicBezTo>
                    <a:pt x="139" y="42"/>
                    <a:pt x="140" y="42"/>
                    <a:pt x="139" y="42"/>
                  </a:cubicBezTo>
                  <a:cubicBezTo>
                    <a:pt x="139" y="41"/>
                    <a:pt x="140" y="41"/>
                    <a:pt x="140" y="40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5" y="41"/>
                    <a:pt x="148" y="39"/>
                    <a:pt x="150" y="36"/>
                  </a:cubicBezTo>
                  <a:cubicBezTo>
                    <a:pt x="152" y="38"/>
                    <a:pt x="150" y="38"/>
                    <a:pt x="151" y="39"/>
                  </a:cubicBezTo>
                  <a:cubicBezTo>
                    <a:pt x="150" y="37"/>
                    <a:pt x="151" y="38"/>
                    <a:pt x="152" y="37"/>
                  </a:cubicBezTo>
                  <a:cubicBezTo>
                    <a:pt x="152" y="37"/>
                    <a:pt x="152" y="37"/>
                    <a:pt x="152" y="37"/>
                  </a:cubicBezTo>
                  <a:cubicBezTo>
                    <a:pt x="152" y="37"/>
                    <a:pt x="153" y="38"/>
                    <a:pt x="153" y="37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5"/>
                    <a:pt x="155" y="38"/>
                    <a:pt x="154" y="36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4" y="35"/>
                    <a:pt x="156" y="37"/>
                    <a:pt x="156" y="35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7" y="36"/>
                    <a:pt x="156" y="32"/>
                    <a:pt x="157" y="34"/>
                  </a:cubicBezTo>
                  <a:cubicBezTo>
                    <a:pt x="157" y="33"/>
                    <a:pt x="158" y="32"/>
                    <a:pt x="157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0" y="30"/>
                    <a:pt x="163" y="29"/>
                    <a:pt x="162" y="26"/>
                  </a:cubicBezTo>
                  <a:cubicBezTo>
                    <a:pt x="163" y="27"/>
                    <a:pt x="163" y="27"/>
                    <a:pt x="163" y="27"/>
                  </a:cubicBezTo>
                  <a:cubicBezTo>
                    <a:pt x="163" y="24"/>
                    <a:pt x="167" y="27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65" y="21"/>
                    <a:pt x="167" y="21"/>
                    <a:pt x="166" y="20"/>
                  </a:cubicBezTo>
                  <a:cubicBezTo>
                    <a:pt x="166" y="21"/>
                    <a:pt x="166" y="21"/>
                    <a:pt x="167" y="21"/>
                  </a:cubicBezTo>
                  <a:cubicBezTo>
                    <a:pt x="167" y="21"/>
                    <a:pt x="166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71" y="20"/>
                    <a:pt x="176" y="17"/>
                    <a:pt x="174" y="13"/>
                  </a:cubicBezTo>
                  <a:cubicBezTo>
                    <a:pt x="174" y="12"/>
                    <a:pt x="177" y="14"/>
                    <a:pt x="177" y="14"/>
                  </a:cubicBezTo>
                  <a:cubicBezTo>
                    <a:pt x="175" y="10"/>
                    <a:pt x="181" y="9"/>
                    <a:pt x="177" y="5"/>
                  </a:cubicBezTo>
                  <a:close/>
                  <a:moveTo>
                    <a:pt x="10" y="32"/>
                  </a:moveTo>
                  <a:cubicBezTo>
                    <a:pt x="10" y="32"/>
                    <a:pt x="10" y="32"/>
                    <a:pt x="10" y="31"/>
                  </a:cubicBezTo>
                  <a:cubicBezTo>
                    <a:pt x="10" y="32"/>
                    <a:pt x="10" y="32"/>
                    <a:pt x="10" y="32"/>
                  </a:cubicBezTo>
                  <a:close/>
                  <a:moveTo>
                    <a:pt x="6" y="35"/>
                  </a:moveTo>
                  <a:cubicBezTo>
                    <a:pt x="6" y="35"/>
                    <a:pt x="6" y="35"/>
                    <a:pt x="5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34"/>
                    <a:pt x="6" y="35"/>
                    <a:pt x="6" y="35"/>
                  </a:cubicBezTo>
                  <a:close/>
                  <a:moveTo>
                    <a:pt x="10" y="35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lose/>
                  <a:moveTo>
                    <a:pt x="9" y="32"/>
                  </a:moveTo>
                  <a:cubicBezTo>
                    <a:pt x="9" y="33"/>
                    <a:pt x="8" y="33"/>
                    <a:pt x="8" y="33"/>
                  </a:cubicBezTo>
                  <a:cubicBezTo>
                    <a:pt x="9" y="31"/>
                    <a:pt x="10" y="31"/>
                    <a:pt x="10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9" y="34"/>
                    <a:pt x="9" y="32"/>
                  </a:cubicBezTo>
                  <a:close/>
                  <a:moveTo>
                    <a:pt x="7" y="35"/>
                  </a:moveTo>
                  <a:cubicBezTo>
                    <a:pt x="7" y="35"/>
                    <a:pt x="7" y="34"/>
                    <a:pt x="7" y="34"/>
                  </a:cubicBezTo>
                  <a:cubicBezTo>
                    <a:pt x="7" y="34"/>
                    <a:pt x="7" y="34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lose/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9" y="35"/>
                    <a:pt x="9" y="35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9" y="36"/>
                    <a:pt x="8" y="36"/>
                    <a:pt x="7" y="35"/>
                  </a:cubicBezTo>
                  <a:close/>
                  <a:moveTo>
                    <a:pt x="9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7"/>
                  </a:cubicBezTo>
                  <a:cubicBezTo>
                    <a:pt x="10" y="36"/>
                    <a:pt x="9" y="36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49" name="Freeform 435"/>
            <p:cNvSpPr/>
            <p:nvPr/>
          </p:nvSpPr>
          <p:spPr bwMode="auto">
            <a:xfrm>
              <a:off x="3712" y="2809"/>
              <a:ext cx="4" cy="2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0" name="Freeform 436"/>
            <p:cNvSpPr>
              <a:spLocks noEditPoints="1"/>
            </p:cNvSpPr>
            <p:nvPr/>
          </p:nvSpPr>
          <p:spPr bwMode="auto">
            <a:xfrm>
              <a:off x="3434" y="1624"/>
              <a:ext cx="862" cy="1213"/>
            </a:xfrm>
            <a:custGeom>
              <a:avLst/>
              <a:gdLst>
                <a:gd name="T0" fmla="*/ 172 w 406"/>
                <a:gd name="T1" fmla="*/ 570 h 572"/>
                <a:gd name="T2" fmla="*/ 205 w 406"/>
                <a:gd name="T3" fmla="*/ 568 h 572"/>
                <a:gd name="T4" fmla="*/ 239 w 406"/>
                <a:gd name="T5" fmla="*/ 564 h 572"/>
                <a:gd name="T6" fmla="*/ 281 w 406"/>
                <a:gd name="T7" fmla="*/ 547 h 572"/>
                <a:gd name="T8" fmla="*/ 300 w 406"/>
                <a:gd name="T9" fmla="*/ 522 h 572"/>
                <a:gd name="T10" fmla="*/ 204 w 406"/>
                <a:gd name="T11" fmla="*/ 395 h 572"/>
                <a:gd name="T12" fmla="*/ 207 w 406"/>
                <a:gd name="T13" fmla="*/ 339 h 572"/>
                <a:gd name="T14" fmla="*/ 214 w 406"/>
                <a:gd name="T15" fmla="*/ 279 h 572"/>
                <a:gd name="T16" fmla="*/ 177 w 406"/>
                <a:gd name="T17" fmla="*/ 304 h 572"/>
                <a:gd name="T18" fmla="*/ 184 w 406"/>
                <a:gd name="T19" fmla="*/ 298 h 572"/>
                <a:gd name="T20" fmla="*/ 197 w 406"/>
                <a:gd name="T21" fmla="*/ 321 h 572"/>
                <a:gd name="T22" fmla="*/ 186 w 406"/>
                <a:gd name="T23" fmla="*/ 337 h 572"/>
                <a:gd name="T24" fmla="*/ 190 w 406"/>
                <a:gd name="T25" fmla="*/ 347 h 572"/>
                <a:gd name="T26" fmla="*/ 189 w 406"/>
                <a:gd name="T27" fmla="*/ 365 h 572"/>
                <a:gd name="T28" fmla="*/ 189 w 406"/>
                <a:gd name="T29" fmla="*/ 382 h 572"/>
                <a:gd name="T30" fmla="*/ 194 w 406"/>
                <a:gd name="T31" fmla="*/ 401 h 572"/>
                <a:gd name="T32" fmla="*/ 198 w 406"/>
                <a:gd name="T33" fmla="*/ 426 h 572"/>
                <a:gd name="T34" fmla="*/ 92 w 406"/>
                <a:gd name="T35" fmla="*/ 277 h 572"/>
                <a:gd name="T36" fmla="*/ 68 w 406"/>
                <a:gd name="T37" fmla="*/ 218 h 572"/>
                <a:gd name="T38" fmla="*/ 189 w 406"/>
                <a:gd name="T39" fmla="*/ 198 h 572"/>
                <a:gd name="T40" fmla="*/ 299 w 406"/>
                <a:gd name="T41" fmla="*/ 279 h 572"/>
                <a:gd name="T42" fmla="*/ 240 w 406"/>
                <a:gd name="T43" fmla="*/ 425 h 572"/>
                <a:gd name="T44" fmla="*/ 250 w 406"/>
                <a:gd name="T45" fmla="*/ 401 h 572"/>
                <a:gd name="T46" fmla="*/ 257 w 406"/>
                <a:gd name="T47" fmla="*/ 380 h 572"/>
                <a:gd name="T48" fmla="*/ 262 w 406"/>
                <a:gd name="T49" fmla="*/ 342 h 572"/>
                <a:gd name="T50" fmla="*/ 279 w 406"/>
                <a:gd name="T51" fmla="*/ 305 h 572"/>
                <a:gd name="T52" fmla="*/ 323 w 406"/>
                <a:gd name="T53" fmla="*/ 287 h 572"/>
                <a:gd name="T54" fmla="*/ 345 w 406"/>
                <a:gd name="T55" fmla="*/ 231 h 572"/>
                <a:gd name="T56" fmla="*/ 313 w 406"/>
                <a:gd name="T57" fmla="*/ 163 h 572"/>
                <a:gd name="T58" fmla="*/ 199 w 406"/>
                <a:gd name="T59" fmla="*/ 120 h 572"/>
                <a:gd name="T60" fmla="*/ 99 w 406"/>
                <a:gd name="T61" fmla="*/ 189 h 572"/>
                <a:gd name="T62" fmla="*/ 67 w 406"/>
                <a:gd name="T63" fmla="*/ 156 h 572"/>
                <a:gd name="T64" fmla="*/ 18 w 406"/>
                <a:gd name="T65" fmla="*/ 247 h 572"/>
                <a:gd name="T66" fmla="*/ 17 w 406"/>
                <a:gd name="T67" fmla="*/ 216 h 572"/>
                <a:gd name="T68" fmla="*/ 18 w 406"/>
                <a:gd name="T69" fmla="*/ 212 h 572"/>
                <a:gd name="T70" fmla="*/ 18 w 406"/>
                <a:gd name="T71" fmla="*/ 213 h 572"/>
                <a:gd name="T72" fmla="*/ 20 w 406"/>
                <a:gd name="T73" fmla="*/ 216 h 572"/>
                <a:gd name="T74" fmla="*/ 36 w 406"/>
                <a:gd name="T75" fmla="*/ 256 h 572"/>
                <a:gd name="T76" fmla="*/ 80 w 406"/>
                <a:gd name="T77" fmla="*/ 293 h 572"/>
                <a:gd name="T78" fmla="*/ 143 w 406"/>
                <a:gd name="T79" fmla="*/ 304 h 572"/>
                <a:gd name="T80" fmla="*/ 162 w 406"/>
                <a:gd name="T81" fmla="*/ 375 h 572"/>
                <a:gd name="T82" fmla="*/ 177 w 406"/>
                <a:gd name="T83" fmla="*/ 504 h 572"/>
                <a:gd name="T84" fmla="*/ 192 w 406"/>
                <a:gd name="T85" fmla="*/ 530 h 572"/>
                <a:gd name="T86" fmla="*/ 191 w 406"/>
                <a:gd name="T87" fmla="*/ 504 h 572"/>
                <a:gd name="T88" fmla="*/ 192 w 406"/>
                <a:gd name="T89" fmla="*/ 486 h 572"/>
                <a:gd name="T90" fmla="*/ 194 w 406"/>
                <a:gd name="T91" fmla="*/ 451 h 572"/>
                <a:gd name="T92" fmla="*/ 220 w 406"/>
                <a:gd name="T93" fmla="*/ 447 h 572"/>
                <a:gd name="T94" fmla="*/ 240 w 406"/>
                <a:gd name="T95" fmla="*/ 469 h 572"/>
                <a:gd name="T96" fmla="*/ 247 w 406"/>
                <a:gd name="T97" fmla="*/ 543 h 572"/>
                <a:gd name="T98" fmla="*/ 146 w 406"/>
                <a:gd name="T99" fmla="*/ 545 h 572"/>
                <a:gd name="T100" fmla="*/ 137 w 406"/>
                <a:gd name="T101" fmla="*/ 524 h 572"/>
                <a:gd name="T102" fmla="*/ 130 w 406"/>
                <a:gd name="T103" fmla="*/ 553 h 572"/>
                <a:gd name="T104" fmla="*/ 193 w 406"/>
                <a:gd name="T105" fmla="*/ 309 h 572"/>
                <a:gd name="T106" fmla="*/ 196 w 406"/>
                <a:gd name="T107" fmla="*/ 303 h 572"/>
                <a:gd name="T108" fmla="*/ 209 w 406"/>
                <a:gd name="T109" fmla="*/ 295 h 572"/>
                <a:gd name="T110" fmla="*/ 218 w 406"/>
                <a:gd name="T111" fmla="*/ 301 h 572"/>
                <a:gd name="T112" fmla="*/ 221 w 406"/>
                <a:gd name="T113" fmla="*/ 307 h 572"/>
                <a:gd name="T114" fmla="*/ 211 w 406"/>
                <a:gd name="T115" fmla="*/ 310 h 572"/>
                <a:gd name="T116" fmla="*/ 222 w 406"/>
                <a:gd name="T117" fmla="*/ 307 h 572"/>
                <a:gd name="T118" fmla="*/ 191 w 406"/>
                <a:gd name="T119" fmla="*/ 185 h 572"/>
                <a:gd name="T120" fmla="*/ 63 w 406"/>
                <a:gd name="T121" fmla="*/ 186 h 572"/>
                <a:gd name="T122" fmla="*/ 22 w 406"/>
                <a:gd name="T123" fmla="*/ 214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6" h="572">
                  <a:moveTo>
                    <a:pt x="135" y="564"/>
                  </a:moveTo>
                  <a:cubicBezTo>
                    <a:pt x="136" y="564"/>
                    <a:pt x="137" y="565"/>
                    <a:pt x="137" y="564"/>
                  </a:cubicBezTo>
                  <a:cubicBezTo>
                    <a:pt x="137" y="565"/>
                    <a:pt x="137" y="565"/>
                    <a:pt x="137" y="565"/>
                  </a:cubicBezTo>
                  <a:cubicBezTo>
                    <a:pt x="138" y="565"/>
                    <a:pt x="140" y="563"/>
                    <a:pt x="139" y="566"/>
                  </a:cubicBezTo>
                  <a:cubicBezTo>
                    <a:pt x="140" y="563"/>
                    <a:pt x="139" y="565"/>
                    <a:pt x="138" y="564"/>
                  </a:cubicBezTo>
                  <a:cubicBezTo>
                    <a:pt x="139" y="562"/>
                    <a:pt x="140" y="563"/>
                    <a:pt x="141" y="562"/>
                  </a:cubicBezTo>
                  <a:cubicBezTo>
                    <a:pt x="139" y="565"/>
                    <a:pt x="142" y="563"/>
                    <a:pt x="142" y="564"/>
                  </a:cubicBezTo>
                  <a:cubicBezTo>
                    <a:pt x="142" y="565"/>
                    <a:pt x="142" y="565"/>
                    <a:pt x="142" y="566"/>
                  </a:cubicBezTo>
                  <a:cubicBezTo>
                    <a:pt x="143" y="564"/>
                    <a:pt x="143" y="564"/>
                    <a:pt x="143" y="564"/>
                  </a:cubicBezTo>
                  <a:cubicBezTo>
                    <a:pt x="142" y="568"/>
                    <a:pt x="145" y="564"/>
                    <a:pt x="145" y="566"/>
                  </a:cubicBezTo>
                  <a:cubicBezTo>
                    <a:pt x="144" y="566"/>
                    <a:pt x="144" y="568"/>
                    <a:pt x="144" y="569"/>
                  </a:cubicBezTo>
                  <a:cubicBezTo>
                    <a:pt x="144" y="566"/>
                    <a:pt x="146" y="566"/>
                    <a:pt x="147" y="564"/>
                  </a:cubicBezTo>
                  <a:cubicBezTo>
                    <a:pt x="148" y="565"/>
                    <a:pt x="145" y="567"/>
                    <a:pt x="145" y="569"/>
                  </a:cubicBezTo>
                  <a:cubicBezTo>
                    <a:pt x="146" y="567"/>
                    <a:pt x="146" y="571"/>
                    <a:pt x="147" y="568"/>
                  </a:cubicBezTo>
                  <a:cubicBezTo>
                    <a:pt x="147" y="567"/>
                    <a:pt x="148" y="567"/>
                    <a:pt x="149" y="566"/>
                  </a:cubicBezTo>
                  <a:cubicBezTo>
                    <a:pt x="150" y="566"/>
                    <a:pt x="148" y="567"/>
                    <a:pt x="148" y="568"/>
                  </a:cubicBezTo>
                  <a:cubicBezTo>
                    <a:pt x="149" y="568"/>
                    <a:pt x="150" y="566"/>
                    <a:pt x="150" y="565"/>
                  </a:cubicBezTo>
                  <a:cubicBezTo>
                    <a:pt x="150" y="566"/>
                    <a:pt x="152" y="564"/>
                    <a:pt x="152" y="565"/>
                  </a:cubicBezTo>
                  <a:cubicBezTo>
                    <a:pt x="152" y="567"/>
                    <a:pt x="150" y="566"/>
                    <a:pt x="150" y="567"/>
                  </a:cubicBezTo>
                  <a:cubicBezTo>
                    <a:pt x="152" y="568"/>
                    <a:pt x="152" y="563"/>
                    <a:pt x="154" y="563"/>
                  </a:cubicBezTo>
                  <a:cubicBezTo>
                    <a:pt x="153" y="562"/>
                    <a:pt x="155" y="559"/>
                    <a:pt x="155" y="558"/>
                  </a:cubicBezTo>
                  <a:cubicBezTo>
                    <a:pt x="157" y="560"/>
                    <a:pt x="155" y="559"/>
                    <a:pt x="155" y="561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5" y="564"/>
                    <a:pt x="152" y="566"/>
                    <a:pt x="153" y="568"/>
                  </a:cubicBezTo>
                  <a:cubicBezTo>
                    <a:pt x="154" y="567"/>
                    <a:pt x="154" y="567"/>
                    <a:pt x="154" y="567"/>
                  </a:cubicBezTo>
                  <a:cubicBezTo>
                    <a:pt x="153" y="568"/>
                    <a:pt x="153" y="569"/>
                    <a:pt x="153" y="570"/>
                  </a:cubicBezTo>
                  <a:cubicBezTo>
                    <a:pt x="153" y="568"/>
                    <a:pt x="154" y="570"/>
                    <a:pt x="155" y="570"/>
                  </a:cubicBezTo>
                  <a:cubicBezTo>
                    <a:pt x="155" y="568"/>
                    <a:pt x="154" y="570"/>
                    <a:pt x="154" y="569"/>
                  </a:cubicBezTo>
                  <a:cubicBezTo>
                    <a:pt x="155" y="568"/>
                    <a:pt x="156" y="566"/>
                    <a:pt x="157" y="567"/>
                  </a:cubicBezTo>
                  <a:cubicBezTo>
                    <a:pt x="156" y="568"/>
                    <a:pt x="157" y="569"/>
                    <a:pt x="156" y="570"/>
                  </a:cubicBezTo>
                  <a:cubicBezTo>
                    <a:pt x="157" y="571"/>
                    <a:pt x="157" y="568"/>
                    <a:pt x="157" y="569"/>
                  </a:cubicBezTo>
                  <a:cubicBezTo>
                    <a:pt x="157" y="570"/>
                    <a:pt x="157" y="570"/>
                    <a:pt x="157" y="570"/>
                  </a:cubicBezTo>
                  <a:cubicBezTo>
                    <a:pt x="160" y="571"/>
                    <a:pt x="164" y="571"/>
                    <a:pt x="166" y="567"/>
                  </a:cubicBezTo>
                  <a:cubicBezTo>
                    <a:pt x="166" y="569"/>
                    <a:pt x="167" y="569"/>
                    <a:pt x="169" y="570"/>
                  </a:cubicBezTo>
                  <a:cubicBezTo>
                    <a:pt x="168" y="570"/>
                    <a:pt x="169" y="569"/>
                    <a:pt x="169" y="568"/>
                  </a:cubicBezTo>
                  <a:cubicBezTo>
                    <a:pt x="170" y="570"/>
                    <a:pt x="170" y="570"/>
                    <a:pt x="170" y="570"/>
                  </a:cubicBezTo>
                  <a:cubicBezTo>
                    <a:pt x="170" y="572"/>
                    <a:pt x="172" y="570"/>
                    <a:pt x="172" y="569"/>
                  </a:cubicBezTo>
                  <a:cubicBezTo>
                    <a:pt x="172" y="570"/>
                    <a:pt x="172" y="570"/>
                    <a:pt x="172" y="570"/>
                  </a:cubicBezTo>
                  <a:cubicBezTo>
                    <a:pt x="173" y="571"/>
                    <a:pt x="173" y="569"/>
                    <a:pt x="173" y="568"/>
                  </a:cubicBezTo>
                  <a:cubicBezTo>
                    <a:pt x="174" y="570"/>
                    <a:pt x="174" y="570"/>
                    <a:pt x="174" y="570"/>
                  </a:cubicBezTo>
                  <a:cubicBezTo>
                    <a:pt x="174" y="569"/>
                    <a:pt x="174" y="569"/>
                    <a:pt x="174" y="569"/>
                  </a:cubicBezTo>
                  <a:cubicBezTo>
                    <a:pt x="174" y="568"/>
                    <a:pt x="175" y="568"/>
                    <a:pt x="175" y="570"/>
                  </a:cubicBezTo>
                  <a:cubicBezTo>
                    <a:pt x="175" y="570"/>
                    <a:pt x="176" y="569"/>
                    <a:pt x="175" y="569"/>
                  </a:cubicBezTo>
                  <a:cubicBezTo>
                    <a:pt x="176" y="570"/>
                    <a:pt x="178" y="570"/>
                    <a:pt x="179" y="569"/>
                  </a:cubicBezTo>
                  <a:cubicBezTo>
                    <a:pt x="178" y="569"/>
                    <a:pt x="178" y="568"/>
                    <a:pt x="178" y="567"/>
                  </a:cubicBezTo>
                  <a:cubicBezTo>
                    <a:pt x="178" y="564"/>
                    <a:pt x="179" y="567"/>
                    <a:pt x="179" y="566"/>
                  </a:cubicBezTo>
                  <a:cubicBezTo>
                    <a:pt x="179" y="567"/>
                    <a:pt x="180" y="567"/>
                    <a:pt x="179" y="568"/>
                  </a:cubicBezTo>
                  <a:cubicBezTo>
                    <a:pt x="181" y="571"/>
                    <a:pt x="183" y="569"/>
                    <a:pt x="184" y="569"/>
                  </a:cubicBezTo>
                  <a:cubicBezTo>
                    <a:pt x="185" y="568"/>
                    <a:pt x="185" y="568"/>
                    <a:pt x="185" y="568"/>
                  </a:cubicBezTo>
                  <a:cubicBezTo>
                    <a:pt x="186" y="570"/>
                    <a:pt x="188" y="568"/>
                    <a:pt x="189" y="569"/>
                  </a:cubicBezTo>
                  <a:cubicBezTo>
                    <a:pt x="189" y="568"/>
                    <a:pt x="189" y="565"/>
                    <a:pt x="190" y="565"/>
                  </a:cubicBezTo>
                  <a:cubicBezTo>
                    <a:pt x="190" y="563"/>
                    <a:pt x="190" y="567"/>
                    <a:pt x="191" y="569"/>
                  </a:cubicBezTo>
                  <a:cubicBezTo>
                    <a:pt x="191" y="568"/>
                    <a:pt x="192" y="567"/>
                    <a:pt x="192" y="567"/>
                  </a:cubicBezTo>
                  <a:cubicBezTo>
                    <a:pt x="192" y="568"/>
                    <a:pt x="192" y="568"/>
                    <a:pt x="192" y="568"/>
                  </a:cubicBezTo>
                  <a:cubicBezTo>
                    <a:pt x="192" y="567"/>
                    <a:pt x="193" y="566"/>
                    <a:pt x="194" y="567"/>
                  </a:cubicBezTo>
                  <a:cubicBezTo>
                    <a:pt x="194" y="567"/>
                    <a:pt x="194" y="567"/>
                    <a:pt x="194" y="567"/>
                  </a:cubicBezTo>
                  <a:cubicBezTo>
                    <a:pt x="194" y="567"/>
                    <a:pt x="195" y="569"/>
                    <a:pt x="195" y="568"/>
                  </a:cubicBezTo>
                  <a:cubicBezTo>
                    <a:pt x="195" y="567"/>
                    <a:pt x="196" y="568"/>
                    <a:pt x="196" y="566"/>
                  </a:cubicBezTo>
                  <a:cubicBezTo>
                    <a:pt x="197" y="567"/>
                    <a:pt x="197" y="567"/>
                    <a:pt x="197" y="567"/>
                  </a:cubicBezTo>
                  <a:cubicBezTo>
                    <a:pt x="197" y="565"/>
                    <a:pt x="197" y="565"/>
                    <a:pt x="197" y="565"/>
                  </a:cubicBezTo>
                  <a:cubicBezTo>
                    <a:pt x="197" y="566"/>
                    <a:pt x="197" y="566"/>
                    <a:pt x="197" y="566"/>
                  </a:cubicBezTo>
                  <a:cubicBezTo>
                    <a:pt x="197" y="568"/>
                    <a:pt x="197" y="568"/>
                    <a:pt x="197" y="568"/>
                  </a:cubicBezTo>
                  <a:cubicBezTo>
                    <a:pt x="198" y="569"/>
                    <a:pt x="197" y="566"/>
                    <a:pt x="198" y="565"/>
                  </a:cubicBezTo>
                  <a:cubicBezTo>
                    <a:pt x="198" y="564"/>
                    <a:pt x="198" y="566"/>
                    <a:pt x="199" y="566"/>
                  </a:cubicBezTo>
                  <a:cubicBezTo>
                    <a:pt x="198" y="567"/>
                    <a:pt x="198" y="566"/>
                    <a:pt x="198" y="566"/>
                  </a:cubicBezTo>
                  <a:cubicBezTo>
                    <a:pt x="198" y="568"/>
                    <a:pt x="198" y="567"/>
                    <a:pt x="199" y="568"/>
                  </a:cubicBezTo>
                  <a:cubicBezTo>
                    <a:pt x="199" y="568"/>
                    <a:pt x="199" y="566"/>
                    <a:pt x="199" y="566"/>
                  </a:cubicBezTo>
                  <a:cubicBezTo>
                    <a:pt x="200" y="566"/>
                    <a:pt x="201" y="566"/>
                    <a:pt x="200" y="568"/>
                  </a:cubicBezTo>
                  <a:cubicBezTo>
                    <a:pt x="201" y="567"/>
                    <a:pt x="201" y="567"/>
                    <a:pt x="201" y="566"/>
                  </a:cubicBezTo>
                  <a:cubicBezTo>
                    <a:pt x="201" y="566"/>
                    <a:pt x="200" y="565"/>
                    <a:pt x="200" y="564"/>
                  </a:cubicBezTo>
                  <a:cubicBezTo>
                    <a:pt x="201" y="564"/>
                    <a:pt x="201" y="564"/>
                    <a:pt x="201" y="564"/>
                  </a:cubicBezTo>
                  <a:cubicBezTo>
                    <a:pt x="201" y="565"/>
                    <a:pt x="201" y="565"/>
                    <a:pt x="201" y="565"/>
                  </a:cubicBezTo>
                  <a:cubicBezTo>
                    <a:pt x="201" y="564"/>
                    <a:pt x="202" y="565"/>
                    <a:pt x="202" y="563"/>
                  </a:cubicBezTo>
                  <a:cubicBezTo>
                    <a:pt x="202" y="565"/>
                    <a:pt x="202" y="565"/>
                    <a:pt x="202" y="565"/>
                  </a:cubicBezTo>
                  <a:cubicBezTo>
                    <a:pt x="203" y="564"/>
                    <a:pt x="203" y="564"/>
                    <a:pt x="204" y="564"/>
                  </a:cubicBezTo>
                  <a:cubicBezTo>
                    <a:pt x="204" y="566"/>
                    <a:pt x="204" y="568"/>
                    <a:pt x="205" y="568"/>
                  </a:cubicBezTo>
                  <a:cubicBezTo>
                    <a:pt x="205" y="566"/>
                    <a:pt x="205" y="566"/>
                    <a:pt x="205" y="566"/>
                  </a:cubicBezTo>
                  <a:cubicBezTo>
                    <a:pt x="206" y="566"/>
                    <a:pt x="206" y="566"/>
                    <a:pt x="206" y="567"/>
                  </a:cubicBezTo>
                  <a:cubicBezTo>
                    <a:pt x="207" y="568"/>
                    <a:pt x="207" y="562"/>
                    <a:pt x="209" y="564"/>
                  </a:cubicBezTo>
                  <a:cubicBezTo>
                    <a:pt x="208" y="566"/>
                    <a:pt x="209" y="566"/>
                    <a:pt x="209" y="567"/>
                  </a:cubicBezTo>
                  <a:cubicBezTo>
                    <a:pt x="209" y="566"/>
                    <a:pt x="209" y="566"/>
                    <a:pt x="209" y="566"/>
                  </a:cubicBezTo>
                  <a:cubicBezTo>
                    <a:pt x="209" y="565"/>
                    <a:pt x="209" y="567"/>
                    <a:pt x="209" y="566"/>
                  </a:cubicBezTo>
                  <a:cubicBezTo>
                    <a:pt x="208" y="564"/>
                    <a:pt x="209" y="565"/>
                    <a:pt x="209" y="564"/>
                  </a:cubicBezTo>
                  <a:cubicBezTo>
                    <a:pt x="211" y="569"/>
                    <a:pt x="213" y="565"/>
                    <a:pt x="215" y="567"/>
                  </a:cubicBezTo>
                  <a:cubicBezTo>
                    <a:pt x="215" y="565"/>
                    <a:pt x="216" y="567"/>
                    <a:pt x="216" y="566"/>
                  </a:cubicBezTo>
                  <a:cubicBezTo>
                    <a:pt x="216" y="568"/>
                    <a:pt x="217" y="565"/>
                    <a:pt x="217" y="567"/>
                  </a:cubicBezTo>
                  <a:cubicBezTo>
                    <a:pt x="217" y="564"/>
                    <a:pt x="217" y="564"/>
                    <a:pt x="217" y="564"/>
                  </a:cubicBezTo>
                  <a:cubicBezTo>
                    <a:pt x="218" y="566"/>
                    <a:pt x="218" y="560"/>
                    <a:pt x="219" y="563"/>
                  </a:cubicBezTo>
                  <a:cubicBezTo>
                    <a:pt x="220" y="564"/>
                    <a:pt x="219" y="565"/>
                    <a:pt x="219" y="565"/>
                  </a:cubicBezTo>
                  <a:cubicBezTo>
                    <a:pt x="220" y="568"/>
                    <a:pt x="221" y="563"/>
                    <a:pt x="222" y="566"/>
                  </a:cubicBezTo>
                  <a:cubicBezTo>
                    <a:pt x="222" y="565"/>
                    <a:pt x="221" y="563"/>
                    <a:pt x="222" y="562"/>
                  </a:cubicBezTo>
                  <a:cubicBezTo>
                    <a:pt x="223" y="563"/>
                    <a:pt x="224" y="565"/>
                    <a:pt x="224" y="565"/>
                  </a:cubicBezTo>
                  <a:cubicBezTo>
                    <a:pt x="224" y="565"/>
                    <a:pt x="224" y="564"/>
                    <a:pt x="225" y="565"/>
                  </a:cubicBezTo>
                  <a:cubicBezTo>
                    <a:pt x="225" y="565"/>
                    <a:pt x="225" y="565"/>
                    <a:pt x="225" y="566"/>
                  </a:cubicBezTo>
                  <a:cubicBezTo>
                    <a:pt x="226" y="566"/>
                    <a:pt x="226" y="565"/>
                    <a:pt x="227" y="564"/>
                  </a:cubicBezTo>
                  <a:cubicBezTo>
                    <a:pt x="227" y="566"/>
                    <a:pt x="229" y="565"/>
                    <a:pt x="230" y="566"/>
                  </a:cubicBezTo>
                  <a:cubicBezTo>
                    <a:pt x="230" y="563"/>
                    <a:pt x="231" y="567"/>
                    <a:pt x="231" y="564"/>
                  </a:cubicBezTo>
                  <a:cubicBezTo>
                    <a:pt x="231" y="564"/>
                    <a:pt x="231" y="564"/>
                    <a:pt x="231" y="564"/>
                  </a:cubicBezTo>
                  <a:cubicBezTo>
                    <a:pt x="232" y="564"/>
                    <a:pt x="232" y="562"/>
                    <a:pt x="232" y="561"/>
                  </a:cubicBezTo>
                  <a:cubicBezTo>
                    <a:pt x="232" y="563"/>
                    <a:pt x="232" y="563"/>
                    <a:pt x="232" y="563"/>
                  </a:cubicBezTo>
                  <a:cubicBezTo>
                    <a:pt x="232" y="566"/>
                    <a:pt x="234" y="564"/>
                    <a:pt x="234" y="565"/>
                  </a:cubicBezTo>
                  <a:cubicBezTo>
                    <a:pt x="233" y="563"/>
                    <a:pt x="234" y="565"/>
                    <a:pt x="234" y="563"/>
                  </a:cubicBezTo>
                  <a:cubicBezTo>
                    <a:pt x="235" y="563"/>
                    <a:pt x="235" y="563"/>
                    <a:pt x="235" y="563"/>
                  </a:cubicBezTo>
                  <a:cubicBezTo>
                    <a:pt x="235" y="562"/>
                    <a:pt x="235" y="562"/>
                    <a:pt x="236" y="561"/>
                  </a:cubicBezTo>
                  <a:cubicBezTo>
                    <a:pt x="236" y="561"/>
                    <a:pt x="236" y="564"/>
                    <a:pt x="236" y="563"/>
                  </a:cubicBezTo>
                  <a:cubicBezTo>
                    <a:pt x="237" y="564"/>
                    <a:pt x="237" y="564"/>
                    <a:pt x="237" y="563"/>
                  </a:cubicBezTo>
                  <a:cubicBezTo>
                    <a:pt x="237" y="563"/>
                    <a:pt x="237" y="563"/>
                    <a:pt x="237" y="563"/>
                  </a:cubicBezTo>
                  <a:cubicBezTo>
                    <a:pt x="237" y="563"/>
                    <a:pt x="237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4"/>
                    <a:pt x="238" y="563"/>
                    <a:pt x="238" y="563"/>
                  </a:cubicBezTo>
                  <a:cubicBezTo>
                    <a:pt x="238" y="563"/>
                    <a:pt x="239" y="563"/>
                    <a:pt x="239" y="564"/>
                  </a:cubicBezTo>
                  <a:cubicBezTo>
                    <a:pt x="239" y="565"/>
                    <a:pt x="239" y="565"/>
                    <a:pt x="239" y="565"/>
                  </a:cubicBezTo>
                  <a:cubicBezTo>
                    <a:pt x="239" y="565"/>
                    <a:pt x="240" y="563"/>
                    <a:pt x="240" y="563"/>
                  </a:cubicBezTo>
                  <a:cubicBezTo>
                    <a:pt x="242" y="564"/>
                    <a:pt x="244" y="562"/>
                    <a:pt x="245" y="561"/>
                  </a:cubicBezTo>
                  <a:cubicBezTo>
                    <a:pt x="244" y="561"/>
                    <a:pt x="244" y="562"/>
                    <a:pt x="244" y="562"/>
                  </a:cubicBezTo>
                  <a:cubicBezTo>
                    <a:pt x="245" y="561"/>
                    <a:pt x="245" y="560"/>
                    <a:pt x="245" y="561"/>
                  </a:cubicBezTo>
                  <a:cubicBezTo>
                    <a:pt x="246" y="560"/>
                    <a:pt x="246" y="562"/>
                    <a:pt x="247" y="562"/>
                  </a:cubicBezTo>
                  <a:cubicBezTo>
                    <a:pt x="247" y="562"/>
                    <a:pt x="247" y="560"/>
                    <a:pt x="247" y="561"/>
                  </a:cubicBezTo>
                  <a:cubicBezTo>
                    <a:pt x="248" y="563"/>
                    <a:pt x="249" y="559"/>
                    <a:pt x="251" y="560"/>
                  </a:cubicBezTo>
                  <a:cubicBezTo>
                    <a:pt x="251" y="560"/>
                    <a:pt x="251" y="561"/>
                    <a:pt x="251" y="561"/>
                  </a:cubicBezTo>
                  <a:cubicBezTo>
                    <a:pt x="252" y="560"/>
                    <a:pt x="253" y="560"/>
                    <a:pt x="253" y="558"/>
                  </a:cubicBezTo>
                  <a:cubicBezTo>
                    <a:pt x="253" y="559"/>
                    <a:pt x="253" y="559"/>
                    <a:pt x="253" y="559"/>
                  </a:cubicBezTo>
                  <a:cubicBezTo>
                    <a:pt x="254" y="559"/>
                    <a:pt x="255" y="559"/>
                    <a:pt x="255" y="557"/>
                  </a:cubicBezTo>
                  <a:cubicBezTo>
                    <a:pt x="254" y="557"/>
                    <a:pt x="255" y="558"/>
                    <a:pt x="255" y="558"/>
                  </a:cubicBezTo>
                  <a:cubicBezTo>
                    <a:pt x="254" y="557"/>
                    <a:pt x="255" y="555"/>
                    <a:pt x="255" y="555"/>
                  </a:cubicBezTo>
                  <a:cubicBezTo>
                    <a:pt x="255" y="556"/>
                    <a:pt x="255" y="556"/>
                    <a:pt x="255" y="556"/>
                  </a:cubicBezTo>
                  <a:cubicBezTo>
                    <a:pt x="256" y="555"/>
                    <a:pt x="256" y="555"/>
                    <a:pt x="257" y="554"/>
                  </a:cubicBezTo>
                  <a:cubicBezTo>
                    <a:pt x="257" y="555"/>
                    <a:pt x="256" y="555"/>
                    <a:pt x="257" y="556"/>
                  </a:cubicBezTo>
                  <a:cubicBezTo>
                    <a:pt x="257" y="558"/>
                    <a:pt x="259" y="557"/>
                    <a:pt x="259" y="557"/>
                  </a:cubicBezTo>
                  <a:cubicBezTo>
                    <a:pt x="259" y="555"/>
                    <a:pt x="259" y="555"/>
                    <a:pt x="259" y="555"/>
                  </a:cubicBezTo>
                  <a:cubicBezTo>
                    <a:pt x="260" y="555"/>
                    <a:pt x="260" y="557"/>
                    <a:pt x="260" y="557"/>
                  </a:cubicBezTo>
                  <a:cubicBezTo>
                    <a:pt x="261" y="551"/>
                    <a:pt x="261" y="551"/>
                    <a:pt x="261" y="551"/>
                  </a:cubicBezTo>
                  <a:cubicBezTo>
                    <a:pt x="260" y="552"/>
                    <a:pt x="262" y="553"/>
                    <a:pt x="261" y="555"/>
                  </a:cubicBezTo>
                  <a:cubicBezTo>
                    <a:pt x="263" y="554"/>
                    <a:pt x="263" y="551"/>
                    <a:pt x="263" y="549"/>
                  </a:cubicBezTo>
                  <a:cubicBezTo>
                    <a:pt x="263" y="550"/>
                    <a:pt x="264" y="548"/>
                    <a:pt x="265" y="548"/>
                  </a:cubicBezTo>
                  <a:cubicBezTo>
                    <a:pt x="265" y="549"/>
                    <a:pt x="264" y="548"/>
                    <a:pt x="264" y="549"/>
                  </a:cubicBezTo>
                  <a:cubicBezTo>
                    <a:pt x="266" y="550"/>
                    <a:pt x="266" y="550"/>
                    <a:pt x="266" y="550"/>
                  </a:cubicBezTo>
                  <a:cubicBezTo>
                    <a:pt x="265" y="551"/>
                    <a:pt x="266" y="553"/>
                    <a:pt x="266" y="554"/>
                  </a:cubicBezTo>
                  <a:cubicBezTo>
                    <a:pt x="266" y="553"/>
                    <a:pt x="268" y="553"/>
                    <a:pt x="269" y="553"/>
                  </a:cubicBezTo>
                  <a:cubicBezTo>
                    <a:pt x="268" y="551"/>
                    <a:pt x="270" y="552"/>
                    <a:pt x="270" y="549"/>
                  </a:cubicBezTo>
                  <a:cubicBezTo>
                    <a:pt x="271" y="549"/>
                    <a:pt x="271" y="551"/>
                    <a:pt x="271" y="552"/>
                  </a:cubicBezTo>
                  <a:cubicBezTo>
                    <a:pt x="272" y="550"/>
                    <a:pt x="274" y="550"/>
                    <a:pt x="275" y="550"/>
                  </a:cubicBezTo>
                  <a:cubicBezTo>
                    <a:pt x="275" y="550"/>
                    <a:pt x="275" y="550"/>
                    <a:pt x="275" y="550"/>
                  </a:cubicBezTo>
                  <a:cubicBezTo>
                    <a:pt x="275" y="549"/>
                    <a:pt x="277" y="549"/>
                    <a:pt x="277" y="547"/>
                  </a:cubicBezTo>
                  <a:cubicBezTo>
                    <a:pt x="278" y="548"/>
                    <a:pt x="278" y="548"/>
                    <a:pt x="278" y="548"/>
                  </a:cubicBezTo>
                  <a:cubicBezTo>
                    <a:pt x="279" y="549"/>
                    <a:pt x="277" y="545"/>
                    <a:pt x="278" y="546"/>
                  </a:cubicBezTo>
                  <a:cubicBezTo>
                    <a:pt x="279" y="547"/>
                    <a:pt x="279" y="547"/>
                    <a:pt x="279" y="547"/>
                  </a:cubicBezTo>
                  <a:cubicBezTo>
                    <a:pt x="279" y="546"/>
                    <a:pt x="281" y="548"/>
                    <a:pt x="281" y="546"/>
                  </a:cubicBezTo>
                  <a:cubicBezTo>
                    <a:pt x="281" y="547"/>
                    <a:pt x="281" y="547"/>
                    <a:pt x="281" y="547"/>
                  </a:cubicBezTo>
                  <a:cubicBezTo>
                    <a:pt x="281" y="546"/>
                    <a:pt x="282" y="546"/>
                    <a:pt x="282" y="544"/>
                  </a:cubicBezTo>
                  <a:cubicBezTo>
                    <a:pt x="283" y="546"/>
                    <a:pt x="283" y="546"/>
                    <a:pt x="283" y="546"/>
                  </a:cubicBezTo>
                  <a:cubicBezTo>
                    <a:pt x="284" y="547"/>
                    <a:pt x="283" y="544"/>
                    <a:pt x="284" y="544"/>
                  </a:cubicBezTo>
                  <a:cubicBezTo>
                    <a:pt x="284" y="544"/>
                    <a:pt x="285" y="545"/>
                    <a:pt x="285" y="545"/>
                  </a:cubicBezTo>
                  <a:cubicBezTo>
                    <a:pt x="285" y="544"/>
                    <a:pt x="286" y="544"/>
                    <a:pt x="286" y="543"/>
                  </a:cubicBezTo>
                  <a:cubicBezTo>
                    <a:pt x="288" y="545"/>
                    <a:pt x="288" y="545"/>
                    <a:pt x="288" y="545"/>
                  </a:cubicBezTo>
                  <a:cubicBezTo>
                    <a:pt x="291" y="543"/>
                    <a:pt x="295" y="541"/>
                    <a:pt x="298" y="537"/>
                  </a:cubicBezTo>
                  <a:cubicBezTo>
                    <a:pt x="300" y="539"/>
                    <a:pt x="298" y="539"/>
                    <a:pt x="299" y="540"/>
                  </a:cubicBezTo>
                  <a:cubicBezTo>
                    <a:pt x="298" y="538"/>
                    <a:pt x="299" y="539"/>
                    <a:pt x="300" y="538"/>
                  </a:cubicBezTo>
                  <a:cubicBezTo>
                    <a:pt x="300" y="538"/>
                    <a:pt x="300" y="538"/>
                    <a:pt x="300" y="538"/>
                  </a:cubicBezTo>
                  <a:cubicBezTo>
                    <a:pt x="300" y="538"/>
                    <a:pt x="301" y="539"/>
                    <a:pt x="302" y="538"/>
                  </a:cubicBezTo>
                  <a:cubicBezTo>
                    <a:pt x="301" y="537"/>
                    <a:pt x="301" y="537"/>
                    <a:pt x="301" y="537"/>
                  </a:cubicBezTo>
                  <a:cubicBezTo>
                    <a:pt x="301" y="536"/>
                    <a:pt x="304" y="539"/>
                    <a:pt x="303" y="536"/>
                  </a:cubicBezTo>
                  <a:cubicBezTo>
                    <a:pt x="304" y="537"/>
                    <a:pt x="304" y="537"/>
                    <a:pt x="304" y="537"/>
                  </a:cubicBezTo>
                  <a:cubicBezTo>
                    <a:pt x="303" y="535"/>
                    <a:pt x="305" y="538"/>
                    <a:pt x="305" y="535"/>
                  </a:cubicBezTo>
                  <a:cubicBezTo>
                    <a:pt x="305" y="536"/>
                    <a:pt x="305" y="536"/>
                    <a:pt x="305" y="536"/>
                  </a:cubicBezTo>
                  <a:cubicBezTo>
                    <a:pt x="306" y="536"/>
                    <a:pt x="305" y="532"/>
                    <a:pt x="306" y="534"/>
                  </a:cubicBezTo>
                  <a:cubicBezTo>
                    <a:pt x="307" y="533"/>
                    <a:pt x="307" y="532"/>
                    <a:pt x="306" y="530"/>
                  </a:cubicBezTo>
                  <a:cubicBezTo>
                    <a:pt x="308" y="533"/>
                    <a:pt x="308" y="533"/>
                    <a:pt x="308" y="533"/>
                  </a:cubicBezTo>
                  <a:cubicBezTo>
                    <a:pt x="310" y="530"/>
                    <a:pt x="313" y="528"/>
                    <a:pt x="314" y="524"/>
                  </a:cubicBezTo>
                  <a:cubicBezTo>
                    <a:pt x="314" y="525"/>
                    <a:pt x="314" y="525"/>
                    <a:pt x="314" y="525"/>
                  </a:cubicBezTo>
                  <a:cubicBezTo>
                    <a:pt x="314" y="522"/>
                    <a:pt x="319" y="525"/>
                    <a:pt x="317" y="521"/>
                  </a:cubicBezTo>
                  <a:cubicBezTo>
                    <a:pt x="316" y="519"/>
                    <a:pt x="316" y="519"/>
                    <a:pt x="316" y="519"/>
                  </a:cubicBezTo>
                  <a:cubicBezTo>
                    <a:pt x="318" y="520"/>
                    <a:pt x="318" y="520"/>
                    <a:pt x="318" y="520"/>
                  </a:cubicBezTo>
                  <a:cubicBezTo>
                    <a:pt x="317" y="519"/>
                    <a:pt x="319" y="519"/>
                    <a:pt x="318" y="518"/>
                  </a:cubicBezTo>
                  <a:cubicBezTo>
                    <a:pt x="318" y="518"/>
                    <a:pt x="318" y="519"/>
                    <a:pt x="319" y="519"/>
                  </a:cubicBezTo>
                  <a:cubicBezTo>
                    <a:pt x="320" y="519"/>
                    <a:pt x="318" y="516"/>
                    <a:pt x="319" y="516"/>
                  </a:cubicBezTo>
                  <a:cubicBezTo>
                    <a:pt x="320" y="517"/>
                    <a:pt x="320" y="517"/>
                    <a:pt x="320" y="517"/>
                  </a:cubicBezTo>
                  <a:cubicBezTo>
                    <a:pt x="324" y="517"/>
                    <a:pt x="329" y="511"/>
                    <a:pt x="325" y="508"/>
                  </a:cubicBezTo>
                  <a:cubicBezTo>
                    <a:pt x="324" y="507"/>
                    <a:pt x="327" y="507"/>
                    <a:pt x="327" y="507"/>
                  </a:cubicBezTo>
                  <a:cubicBezTo>
                    <a:pt x="323" y="505"/>
                    <a:pt x="324" y="499"/>
                    <a:pt x="317" y="501"/>
                  </a:cubicBezTo>
                  <a:cubicBezTo>
                    <a:pt x="315" y="501"/>
                    <a:pt x="312" y="506"/>
                    <a:pt x="312" y="506"/>
                  </a:cubicBezTo>
                  <a:cubicBezTo>
                    <a:pt x="318" y="506"/>
                    <a:pt x="315" y="512"/>
                    <a:pt x="315" y="509"/>
                  </a:cubicBezTo>
                  <a:cubicBezTo>
                    <a:pt x="313" y="508"/>
                    <a:pt x="315" y="509"/>
                    <a:pt x="313" y="509"/>
                  </a:cubicBezTo>
                  <a:cubicBezTo>
                    <a:pt x="312" y="512"/>
                    <a:pt x="303" y="513"/>
                    <a:pt x="299" y="519"/>
                  </a:cubicBezTo>
                  <a:cubicBezTo>
                    <a:pt x="300" y="519"/>
                    <a:pt x="300" y="520"/>
                    <a:pt x="300" y="521"/>
                  </a:cubicBezTo>
                  <a:cubicBezTo>
                    <a:pt x="299" y="520"/>
                    <a:pt x="299" y="520"/>
                    <a:pt x="299" y="520"/>
                  </a:cubicBezTo>
                  <a:cubicBezTo>
                    <a:pt x="300" y="522"/>
                    <a:pt x="300" y="522"/>
                    <a:pt x="300" y="522"/>
                  </a:cubicBezTo>
                  <a:cubicBezTo>
                    <a:pt x="299" y="522"/>
                    <a:pt x="298" y="521"/>
                    <a:pt x="299" y="520"/>
                  </a:cubicBezTo>
                  <a:cubicBezTo>
                    <a:pt x="296" y="522"/>
                    <a:pt x="294" y="524"/>
                    <a:pt x="292" y="525"/>
                  </a:cubicBezTo>
                  <a:cubicBezTo>
                    <a:pt x="293" y="527"/>
                    <a:pt x="291" y="526"/>
                    <a:pt x="292" y="528"/>
                  </a:cubicBezTo>
                  <a:cubicBezTo>
                    <a:pt x="291" y="527"/>
                    <a:pt x="291" y="527"/>
                    <a:pt x="291" y="527"/>
                  </a:cubicBezTo>
                  <a:cubicBezTo>
                    <a:pt x="290" y="529"/>
                    <a:pt x="290" y="529"/>
                    <a:pt x="287" y="527"/>
                  </a:cubicBezTo>
                  <a:cubicBezTo>
                    <a:pt x="280" y="529"/>
                    <a:pt x="275" y="533"/>
                    <a:pt x="268" y="535"/>
                  </a:cubicBezTo>
                  <a:cubicBezTo>
                    <a:pt x="263" y="536"/>
                    <a:pt x="259" y="538"/>
                    <a:pt x="255" y="540"/>
                  </a:cubicBezTo>
                  <a:cubicBezTo>
                    <a:pt x="255" y="537"/>
                    <a:pt x="256" y="534"/>
                    <a:pt x="257" y="531"/>
                  </a:cubicBezTo>
                  <a:cubicBezTo>
                    <a:pt x="257" y="529"/>
                    <a:pt x="255" y="527"/>
                    <a:pt x="256" y="525"/>
                  </a:cubicBezTo>
                  <a:cubicBezTo>
                    <a:pt x="255" y="519"/>
                    <a:pt x="260" y="512"/>
                    <a:pt x="257" y="505"/>
                  </a:cubicBezTo>
                  <a:cubicBezTo>
                    <a:pt x="257" y="505"/>
                    <a:pt x="256" y="505"/>
                    <a:pt x="255" y="504"/>
                  </a:cubicBezTo>
                  <a:cubicBezTo>
                    <a:pt x="256" y="504"/>
                    <a:pt x="256" y="504"/>
                    <a:pt x="256" y="504"/>
                  </a:cubicBezTo>
                  <a:cubicBezTo>
                    <a:pt x="254" y="504"/>
                    <a:pt x="254" y="504"/>
                    <a:pt x="254" y="504"/>
                  </a:cubicBezTo>
                  <a:cubicBezTo>
                    <a:pt x="254" y="503"/>
                    <a:pt x="256" y="504"/>
                    <a:pt x="256" y="504"/>
                  </a:cubicBezTo>
                  <a:cubicBezTo>
                    <a:pt x="256" y="501"/>
                    <a:pt x="256" y="499"/>
                    <a:pt x="256" y="496"/>
                  </a:cubicBezTo>
                  <a:cubicBezTo>
                    <a:pt x="254" y="496"/>
                    <a:pt x="256" y="494"/>
                    <a:pt x="254" y="494"/>
                  </a:cubicBezTo>
                  <a:cubicBezTo>
                    <a:pt x="255" y="494"/>
                    <a:pt x="255" y="494"/>
                    <a:pt x="255" y="494"/>
                  </a:cubicBezTo>
                  <a:cubicBezTo>
                    <a:pt x="254" y="492"/>
                    <a:pt x="254" y="492"/>
                    <a:pt x="257" y="491"/>
                  </a:cubicBezTo>
                  <a:cubicBezTo>
                    <a:pt x="259" y="481"/>
                    <a:pt x="257" y="475"/>
                    <a:pt x="256" y="465"/>
                  </a:cubicBezTo>
                  <a:cubicBezTo>
                    <a:pt x="254" y="457"/>
                    <a:pt x="250" y="447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1" y="439"/>
                    <a:pt x="241" y="439"/>
                    <a:pt x="240" y="438"/>
                  </a:cubicBezTo>
                  <a:cubicBezTo>
                    <a:pt x="237" y="440"/>
                    <a:pt x="236" y="437"/>
                    <a:pt x="233" y="438"/>
                  </a:cubicBezTo>
                  <a:cubicBezTo>
                    <a:pt x="234" y="437"/>
                    <a:pt x="234" y="437"/>
                    <a:pt x="234" y="437"/>
                  </a:cubicBezTo>
                  <a:cubicBezTo>
                    <a:pt x="232" y="438"/>
                    <a:pt x="232" y="436"/>
                    <a:pt x="232" y="434"/>
                  </a:cubicBezTo>
                  <a:cubicBezTo>
                    <a:pt x="231" y="435"/>
                    <a:pt x="231" y="434"/>
                    <a:pt x="230" y="436"/>
                  </a:cubicBezTo>
                  <a:cubicBezTo>
                    <a:pt x="228" y="437"/>
                    <a:pt x="230" y="433"/>
                    <a:pt x="229" y="433"/>
                  </a:cubicBezTo>
                  <a:cubicBezTo>
                    <a:pt x="229" y="432"/>
                    <a:pt x="228" y="434"/>
                    <a:pt x="228" y="433"/>
                  </a:cubicBezTo>
                  <a:cubicBezTo>
                    <a:pt x="225" y="435"/>
                    <a:pt x="229" y="433"/>
                    <a:pt x="227" y="429"/>
                  </a:cubicBezTo>
                  <a:cubicBezTo>
                    <a:pt x="223" y="428"/>
                    <a:pt x="219" y="429"/>
                    <a:pt x="215" y="428"/>
                  </a:cubicBezTo>
                  <a:cubicBezTo>
                    <a:pt x="214" y="427"/>
                    <a:pt x="214" y="425"/>
                    <a:pt x="214" y="424"/>
                  </a:cubicBezTo>
                  <a:cubicBezTo>
                    <a:pt x="212" y="424"/>
                    <a:pt x="214" y="423"/>
                    <a:pt x="212" y="424"/>
                  </a:cubicBezTo>
                  <a:cubicBezTo>
                    <a:pt x="213" y="424"/>
                    <a:pt x="213" y="424"/>
                    <a:pt x="213" y="424"/>
                  </a:cubicBezTo>
                  <a:cubicBezTo>
                    <a:pt x="212" y="423"/>
                    <a:pt x="211" y="423"/>
                    <a:pt x="214" y="421"/>
                  </a:cubicBezTo>
                  <a:cubicBezTo>
                    <a:pt x="216" y="417"/>
                    <a:pt x="214" y="413"/>
                    <a:pt x="214" y="409"/>
                  </a:cubicBezTo>
                  <a:cubicBezTo>
                    <a:pt x="213" y="405"/>
                    <a:pt x="211" y="401"/>
                    <a:pt x="210" y="397"/>
                  </a:cubicBezTo>
                  <a:cubicBezTo>
                    <a:pt x="206" y="397"/>
                    <a:pt x="207" y="396"/>
                    <a:pt x="204" y="395"/>
                  </a:cubicBezTo>
                  <a:cubicBezTo>
                    <a:pt x="206" y="395"/>
                    <a:pt x="206" y="395"/>
                    <a:pt x="206" y="395"/>
                  </a:cubicBezTo>
                  <a:cubicBezTo>
                    <a:pt x="204" y="395"/>
                    <a:pt x="206" y="394"/>
                    <a:pt x="207" y="394"/>
                  </a:cubicBezTo>
                  <a:cubicBezTo>
                    <a:pt x="206" y="394"/>
                    <a:pt x="207" y="393"/>
                    <a:pt x="205" y="394"/>
                  </a:cubicBezTo>
                  <a:cubicBezTo>
                    <a:pt x="203" y="393"/>
                    <a:pt x="207" y="393"/>
                    <a:pt x="206" y="393"/>
                  </a:cubicBezTo>
                  <a:cubicBezTo>
                    <a:pt x="207" y="392"/>
                    <a:pt x="205" y="393"/>
                    <a:pt x="206" y="393"/>
                  </a:cubicBezTo>
                  <a:cubicBezTo>
                    <a:pt x="203" y="392"/>
                    <a:pt x="207" y="393"/>
                    <a:pt x="209" y="391"/>
                  </a:cubicBezTo>
                  <a:cubicBezTo>
                    <a:pt x="208" y="390"/>
                    <a:pt x="206" y="388"/>
                    <a:pt x="207" y="387"/>
                  </a:cubicBezTo>
                  <a:cubicBezTo>
                    <a:pt x="207" y="387"/>
                    <a:pt x="206" y="387"/>
                    <a:pt x="206" y="387"/>
                  </a:cubicBezTo>
                  <a:cubicBezTo>
                    <a:pt x="209" y="386"/>
                    <a:pt x="205" y="386"/>
                    <a:pt x="206" y="386"/>
                  </a:cubicBezTo>
                  <a:cubicBezTo>
                    <a:pt x="207" y="386"/>
                    <a:pt x="207" y="386"/>
                    <a:pt x="207" y="386"/>
                  </a:cubicBezTo>
                  <a:cubicBezTo>
                    <a:pt x="209" y="385"/>
                    <a:pt x="207" y="385"/>
                    <a:pt x="208" y="384"/>
                  </a:cubicBezTo>
                  <a:cubicBezTo>
                    <a:pt x="207" y="383"/>
                    <a:pt x="210" y="382"/>
                    <a:pt x="208" y="382"/>
                  </a:cubicBezTo>
                  <a:cubicBezTo>
                    <a:pt x="209" y="382"/>
                    <a:pt x="209" y="382"/>
                    <a:pt x="210" y="382"/>
                  </a:cubicBezTo>
                  <a:cubicBezTo>
                    <a:pt x="206" y="381"/>
                    <a:pt x="211" y="380"/>
                    <a:pt x="209" y="379"/>
                  </a:cubicBezTo>
                  <a:cubicBezTo>
                    <a:pt x="209" y="380"/>
                    <a:pt x="209" y="380"/>
                    <a:pt x="209" y="380"/>
                  </a:cubicBezTo>
                  <a:cubicBezTo>
                    <a:pt x="209" y="378"/>
                    <a:pt x="210" y="376"/>
                    <a:pt x="208" y="374"/>
                  </a:cubicBezTo>
                  <a:cubicBezTo>
                    <a:pt x="208" y="372"/>
                    <a:pt x="212" y="371"/>
                    <a:pt x="210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9" y="369"/>
                    <a:pt x="210" y="370"/>
                    <a:pt x="210" y="370"/>
                  </a:cubicBezTo>
                  <a:cubicBezTo>
                    <a:pt x="209" y="369"/>
                    <a:pt x="211" y="368"/>
                    <a:pt x="211" y="367"/>
                  </a:cubicBezTo>
                  <a:cubicBezTo>
                    <a:pt x="210" y="367"/>
                    <a:pt x="210" y="367"/>
                    <a:pt x="209" y="367"/>
                  </a:cubicBezTo>
                  <a:cubicBezTo>
                    <a:pt x="212" y="366"/>
                    <a:pt x="208" y="365"/>
                    <a:pt x="210" y="364"/>
                  </a:cubicBezTo>
                  <a:cubicBezTo>
                    <a:pt x="207" y="364"/>
                    <a:pt x="209" y="363"/>
                    <a:pt x="208" y="363"/>
                  </a:cubicBezTo>
                  <a:cubicBezTo>
                    <a:pt x="208" y="363"/>
                    <a:pt x="209" y="363"/>
                    <a:pt x="209" y="363"/>
                  </a:cubicBezTo>
                  <a:cubicBezTo>
                    <a:pt x="209" y="362"/>
                    <a:pt x="209" y="362"/>
                    <a:pt x="210" y="361"/>
                  </a:cubicBezTo>
                  <a:cubicBezTo>
                    <a:pt x="210" y="361"/>
                    <a:pt x="208" y="360"/>
                    <a:pt x="209" y="360"/>
                  </a:cubicBezTo>
                  <a:cubicBezTo>
                    <a:pt x="211" y="360"/>
                    <a:pt x="209" y="359"/>
                    <a:pt x="210" y="359"/>
                  </a:cubicBezTo>
                  <a:cubicBezTo>
                    <a:pt x="208" y="359"/>
                    <a:pt x="206" y="358"/>
                    <a:pt x="207" y="358"/>
                  </a:cubicBezTo>
                  <a:cubicBezTo>
                    <a:pt x="210" y="358"/>
                    <a:pt x="210" y="358"/>
                    <a:pt x="210" y="358"/>
                  </a:cubicBezTo>
                  <a:cubicBezTo>
                    <a:pt x="208" y="357"/>
                    <a:pt x="212" y="355"/>
                    <a:pt x="208" y="353"/>
                  </a:cubicBezTo>
                  <a:cubicBezTo>
                    <a:pt x="210" y="353"/>
                    <a:pt x="210" y="353"/>
                    <a:pt x="210" y="353"/>
                  </a:cubicBezTo>
                  <a:cubicBezTo>
                    <a:pt x="208" y="351"/>
                    <a:pt x="210" y="349"/>
                    <a:pt x="207" y="347"/>
                  </a:cubicBezTo>
                  <a:cubicBezTo>
                    <a:pt x="208" y="347"/>
                    <a:pt x="209" y="346"/>
                    <a:pt x="209" y="346"/>
                  </a:cubicBezTo>
                  <a:cubicBezTo>
                    <a:pt x="207" y="345"/>
                    <a:pt x="207" y="345"/>
                    <a:pt x="205" y="344"/>
                  </a:cubicBezTo>
                  <a:cubicBezTo>
                    <a:pt x="205" y="344"/>
                    <a:pt x="206" y="344"/>
                    <a:pt x="207" y="344"/>
                  </a:cubicBezTo>
                  <a:cubicBezTo>
                    <a:pt x="207" y="343"/>
                    <a:pt x="210" y="342"/>
                    <a:pt x="207" y="342"/>
                  </a:cubicBezTo>
                  <a:cubicBezTo>
                    <a:pt x="209" y="342"/>
                    <a:pt x="209" y="342"/>
                    <a:pt x="209" y="342"/>
                  </a:cubicBezTo>
                  <a:cubicBezTo>
                    <a:pt x="207" y="341"/>
                    <a:pt x="205" y="340"/>
                    <a:pt x="207" y="339"/>
                  </a:cubicBezTo>
                  <a:cubicBezTo>
                    <a:pt x="206" y="339"/>
                    <a:pt x="205" y="339"/>
                    <a:pt x="204" y="339"/>
                  </a:cubicBezTo>
                  <a:cubicBezTo>
                    <a:pt x="203" y="339"/>
                    <a:pt x="206" y="339"/>
                    <a:pt x="205" y="338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37"/>
                    <a:pt x="206" y="336"/>
                    <a:pt x="205" y="334"/>
                  </a:cubicBezTo>
                  <a:cubicBezTo>
                    <a:pt x="207" y="334"/>
                    <a:pt x="204" y="333"/>
                    <a:pt x="206" y="332"/>
                  </a:cubicBezTo>
                  <a:cubicBezTo>
                    <a:pt x="204" y="331"/>
                    <a:pt x="206" y="330"/>
                    <a:pt x="203" y="330"/>
                  </a:cubicBezTo>
                  <a:cubicBezTo>
                    <a:pt x="204" y="330"/>
                    <a:pt x="204" y="330"/>
                    <a:pt x="204" y="330"/>
                  </a:cubicBezTo>
                  <a:cubicBezTo>
                    <a:pt x="205" y="329"/>
                    <a:pt x="205" y="329"/>
                    <a:pt x="205" y="328"/>
                  </a:cubicBezTo>
                  <a:cubicBezTo>
                    <a:pt x="205" y="327"/>
                    <a:pt x="203" y="327"/>
                    <a:pt x="203" y="327"/>
                  </a:cubicBezTo>
                  <a:cubicBezTo>
                    <a:pt x="204" y="327"/>
                    <a:pt x="204" y="327"/>
                    <a:pt x="204" y="327"/>
                  </a:cubicBezTo>
                  <a:cubicBezTo>
                    <a:pt x="203" y="326"/>
                    <a:pt x="201" y="327"/>
                    <a:pt x="200" y="327"/>
                  </a:cubicBezTo>
                  <a:cubicBezTo>
                    <a:pt x="200" y="326"/>
                    <a:pt x="199" y="326"/>
                    <a:pt x="200" y="326"/>
                  </a:cubicBezTo>
                  <a:cubicBezTo>
                    <a:pt x="201" y="326"/>
                    <a:pt x="203" y="326"/>
                    <a:pt x="205" y="326"/>
                  </a:cubicBezTo>
                  <a:cubicBezTo>
                    <a:pt x="205" y="325"/>
                    <a:pt x="202" y="325"/>
                    <a:pt x="203" y="325"/>
                  </a:cubicBezTo>
                  <a:cubicBezTo>
                    <a:pt x="206" y="325"/>
                    <a:pt x="208" y="326"/>
                    <a:pt x="209" y="326"/>
                  </a:cubicBezTo>
                  <a:cubicBezTo>
                    <a:pt x="214" y="327"/>
                    <a:pt x="220" y="328"/>
                    <a:pt x="231" y="322"/>
                  </a:cubicBezTo>
                  <a:cubicBezTo>
                    <a:pt x="231" y="319"/>
                    <a:pt x="234" y="318"/>
                    <a:pt x="233" y="315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33" y="314"/>
                    <a:pt x="234" y="314"/>
                    <a:pt x="236" y="313"/>
                  </a:cubicBezTo>
                  <a:cubicBezTo>
                    <a:pt x="235" y="313"/>
                    <a:pt x="236" y="312"/>
                    <a:pt x="234" y="312"/>
                  </a:cubicBezTo>
                  <a:cubicBezTo>
                    <a:pt x="233" y="311"/>
                    <a:pt x="238" y="312"/>
                    <a:pt x="237" y="310"/>
                  </a:cubicBezTo>
                  <a:cubicBezTo>
                    <a:pt x="238" y="311"/>
                    <a:pt x="236" y="310"/>
                    <a:pt x="236" y="310"/>
                  </a:cubicBezTo>
                  <a:cubicBezTo>
                    <a:pt x="235" y="308"/>
                    <a:pt x="238" y="311"/>
                    <a:pt x="240" y="308"/>
                  </a:cubicBezTo>
                  <a:cubicBezTo>
                    <a:pt x="239" y="305"/>
                    <a:pt x="237" y="302"/>
                    <a:pt x="238" y="299"/>
                  </a:cubicBezTo>
                  <a:cubicBezTo>
                    <a:pt x="238" y="299"/>
                    <a:pt x="236" y="300"/>
                    <a:pt x="236" y="299"/>
                  </a:cubicBezTo>
                  <a:cubicBezTo>
                    <a:pt x="239" y="298"/>
                    <a:pt x="235" y="299"/>
                    <a:pt x="236" y="298"/>
                  </a:cubicBezTo>
                  <a:cubicBezTo>
                    <a:pt x="237" y="298"/>
                    <a:pt x="237" y="298"/>
                    <a:pt x="237" y="298"/>
                  </a:cubicBezTo>
                  <a:cubicBezTo>
                    <a:pt x="238" y="296"/>
                    <a:pt x="236" y="296"/>
                    <a:pt x="236" y="294"/>
                  </a:cubicBezTo>
                  <a:cubicBezTo>
                    <a:pt x="235" y="293"/>
                    <a:pt x="236" y="291"/>
                    <a:pt x="234" y="291"/>
                  </a:cubicBezTo>
                  <a:cubicBezTo>
                    <a:pt x="236" y="290"/>
                    <a:pt x="235" y="290"/>
                    <a:pt x="235" y="289"/>
                  </a:cubicBezTo>
                  <a:cubicBezTo>
                    <a:pt x="232" y="291"/>
                    <a:pt x="235" y="286"/>
                    <a:pt x="232" y="287"/>
                  </a:cubicBezTo>
                  <a:cubicBezTo>
                    <a:pt x="233" y="286"/>
                    <a:pt x="233" y="286"/>
                    <a:pt x="233" y="286"/>
                  </a:cubicBezTo>
                  <a:cubicBezTo>
                    <a:pt x="230" y="284"/>
                    <a:pt x="227" y="281"/>
                    <a:pt x="223" y="281"/>
                  </a:cubicBezTo>
                  <a:cubicBezTo>
                    <a:pt x="221" y="281"/>
                    <a:pt x="220" y="277"/>
                    <a:pt x="218" y="278"/>
                  </a:cubicBezTo>
                  <a:cubicBezTo>
                    <a:pt x="217" y="280"/>
                    <a:pt x="217" y="280"/>
                    <a:pt x="217" y="280"/>
                  </a:cubicBezTo>
                  <a:cubicBezTo>
                    <a:pt x="217" y="280"/>
                    <a:pt x="218" y="279"/>
                    <a:pt x="218" y="278"/>
                  </a:cubicBezTo>
                  <a:cubicBezTo>
                    <a:pt x="216" y="280"/>
                    <a:pt x="216" y="277"/>
                    <a:pt x="214" y="277"/>
                  </a:cubicBezTo>
                  <a:cubicBezTo>
                    <a:pt x="214" y="278"/>
                    <a:pt x="214" y="278"/>
                    <a:pt x="214" y="279"/>
                  </a:cubicBezTo>
                  <a:cubicBezTo>
                    <a:pt x="213" y="276"/>
                    <a:pt x="211" y="280"/>
                    <a:pt x="210" y="277"/>
                  </a:cubicBezTo>
                  <a:cubicBezTo>
                    <a:pt x="210" y="281"/>
                    <a:pt x="209" y="279"/>
                    <a:pt x="209" y="280"/>
                  </a:cubicBezTo>
                  <a:cubicBezTo>
                    <a:pt x="208" y="280"/>
                    <a:pt x="208" y="279"/>
                    <a:pt x="208" y="278"/>
                  </a:cubicBezTo>
                  <a:cubicBezTo>
                    <a:pt x="208" y="279"/>
                    <a:pt x="207" y="279"/>
                    <a:pt x="206" y="278"/>
                  </a:cubicBezTo>
                  <a:cubicBezTo>
                    <a:pt x="206" y="278"/>
                    <a:pt x="206" y="280"/>
                    <a:pt x="205" y="280"/>
                  </a:cubicBezTo>
                  <a:cubicBezTo>
                    <a:pt x="205" y="277"/>
                    <a:pt x="204" y="280"/>
                    <a:pt x="203" y="279"/>
                  </a:cubicBezTo>
                  <a:cubicBezTo>
                    <a:pt x="204" y="281"/>
                    <a:pt x="203" y="283"/>
                    <a:pt x="202" y="282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1"/>
                    <a:pt x="198" y="278"/>
                    <a:pt x="197" y="282"/>
                  </a:cubicBezTo>
                  <a:cubicBezTo>
                    <a:pt x="196" y="280"/>
                    <a:pt x="196" y="280"/>
                    <a:pt x="196" y="280"/>
                  </a:cubicBezTo>
                  <a:cubicBezTo>
                    <a:pt x="195" y="283"/>
                    <a:pt x="192" y="281"/>
                    <a:pt x="191" y="285"/>
                  </a:cubicBezTo>
                  <a:cubicBezTo>
                    <a:pt x="191" y="284"/>
                    <a:pt x="190" y="284"/>
                    <a:pt x="189" y="284"/>
                  </a:cubicBezTo>
                  <a:cubicBezTo>
                    <a:pt x="189" y="286"/>
                    <a:pt x="189" y="285"/>
                    <a:pt x="189" y="288"/>
                  </a:cubicBezTo>
                  <a:cubicBezTo>
                    <a:pt x="189" y="288"/>
                    <a:pt x="188" y="287"/>
                    <a:pt x="188" y="286"/>
                  </a:cubicBezTo>
                  <a:cubicBezTo>
                    <a:pt x="187" y="286"/>
                    <a:pt x="185" y="284"/>
                    <a:pt x="186" y="287"/>
                  </a:cubicBezTo>
                  <a:cubicBezTo>
                    <a:pt x="185" y="286"/>
                    <a:pt x="185" y="286"/>
                    <a:pt x="185" y="286"/>
                  </a:cubicBezTo>
                  <a:cubicBezTo>
                    <a:pt x="185" y="287"/>
                    <a:pt x="185" y="289"/>
                    <a:pt x="183" y="288"/>
                  </a:cubicBezTo>
                  <a:cubicBezTo>
                    <a:pt x="184" y="289"/>
                    <a:pt x="183" y="290"/>
                    <a:pt x="184" y="291"/>
                  </a:cubicBezTo>
                  <a:cubicBezTo>
                    <a:pt x="184" y="292"/>
                    <a:pt x="183" y="289"/>
                    <a:pt x="183" y="291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1" y="289"/>
                    <a:pt x="180" y="291"/>
                    <a:pt x="179" y="293"/>
                  </a:cubicBezTo>
                  <a:cubicBezTo>
                    <a:pt x="178" y="291"/>
                    <a:pt x="178" y="294"/>
                    <a:pt x="176" y="293"/>
                  </a:cubicBezTo>
                  <a:cubicBezTo>
                    <a:pt x="177" y="295"/>
                    <a:pt x="175" y="294"/>
                    <a:pt x="176" y="297"/>
                  </a:cubicBezTo>
                  <a:cubicBezTo>
                    <a:pt x="175" y="296"/>
                    <a:pt x="175" y="296"/>
                    <a:pt x="175" y="296"/>
                  </a:cubicBezTo>
                  <a:cubicBezTo>
                    <a:pt x="175" y="296"/>
                    <a:pt x="174" y="297"/>
                    <a:pt x="172" y="297"/>
                  </a:cubicBezTo>
                  <a:cubicBezTo>
                    <a:pt x="172" y="298"/>
                    <a:pt x="173" y="299"/>
                    <a:pt x="174" y="300"/>
                  </a:cubicBezTo>
                  <a:cubicBezTo>
                    <a:pt x="172" y="299"/>
                    <a:pt x="172" y="299"/>
                    <a:pt x="172" y="299"/>
                  </a:cubicBezTo>
                  <a:cubicBezTo>
                    <a:pt x="173" y="300"/>
                    <a:pt x="175" y="301"/>
                    <a:pt x="176" y="302"/>
                  </a:cubicBezTo>
                  <a:cubicBezTo>
                    <a:pt x="175" y="302"/>
                    <a:pt x="176" y="302"/>
                    <a:pt x="175" y="302"/>
                  </a:cubicBezTo>
                  <a:cubicBezTo>
                    <a:pt x="175" y="302"/>
                    <a:pt x="173" y="301"/>
                    <a:pt x="172" y="300"/>
                  </a:cubicBezTo>
                  <a:cubicBezTo>
                    <a:pt x="171" y="301"/>
                    <a:pt x="174" y="303"/>
                    <a:pt x="172" y="303"/>
                  </a:cubicBezTo>
                  <a:cubicBezTo>
                    <a:pt x="172" y="304"/>
                    <a:pt x="172" y="305"/>
                    <a:pt x="174" y="305"/>
                  </a:cubicBezTo>
                  <a:cubicBezTo>
                    <a:pt x="173" y="305"/>
                    <a:pt x="173" y="305"/>
                    <a:pt x="172" y="305"/>
                  </a:cubicBezTo>
                  <a:cubicBezTo>
                    <a:pt x="172" y="306"/>
                    <a:pt x="173" y="306"/>
                    <a:pt x="173" y="306"/>
                  </a:cubicBezTo>
                  <a:cubicBezTo>
                    <a:pt x="173" y="306"/>
                    <a:pt x="174" y="306"/>
                    <a:pt x="174" y="306"/>
                  </a:cubicBezTo>
                  <a:cubicBezTo>
                    <a:pt x="175" y="305"/>
                    <a:pt x="175" y="306"/>
                    <a:pt x="176" y="305"/>
                  </a:cubicBezTo>
                  <a:cubicBezTo>
                    <a:pt x="177" y="305"/>
                    <a:pt x="178" y="306"/>
                    <a:pt x="179" y="306"/>
                  </a:cubicBezTo>
                  <a:cubicBezTo>
                    <a:pt x="178" y="306"/>
                    <a:pt x="177" y="305"/>
                    <a:pt x="177" y="304"/>
                  </a:cubicBezTo>
                  <a:cubicBezTo>
                    <a:pt x="178" y="304"/>
                    <a:pt x="177" y="304"/>
                    <a:pt x="176" y="304"/>
                  </a:cubicBezTo>
                  <a:cubicBezTo>
                    <a:pt x="176" y="304"/>
                    <a:pt x="176" y="304"/>
                    <a:pt x="176" y="304"/>
                  </a:cubicBezTo>
                  <a:cubicBezTo>
                    <a:pt x="176" y="304"/>
                    <a:pt x="175" y="304"/>
                    <a:pt x="174" y="303"/>
                  </a:cubicBezTo>
                  <a:cubicBezTo>
                    <a:pt x="175" y="304"/>
                    <a:pt x="175" y="304"/>
                    <a:pt x="175" y="304"/>
                  </a:cubicBezTo>
                  <a:cubicBezTo>
                    <a:pt x="174" y="303"/>
                    <a:pt x="174" y="303"/>
                    <a:pt x="174" y="303"/>
                  </a:cubicBezTo>
                  <a:cubicBezTo>
                    <a:pt x="175" y="303"/>
                    <a:pt x="176" y="303"/>
                    <a:pt x="176" y="303"/>
                  </a:cubicBezTo>
                  <a:cubicBezTo>
                    <a:pt x="176" y="303"/>
                    <a:pt x="175" y="303"/>
                    <a:pt x="177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8" y="303"/>
                    <a:pt x="178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8" y="302"/>
                    <a:pt x="178" y="302"/>
                    <a:pt x="178" y="302"/>
                  </a:cubicBezTo>
                  <a:cubicBezTo>
                    <a:pt x="178" y="302"/>
                    <a:pt x="179" y="302"/>
                    <a:pt x="179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80" y="303"/>
                    <a:pt x="181" y="304"/>
                    <a:pt x="181" y="304"/>
                  </a:cubicBezTo>
                  <a:cubicBezTo>
                    <a:pt x="181" y="304"/>
                    <a:pt x="180" y="302"/>
                    <a:pt x="182" y="303"/>
                  </a:cubicBezTo>
                  <a:cubicBezTo>
                    <a:pt x="182" y="303"/>
                    <a:pt x="182" y="302"/>
                    <a:pt x="181" y="301"/>
                  </a:cubicBezTo>
                  <a:cubicBezTo>
                    <a:pt x="181" y="300"/>
                    <a:pt x="183" y="303"/>
                    <a:pt x="182" y="302"/>
                  </a:cubicBezTo>
                  <a:cubicBezTo>
                    <a:pt x="183" y="303"/>
                    <a:pt x="185" y="304"/>
                    <a:pt x="186" y="305"/>
                  </a:cubicBezTo>
                  <a:cubicBezTo>
                    <a:pt x="186" y="305"/>
                    <a:pt x="187" y="306"/>
                    <a:pt x="186" y="306"/>
                  </a:cubicBezTo>
                  <a:cubicBezTo>
                    <a:pt x="187" y="306"/>
                    <a:pt x="187" y="307"/>
                    <a:pt x="187" y="307"/>
                  </a:cubicBezTo>
                  <a:cubicBezTo>
                    <a:pt x="187" y="306"/>
                    <a:pt x="185" y="305"/>
                    <a:pt x="185" y="304"/>
                  </a:cubicBezTo>
                  <a:cubicBezTo>
                    <a:pt x="183" y="303"/>
                    <a:pt x="185" y="304"/>
                    <a:pt x="183" y="302"/>
                  </a:cubicBezTo>
                  <a:cubicBezTo>
                    <a:pt x="184" y="302"/>
                    <a:pt x="184" y="302"/>
                    <a:pt x="184" y="301"/>
                  </a:cubicBezTo>
                  <a:cubicBezTo>
                    <a:pt x="184" y="301"/>
                    <a:pt x="185" y="303"/>
                    <a:pt x="186" y="303"/>
                  </a:cubicBezTo>
                  <a:cubicBezTo>
                    <a:pt x="185" y="302"/>
                    <a:pt x="185" y="301"/>
                    <a:pt x="185" y="301"/>
                  </a:cubicBezTo>
                  <a:cubicBezTo>
                    <a:pt x="185" y="300"/>
                    <a:pt x="184" y="300"/>
                    <a:pt x="184" y="298"/>
                  </a:cubicBezTo>
                  <a:cubicBezTo>
                    <a:pt x="183" y="298"/>
                    <a:pt x="183" y="297"/>
                    <a:pt x="183" y="297"/>
                  </a:cubicBezTo>
                  <a:cubicBezTo>
                    <a:pt x="184" y="299"/>
                    <a:pt x="186" y="301"/>
                    <a:pt x="186" y="301"/>
                  </a:cubicBezTo>
                  <a:cubicBezTo>
                    <a:pt x="188" y="304"/>
                    <a:pt x="185" y="301"/>
                    <a:pt x="187" y="303"/>
                  </a:cubicBezTo>
                  <a:cubicBezTo>
                    <a:pt x="188" y="305"/>
                    <a:pt x="187" y="306"/>
                    <a:pt x="187" y="305"/>
                  </a:cubicBezTo>
                  <a:cubicBezTo>
                    <a:pt x="188" y="307"/>
                    <a:pt x="187" y="305"/>
                    <a:pt x="188" y="307"/>
                  </a:cubicBezTo>
                  <a:cubicBezTo>
                    <a:pt x="188" y="307"/>
                    <a:pt x="188" y="305"/>
                    <a:pt x="188" y="305"/>
                  </a:cubicBezTo>
                  <a:cubicBezTo>
                    <a:pt x="187" y="304"/>
                    <a:pt x="187" y="304"/>
                    <a:pt x="187" y="303"/>
                  </a:cubicBezTo>
                  <a:cubicBezTo>
                    <a:pt x="186" y="300"/>
                    <a:pt x="188" y="304"/>
                    <a:pt x="188" y="304"/>
                  </a:cubicBezTo>
                  <a:cubicBezTo>
                    <a:pt x="189" y="305"/>
                    <a:pt x="189" y="305"/>
                    <a:pt x="189" y="305"/>
                  </a:cubicBezTo>
                  <a:cubicBezTo>
                    <a:pt x="189" y="306"/>
                    <a:pt x="188" y="304"/>
                    <a:pt x="189" y="304"/>
                  </a:cubicBezTo>
                  <a:cubicBezTo>
                    <a:pt x="190" y="307"/>
                    <a:pt x="189" y="305"/>
                    <a:pt x="189" y="306"/>
                  </a:cubicBezTo>
                  <a:cubicBezTo>
                    <a:pt x="190" y="308"/>
                    <a:pt x="190" y="308"/>
                    <a:pt x="190" y="308"/>
                  </a:cubicBezTo>
                  <a:cubicBezTo>
                    <a:pt x="190" y="308"/>
                    <a:pt x="189" y="309"/>
                    <a:pt x="188" y="310"/>
                  </a:cubicBezTo>
                  <a:cubicBezTo>
                    <a:pt x="188" y="309"/>
                    <a:pt x="188" y="309"/>
                    <a:pt x="188" y="309"/>
                  </a:cubicBezTo>
                  <a:cubicBezTo>
                    <a:pt x="187" y="311"/>
                    <a:pt x="186" y="306"/>
                    <a:pt x="186" y="311"/>
                  </a:cubicBezTo>
                  <a:cubicBezTo>
                    <a:pt x="186" y="312"/>
                    <a:pt x="186" y="312"/>
                    <a:pt x="186" y="312"/>
                  </a:cubicBezTo>
                  <a:cubicBezTo>
                    <a:pt x="185" y="310"/>
                    <a:pt x="185" y="310"/>
                    <a:pt x="185" y="310"/>
                  </a:cubicBezTo>
                  <a:cubicBezTo>
                    <a:pt x="185" y="311"/>
                    <a:pt x="184" y="310"/>
                    <a:pt x="184" y="312"/>
                  </a:cubicBezTo>
                  <a:cubicBezTo>
                    <a:pt x="184" y="310"/>
                    <a:pt x="184" y="310"/>
                    <a:pt x="184" y="310"/>
                  </a:cubicBezTo>
                  <a:cubicBezTo>
                    <a:pt x="184" y="310"/>
                    <a:pt x="184" y="313"/>
                    <a:pt x="183" y="312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2" y="311"/>
                    <a:pt x="182" y="312"/>
                    <a:pt x="181" y="312"/>
                  </a:cubicBezTo>
                  <a:cubicBezTo>
                    <a:pt x="182" y="311"/>
                    <a:pt x="182" y="311"/>
                    <a:pt x="183" y="310"/>
                  </a:cubicBezTo>
                  <a:cubicBezTo>
                    <a:pt x="181" y="308"/>
                    <a:pt x="177" y="307"/>
                    <a:pt x="178" y="311"/>
                  </a:cubicBezTo>
                  <a:cubicBezTo>
                    <a:pt x="178" y="312"/>
                    <a:pt x="176" y="309"/>
                    <a:pt x="176" y="309"/>
                  </a:cubicBezTo>
                  <a:cubicBezTo>
                    <a:pt x="177" y="312"/>
                    <a:pt x="172" y="313"/>
                    <a:pt x="178" y="313"/>
                  </a:cubicBezTo>
                  <a:cubicBezTo>
                    <a:pt x="178" y="313"/>
                    <a:pt x="179" y="313"/>
                    <a:pt x="179" y="313"/>
                  </a:cubicBezTo>
                  <a:cubicBezTo>
                    <a:pt x="179" y="314"/>
                    <a:pt x="180" y="316"/>
                    <a:pt x="183" y="321"/>
                  </a:cubicBezTo>
                  <a:cubicBezTo>
                    <a:pt x="183" y="321"/>
                    <a:pt x="183" y="321"/>
                    <a:pt x="183" y="321"/>
                  </a:cubicBezTo>
                  <a:cubicBezTo>
                    <a:pt x="185" y="320"/>
                    <a:pt x="189" y="325"/>
                    <a:pt x="192" y="323"/>
                  </a:cubicBezTo>
                  <a:cubicBezTo>
                    <a:pt x="192" y="322"/>
                    <a:pt x="192" y="321"/>
                    <a:pt x="192" y="321"/>
                  </a:cubicBezTo>
                  <a:cubicBezTo>
                    <a:pt x="192" y="322"/>
                    <a:pt x="192" y="322"/>
                    <a:pt x="192" y="322"/>
                  </a:cubicBezTo>
                  <a:cubicBezTo>
                    <a:pt x="193" y="320"/>
                    <a:pt x="193" y="320"/>
                    <a:pt x="193" y="320"/>
                  </a:cubicBezTo>
                  <a:cubicBezTo>
                    <a:pt x="193" y="320"/>
                    <a:pt x="193" y="322"/>
                    <a:pt x="192" y="322"/>
                  </a:cubicBezTo>
                  <a:cubicBezTo>
                    <a:pt x="194" y="322"/>
                    <a:pt x="195" y="322"/>
                    <a:pt x="196" y="322"/>
                  </a:cubicBezTo>
                  <a:cubicBezTo>
                    <a:pt x="197" y="320"/>
                    <a:pt x="197" y="322"/>
                    <a:pt x="197" y="320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8" y="320"/>
                    <a:pt x="198" y="320"/>
                    <a:pt x="199" y="322"/>
                  </a:cubicBezTo>
                  <a:cubicBezTo>
                    <a:pt x="199" y="323"/>
                    <a:pt x="199" y="323"/>
                    <a:pt x="199" y="323"/>
                  </a:cubicBezTo>
                  <a:cubicBezTo>
                    <a:pt x="198" y="323"/>
                    <a:pt x="198" y="323"/>
                    <a:pt x="197" y="323"/>
                  </a:cubicBezTo>
                  <a:cubicBezTo>
                    <a:pt x="198" y="323"/>
                    <a:pt x="198" y="323"/>
                    <a:pt x="198" y="323"/>
                  </a:cubicBezTo>
                  <a:cubicBezTo>
                    <a:pt x="197" y="324"/>
                    <a:pt x="197" y="324"/>
                    <a:pt x="197" y="324"/>
                  </a:cubicBezTo>
                  <a:cubicBezTo>
                    <a:pt x="197" y="324"/>
                    <a:pt x="196" y="325"/>
                    <a:pt x="197" y="325"/>
                  </a:cubicBezTo>
                  <a:cubicBezTo>
                    <a:pt x="199" y="325"/>
                    <a:pt x="199" y="325"/>
                    <a:pt x="199" y="325"/>
                  </a:cubicBezTo>
                  <a:cubicBezTo>
                    <a:pt x="199" y="325"/>
                    <a:pt x="201" y="325"/>
                    <a:pt x="199" y="326"/>
                  </a:cubicBezTo>
                  <a:cubicBezTo>
                    <a:pt x="197" y="326"/>
                    <a:pt x="197" y="326"/>
                    <a:pt x="197" y="326"/>
                  </a:cubicBezTo>
                  <a:cubicBezTo>
                    <a:pt x="197" y="326"/>
                    <a:pt x="198" y="326"/>
                    <a:pt x="198" y="326"/>
                  </a:cubicBezTo>
                  <a:cubicBezTo>
                    <a:pt x="195" y="326"/>
                    <a:pt x="195" y="326"/>
                    <a:pt x="195" y="326"/>
                  </a:cubicBezTo>
                  <a:cubicBezTo>
                    <a:pt x="199" y="326"/>
                    <a:pt x="196" y="327"/>
                    <a:pt x="197" y="327"/>
                  </a:cubicBezTo>
                  <a:cubicBezTo>
                    <a:pt x="196" y="327"/>
                    <a:pt x="196" y="327"/>
                    <a:pt x="196" y="327"/>
                  </a:cubicBezTo>
                  <a:cubicBezTo>
                    <a:pt x="195" y="328"/>
                    <a:pt x="198" y="327"/>
                    <a:pt x="198" y="327"/>
                  </a:cubicBezTo>
                  <a:cubicBezTo>
                    <a:pt x="198" y="328"/>
                    <a:pt x="195" y="328"/>
                    <a:pt x="194" y="328"/>
                  </a:cubicBezTo>
                  <a:cubicBezTo>
                    <a:pt x="194" y="329"/>
                    <a:pt x="196" y="329"/>
                    <a:pt x="194" y="330"/>
                  </a:cubicBezTo>
                  <a:cubicBezTo>
                    <a:pt x="195" y="330"/>
                    <a:pt x="196" y="331"/>
                    <a:pt x="197" y="331"/>
                  </a:cubicBezTo>
                  <a:cubicBezTo>
                    <a:pt x="197" y="332"/>
                    <a:pt x="194" y="331"/>
                    <a:pt x="195" y="332"/>
                  </a:cubicBezTo>
                  <a:cubicBezTo>
                    <a:pt x="195" y="332"/>
                    <a:pt x="194" y="332"/>
                    <a:pt x="193" y="332"/>
                  </a:cubicBezTo>
                  <a:cubicBezTo>
                    <a:pt x="194" y="332"/>
                    <a:pt x="193" y="333"/>
                    <a:pt x="195" y="332"/>
                  </a:cubicBezTo>
                  <a:cubicBezTo>
                    <a:pt x="194" y="333"/>
                    <a:pt x="194" y="334"/>
                    <a:pt x="195" y="334"/>
                  </a:cubicBezTo>
                  <a:cubicBezTo>
                    <a:pt x="195" y="334"/>
                    <a:pt x="193" y="334"/>
                    <a:pt x="192" y="334"/>
                  </a:cubicBezTo>
                  <a:cubicBezTo>
                    <a:pt x="194" y="334"/>
                    <a:pt x="195" y="335"/>
                    <a:pt x="194" y="335"/>
                  </a:cubicBezTo>
                  <a:cubicBezTo>
                    <a:pt x="196" y="335"/>
                    <a:pt x="196" y="335"/>
                    <a:pt x="198" y="335"/>
                  </a:cubicBezTo>
                  <a:cubicBezTo>
                    <a:pt x="198" y="335"/>
                    <a:pt x="199" y="335"/>
                    <a:pt x="199" y="335"/>
                  </a:cubicBezTo>
                  <a:cubicBezTo>
                    <a:pt x="197" y="336"/>
                    <a:pt x="194" y="336"/>
                    <a:pt x="194" y="336"/>
                  </a:cubicBezTo>
                  <a:cubicBezTo>
                    <a:pt x="191" y="336"/>
                    <a:pt x="194" y="335"/>
                    <a:pt x="192" y="336"/>
                  </a:cubicBezTo>
                  <a:cubicBezTo>
                    <a:pt x="189" y="335"/>
                    <a:pt x="189" y="335"/>
                    <a:pt x="191" y="334"/>
                  </a:cubicBezTo>
                  <a:cubicBezTo>
                    <a:pt x="188" y="334"/>
                    <a:pt x="190" y="335"/>
                    <a:pt x="188" y="335"/>
                  </a:cubicBezTo>
                  <a:cubicBezTo>
                    <a:pt x="188" y="335"/>
                    <a:pt x="189" y="335"/>
                    <a:pt x="190" y="336"/>
                  </a:cubicBezTo>
                  <a:cubicBezTo>
                    <a:pt x="191" y="336"/>
                    <a:pt x="191" y="336"/>
                    <a:pt x="192" y="336"/>
                  </a:cubicBezTo>
                  <a:cubicBezTo>
                    <a:pt x="195" y="336"/>
                    <a:pt x="190" y="336"/>
                    <a:pt x="190" y="337"/>
                  </a:cubicBezTo>
                  <a:cubicBezTo>
                    <a:pt x="190" y="336"/>
                    <a:pt x="190" y="336"/>
                    <a:pt x="190" y="336"/>
                  </a:cubicBezTo>
                  <a:cubicBezTo>
                    <a:pt x="189" y="337"/>
                    <a:pt x="191" y="337"/>
                    <a:pt x="190" y="337"/>
                  </a:cubicBezTo>
                  <a:cubicBezTo>
                    <a:pt x="187" y="337"/>
                    <a:pt x="190" y="337"/>
                    <a:pt x="188" y="336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5" y="337"/>
                    <a:pt x="188" y="337"/>
                    <a:pt x="188" y="337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7" y="338"/>
                    <a:pt x="187" y="338"/>
                    <a:pt x="187" y="338"/>
                  </a:cubicBezTo>
                  <a:cubicBezTo>
                    <a:pt x="188" y="338"/>
                    <a:pt x="190" y="338"/>
                    <a:pt x="190" y="337"/>
                  </a:cubicBezTo>
                  <a:cubicBezTo>
                    <a:pt x="193" y="337"/>
                    <a:pt x="190" y="338"/>
                    <a:pt x="191" y="338"/>
                  </a:cubicBezTo>
                  <a:cubicBezTo>
                    <a:pt x="193" y="338"/>
                    <a:pt x="191" y="338"/>
                    <a:pt x="193" y="338"/>
                  </a:cubicBezTo>
                  <a:cubicBezTo>
                    <a:pt x="194" y="338"/>
                    <a:pt x="194" y="338"/>
                    <a:pt x="195" y="338"/>
                  </a:cubicBezTo>
                  <a:cubicBezTo>
                    <a:pt x="195" y="339"/>
                    <a:pt x="193" y="339"/>
                    <a:pt x="191" y="339"/>
                  </a:cubicBezTo>
                  <a:cubicBezTo>
                    <a:pt x="191" y="339"/>
                    <a:pt x="191" y="338"/>
                    <a:pt x="192" y="338"/>
                  </a:cubicBezTo>
                  <a:cubicBezTo>
                    <a:pt x="190" y="338"/>
                    <a:pt x="188" y="339"/>
                    <a:pt x="187" y="338"/>
                  </a:cubicBezTo>
                  <a:cubicBezTo>
                    <a:pt x="186" y="339"/>
                    <a:pt x="188" y="339"/>
                    <a:pt x="189" y="339"/>
                  </a:cubicBezTo>
                  <a:cubicBezTo>
                    <a:pt x="189" y="339"/>
                    <a:pt x="190" y="339"/>
                    <a:pt x="191" y="339"/>
                  </a:cubicBezTo>
                  <a:cubicBezTo>
                    <a:pt x="196" y="340"/>
                    <a:pt x="187" y="339"/>
                    <a:pt x="188" y="340"/>
                  </a:cubicBezTo>
                  <a:cubicBezTo>
                    <a:pt x="191" y="340"/>
                    <a:pt x="193" y="341"/>
                    <a:pt x="196" y="340"/>
                  </a:cubicBezTo>
                  <a:cubicBezTo>
                    <a:pt x="197" y="341"/>
                    <a:pt x="197" y="341"/>
                    <a:pt x="197" y="341"/>
                  </a:cubicBezTo>
                  <a:cubicBezTo>
                    <a:pt x="195" y="341"/>
                    <a:pt x="195" y="341"/>
                    <a:pt x="193" y="341"/>
                  </a:cubicBezTo>
                  <a:cubicBezTo>
                    <a:pt x="193" y="341"/>
                    <a:pt x="193" y="341"/>
                    <a:pt x="193" y="341"/>
                  </a:cubicBezTo>
                  <a:cubicBezTo>
                    <a:pt x="191" y="341"/>
                    <a:pt x="191" y="341"/>
                    <a:pt x="191" y="341"/>
                  </a:cubicBezTo>
                  <a:cubicBezTo>
                    <a:pt x="189" y="341"/>
                    <a:pt x="188" y="341"/>
                    <a:pt x="187" y="341"/>
                  </a:cubicBezTo>
                  <a:cubicBezTo>
                    <a:pt x="188" y="342"/>
                    <a:pt x="189" y="341"/>
                    <a:pt x="189" y="342"/>
                  </a:cubicBezTo>
                  <a:cubicBezTo>
                    <a:pt x="188" y="342"/>
                    <a:pt x="187" y="342"/>
                    <a:pt x="187" y="342"/>
                  </a:cubicBezTo>
                  <a:cubicBezTo>
                    <a:pt x="188" y="342"/>
                    <a:pt x="190" y="342"/>
                    <a:pt x="191" y="342"/>
                  </a:cubicBezTo>
                  <a:cubicBezTo>
                    <a:pt x="191" y="343"/>
                    <a:pt x="189" y="343"/>
                    <a:pt x="188" y="343"/>
                  </a:cubicBezTo>
                  <a:cubicBezTo>
                    <a:pt x="187" y="342"/>
                    <a:pt x="187" y="342"/>
                    <a:pt x="187" y="342"/>
                  </a:cubicBezTo>
                  <a:cubicBezTo>
                    <a:pt x="188" y="343"/>
                    <a:pt x="186" y="342"/>
                    <a:pt x="186" y="343"/>
                  </a:cubicBezTo>
                  <a:cubicBezTo>
                    <a:pt x="188" y="343"/>
                    <a:pt x="189" y="343"/>
                    <a:pt x="191" y="343"/>
                  </a:cubicBezTo>
                  <a:cubicBezTo>
                    <a:pt x="191" y="343"/>
                    <a:pt x="190" y="344"/>
                    <a:pt x="190" y="344"/>
                  </a:cubicBezTo>
                  <a:cubicBezTo>
                    <a:pt x="189" y="343"/>
                    <a:pt x="189" y="343"/>
                    <a:pt x="189" y="343"/>
                  </a:cubicBezTo>
                  <a:cubicBezTo>
                    <a:pt x="189" y="344"/>
                    <a:pt x="186" y="343"/>
                    <a:pt x="186" y="344"/>
                  </a:cubicBezTo>
                  <a:cubicBezTo>
                    <a:pt x="188" y="344"/>
                    <a:pt x="188" y="344"/>
                    <a:pt x="188" y="344"/>
                  </a:cubicBezTo>
                  <a:cubicBezTo>
                    <a:pt x="186" y="344"/>
                    <a:pt x="186" y="344"/>
                    <a:pt x="186" y="344"/>
                  </a:cubicBezTo>
                  <a:cubicBezTo>
                    <a:pt x="188" y="344"/>
                    <a:pt x="187" y="344"/>
                    <a:pt x="188" y="344"/>
                  </a:cubicBezTo>
                  <a:cubicBezTo>
                    <a:pt x="187" y="344"/>
                    <a:pt x="187" y="344"/>
                    <a:pt x="187" y="344"/>
                  </a:cubicBezTo>
                  <a:cubicBezTo>
                    <a:pt x="187" y="345"/>
                    <a:pt x="190" y="345"/>
                    <a:pt x="188" y="345"/>
                  </a:cubicBezTo>
                  <a:cubicBezTo>
                    <a:pt x="190" y="345"/>
                    <a:pt x="188" y="345"/>
                    <a:pt x="189" y="345"/>
                  </a:cubicBezTo>
                  <a:cubicBezTo>
                    <a:pt x="191" y="344"/>
                    <a:pt x="191" y="345"/>
                    <a:pt x="191" y="345"/>
                  </a:cubicBezTo>
                  <a:cubicBezTo>
                    <a:pt x="188" y="345"/>
                    <a:pt x="191" y="346"/>
                    <a:pt x="191" y="346"/>
                  </a:cubicBezTo>
                  <a:cubicBezTo>
                    <a:pt x="190" y="346"/>
                    <a:pt x="189" y="346"/>
                    <a:pt x="188" y="346"/>
                  </a:cubicBezTo>
                  <a:cubicBezTo>
                    <a:pt x="190" y="346"/>
                    <a:pt x="190" y="346"/>
                    <a:pt x="190" y="346"/>
                  </a:cubicBezTo>
                  <a:cubicBezTo>
                    <a:pt x="187" y="346"/>
                    <a:pt x="191" y="347"/>
                    <a:pt x="190" y="347"/>
                  </a:cubicBezTo>
                  <a:cubicBezTo>
                    <a:pt x="189" y="347"/>
                    <a:pt x="187" y="347"/>
                    <a:pt x="187" y="347"/>
                  </a:cubicBezTo>
                  <a:cubicBezTo>
                    <a:pt x="190" y="347"/>
                    <a:pt x="190" y="347"/>
                    <a:pt x="192" y="347"/>
                  </a:cubicBezTo>
                  <a:cubicBezTo>
                    <a:pt x="191" y="348"/>
                    <a:pt x="189" y="347"/>
                    <a:pt x="187" y="347"/>
                  </a:cubicBezTo>
                  <a:cubicBezTo>
                    <a:pt x="189" y="348"/>
                    <a:pt x="185" y="348"/>
                    <a:pt x="188" y="348"/>
                  </a:cubicBezTo>
                  <a:cubicBezTo>
                    <a:pt x="189" y="348"/>
                    <a:pt x="190" y="348"/>
                    <a:pt x="191" y="348"/>
                  </a:cubicBezTo>
                  <a:cubicBezTo>
                    <a:pt x="191" y="349"/>
                    <a:pt x="190" y="348"/>
                    <a:pt x="189" y="348"/>
                  </a:cubicBezTo>
                  <a:cubicBezTo>
                    <a:pt x="189" y="349"/>
                    <a:pt x="191" y="349"/>
                    <a:pt x="192" y="349"/>
                  </a:cubicBezTo>
                  <a:cubicBezTo>
                    <a:pt x="191" y="349"/>
                    <a:pt x="194" y="349"/>
                    <a:pt x="192" y="350"/>
                  </a:cubicBezTo>
                  <a:cubicBezTo>
                    <a:pt x="191" y="350"/>
                    <a:pt x="191" y="349"/>
                    <a:pt x="190" y="349"/>
                  </a:cubicBezTo>
                  <a:cubicBezTo>
                    <a:pt x="190" y="350"/>
                    <a:pt x="194" y="350"/>
                    <a:pt x="195" y="350"/>
                  </a:cubicBezTo>
                  <a:cubicBezTo>
                    <a:pt x="196" y="350"/>
                    <a:pt x="199" y="351"/>
                    <a:pt x="200" y="351"/>
                  </a:cubicBezTo>
                  <a:cubicBezTo>
                    <a:pt x="199" y="352"/>
                    <a:pt x="199" y="351"/>
                    <a:pt x="197" y="351"/>
                  </a:cubicBezTo>
                  <a:cubicBezTo>
                    <a:pt x="197" y="351"/>
                    <a:pt x="197" y="351"/>
                    <a:pt x="197" y="351"/>
                  </a:cubicBezTo>
                  <a:cubicBezTo>
                    <a:pt x="194" y="351"/>
                    <a:pt x="192" y="350"/>
                    <a:pt x="190" y="350"/>
                  </a:cubicBezTo>
                  <a:cubicBezTo>
                    <a:pt x="191" y="350"/>
                    <a:pt x="191" y="350"/>
                    <a:pt x="191" y="350"/>
                  </a:cubicBezTo>
                  <a:cubicBezTo>
                    <a:pt x="188" y="350"/>
                    <a:pt x="188" y="350"/>
                    <a:pt x="188" y="350"/>
                  </a:cubicBezTo>
                  <a:cubicBezTo>
                    <a:pt x="190" y="350"/>
                    <a:pt x="188" y="351"/>
                    <a:pt x="189" y="351"/>
                  </a:cubicBezTo>
                  <a:cubicBezTo>
                    <a:pt x="190" y="351"/>
                    <a:pt x="188" y="351"/>
                    <a:pt x="189" y="351"/>
                  </a:cubicBezTo>
                  <a:cubicBezTo>
                    <a:pt x="190" y="351"/>
                    <a:pt x="193" y="351"/>
                    <a:pt x="192" y="352"/>
                  </a:cubicBezTo>
                  <a:cubicBezTo>
                    <a:pt x="188" y="351"/>
                    <a:pt x="188" y="351"/>
                    <a:pt x="188" y="351"/>
                  </a:cubicBezTo>
                  <a:cubicBezTo>
                    <a:pt x="188" y="352"/>
                    <a:pt x="190" y="352"/>
                    <a:pt x="189" y="352"/>
                  </a:cubicBezTo>
                  <a:cubicBezTo>
                    <a:pt x="188" y="352"/>
                    <a:pt x="188" y="352"/>
                    <a:pt x="188" y="352"/>
                  </a:cubicBezTo>
                  <a:cubicBezTo>
                    <a:pt x="188" y="353"/>
                    <a:pt x="188" y="354"/>
                    <a:pt x="192" y="356"/>
                  </a:cubicBezTo>
                  <a:cubicBezTo>
                    <a:pt x="190" y="356"/>
                    <a:pt x="190" y="356"/>
                    <a:pt x="189" y="357"/>
                  </a:cubicBezTo>
                  <a:cubicBezTo>
                    <a:pt x="189" y="357"/>
                    <a:pt x="191" y="357"/>
                    <a:pt x="191" y="357"/>
                  </a:cubicBezTo>
                  <a:cubicBezTo>
                    <a:pt x="189" y="357"/>
                    <a:pt x="189" y="357"/>
                    <a:pt x="189" y="357"/>
                  </a:cubicBezTo>
                  <a:cubicBezTo>
                    <a:pt x="188" y="357"/>
                    <a:pt x="189" y="358"/>
                    <a:pt x="191" y="359"/>
                  </a:cubicBezTo>
                  <a:cubicBezTo>
                    <a:pt x="189" y="358"/>
                    <a:pt x="189" y="358"/>
                    <a:pt x="189" y="358"/>
                  </a:cubicBezTo>
                  <a:cubicBezTo>
                    <a:pt x="188" y="359"/>
                    <a:pt x="190" y="359"/>
                    <a:pt x="191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91" y="359"/>
                    <a:pt x="191" y="359"/>
                    <a:pt x="191" y="359"/>
                  </a:cubicBezTo>
                  <a:cubicBezTo>
                    <a:pt x="191" y="360"/>
                    <a:pt x="191" y="360"/>
                    <a:pt x="189" y="360"/>
                  </a:cubicBezTo>
                  <a:cubicBezTo>
                    <a:pt x="190" y="360"/>
                    <a:pt x="190" y="360"/>
                    <a:pt x="190" y="360"/>
                  </a:cubicBezTo>
                  <a:cubicBezTo>
                    <a:pt x="189" y="360"/>
                    <a:pt x="189" y="361"/>
                    <a:pt x="189" y="362"/>
                  </a:cubicBezTo>
                  <a:cubicBezTo>
                    <a:pt x="190" y="362"/>
                    <a:pt x="191" y="362"/>
                    <a:pt x="192" y="362"/>
                  </a:cubicBezTo>
                  <a:cubicBezTo>
                    <a:pt x="194" y="362"/>
                    <a:pt x="192" y="362"/>
                    <a:pt x="193" y="362"/>
                  </a:cubicBezTo>
                  <a:cubicBezTo>
                    <a:pt x="191" y="362"/>
                    <a:pt x="191" y="362"/>
                    <a:pt x="191" y="362"/>
                  </a:cubicBezTo>
                  <a:cubicBezTo>
                    <a:pt x="187" y="362"/>
                    <a:pt x="190" y="364"/>
                    <a:pt x="189" y="365"/>
                  </a:cubicBezTo>
                  <a:cubicBezTo>
                    <a:pt x="190" y="365"/>
                    <a:pt x="190" y="365"/>
                    <a:pt x="190" y="365"/>
                  </a:cubicBezTo>
                  <a:cubicBezTo>
                    <a:pt x="188" y="365"/>
                    <a:pt x="190" y="366"/>
                    <a:pt x="189" y="367"/>
                  </a:cubicBezTo>
                  <a:cubicBezTo>
                    <a:pt x="190" y="367"/>
                    <a:pt x="193" y="367"/>
                    <a:pt x="193" y="368"/>
                  </a:cubicBezTo>
                  <a:cubicBezTo>
                    <a:pt x="195" y="368"/>
                    <a:pt x="190" y="368"/>
                    <a:pt x="189" y="368"/>
                  </a:cubicBezTo>
                  <a:cubicBezTo>
                    <a:pt x="190" y="368"/>
                    <a:pt x="190" y="368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1" y="369"/>
                    <a:pt x="191" y="369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0" y="370"/>
                    <a:pt x="189" y="370"/>
                    <a:pt x="189" y="370"/>
                  </a:cubicBezTo>
                  <a:cubicBezTo>
                    <a:pt x="191" y="370"/>
                    <a:pt x="190" y="371"/>
                    <a:pt x="191" y="371"/>
                  </a:cubicBezTo>
                  <a:cubicBezTo>
                    <a:pt x="190" y="371"/>
                    <a:pt x="190" y="371"/>
                    <a:pt x="190" y="371"/>
                  </a:cubicBezTo>
                  <a:cubicBezTo>
                    <a:pt x="192" y="371"/>
                    <a:pt x="192" y="371"/>
                    <a:pt x="192" y="371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89" y="371"/>
                    <a:pt x="189" y="371"/>
                    <a:pt x="189" y="371"/>
                  </a:cubicBezTo>
                  <a:cubicBezTo>
                    <a:pt x="188" y="371"/>
                    <a:pt x="191" y="371"/>
                    <a:pt x="192" y="372"/>
                  </a:cubicBezTo>
                  <a:cubicBezTo>
                    <a:pt x="193" y="372"/>
                    <a:pt x="191" y="372"/>
                    <a:pt x="191" y="372"/>
                  </a:cubicBezTo>
                  <a:cubicBezTo>
                    <a:pt x="190" y="372"/>
                    <a:pt x="191" y="372"/>
                    <a:pt x="191" y="372"/>
                  </a:cubicBezTo>
                  <a:cubicBezTo>
                    <a:pt x="189" y="371"/>
                    <a:pt x="190" y="372"/>
                    <a:pt x="189" y="372"/>
                  </a:cubicBezTo>
                  <a:cubicBezTo>
                    <a:pt x="189" y="372"/>
                    <a:pt x="191" y="372"/>
                    <a:pt x="191" y="372"/>
                  </a:cubicBezTo>
                  <a:cubicBezTo>
                    <a:pt x="190" y="373"/>
                    <a:pt x="191" y="373"/>
                    <a:pt x="189" y="373"/>
                  </a:cubicBezTo>
                  <a:cubicBezTo>
                    <a:pt x="190" y="373"/>
                    <a:pt x="190" y="373"/>
                    <a:pt x="191" y="374"/>
                  </a:cubicBezTo>
                  <a:cubicBezTo>
                    <a:pt x="191" y="373"/>
                    <a:pt x="191" y="373"/>
                    <a:pt x="193" y="373"/>
                  </a:cubicBezTo>
                  <a:cubicBezTo>
                    <a:pt x="193" y="373"/>
                    <a:pt x="193" y="374"/>
                    <a:pt x="192" y="374"/>
                  </a:cubicBezTo>
                  <a:cubicBezTo>
                    <a:pt x="192" y="374"/>
                    <a:pt x="192" y="374"/>
                    <a:pt x="192" y="374"/>
                  </a:cubicBezTo>
                  <a:cubicBezTo>
                    <a:pt x="192" y="374"/>
                    <a:pt x="192" y="374"/>
                    <a:pt x="193" y="374"/>
                  </a:cubicBezTo>
                  <a:cubicBezTo>
                    <a:pt x="191" y="374"/>
                    <a:pt x="191" y="374"/>
                    <a:pt x="191" y="374"/>
                  </a:cubicBezTo>
                  <a:cubicBezTo>
                    <a:pt x="193" y="374"/>
                    <a:pt x="192" y="375"/>
                    <a:pt x="193" y="375"/>
                  </a:cubicBezTo>
                  <a:cubicBezTo>
                    <a:pt x="191" y="375"/>
                    <a:pt x="189" y="375"/>
                    <a:pt x="189" y="375"/>
                  </a:cubicBezTo>
                  <a:cubicBezTo>
                    <a:pt x="190" y="376"/>
                    <a:pt x="190" y="376"/>
                    <a:pt x="190" y="376"/>
                  </a:cubicBezTo>
                  <a:cubicBezTo>
                    <a:pt x="191" y="376"/>
                    <a:pt x="190" y="376"/>
                    <a:pt x="189" y="376"/>
                  </a:cubicBezTo>
                  <a:cubicBezTo>
                    <a:pt x="188" y="376"/>
                    <a:pt x="194" y="377"/>
                    <a:pt x="192" y="377"/>
                  </a:cubicBezTo>
                  <a:cubicBezTo>
                    <a:pt x="190" y="377"/>
                    <a:pt x="190" y="377"/>
                    <a:pt x="189" y="377"/>
                  </a:cubicBezTo>
                  <a:cubicBezTo>
                    <a:pt x="190" y="378"/>
                    <a:pt x="191" y="378"/>
                    <a:pt x="191" y="378"/>
                  </a:cubicBezTo>
                  <a:cubicBezTo>
                    <a:pt x="192" y="378"/>
                    <a:pt x="189" y="377"/>
                    <a:pt x="191" y="377"/>
                  </a:cubicBezTo>
                  <a:cubicBezTo>
                    <a:pt x="192" y="377"/>
                    <a:pt x="191" y="378"/>
                    <a:pt x="192" y="378"/>
                  </a:cubicBezTo>
                  <a:cubicBezTo>
                    <a:pt x="187" y="378"/>
                    <a:pt x="191" y="380"/>
                    <a:pt x="188" y="380"/>
                  </a:cubicBezTo>
                  <a:cubicBezTo>
                    <a:pt x="191" y="380"/>
                    <a:pt x="189" y="381"/>
                    <a:pt x="190" y="381"/>
                  </a:cubicBezTo>
                  <a:cubicBezTo>
                    <a:pt x="187" y="381"/>
                    <a:pt x="190" y="382"/>
                    <a:pt x="189" y="382"/>
                  </a:cubicBezTo>
                  <a:cubicBezTo>
                    <a:pt x="191" y="382"/>
                    <a:pt x="191" y="382"/>
                    <a:pt x="191" y="382"/>
                  </a:cubicBezTo>
                  <a:cubicBezTo>
                    <a:pt x="190" y="382"/>
                    <a:pt x="195" y="383"/>
                    <a:pt x="192" y="383"/>
                  </a:cubicBezTo>
                  <a:cubicBezTo>
                    <a:pt x="191" y="383"/>
                    <a:pt x="190" y="383"/>
                    <a:pt x="190" y="383"/>
                  </a:cubicBezTo>
                  <a:cubicBezTo>
                    <a:pt x="187" y="383"/>
                    <a:pt x="192" y="384"/>
                    <a:pt x="189" y="384"/>
                  </a:cubicBezTo>
                  <a:cubicBezTo>
                    <a:pt x="190" y="384"/>
                    <a:pt x="192" y="384"/>
                    <a:pt x="193" y="385"/>
                  </a:cubicBezTo>
                  <a:cubicBezTo>
                    <a:pt x="192" y="385"/>
                    <a:pt x="190" y="385"/>
                    <a:pt x="190" y="385"/>
                  </a:cubicBezTo>
                  <a:cubicBezTo>
                    <a:pt x="190" y="386"/>
                    <a:pt x="191" y="386"/>
                    <a:pt x="190" y="386"/>
                  </a:cubicBezTo>
                  <a:cubicBezTo>
                    <a:pt x="189" y="386"/>
                    <a:pt x="189" y="386"/>
                    <a:pt x="189" y="386"/>
                  </a:cubicBezTo>
                  <a:cubicBezTo>
                    <a:pt x="188" y="386"/>
                    <a:pt x="189" y="386"/>
                    <a:pt x="190" y="387"/>
                  </a:cubicBezTo>
                  <a:cubicBezTo>
                    <a:pt x="188" y="387"/>
                    <a:pt x="189" y="388"/>
                    <a:pt x="188" y="388"/>
                  </a:cubicBezTo>
                  <a:cubicBezTo>
                    <a:pt x="191" y="389"/>
                    <a:pt x="187" y="389"/>
                    <a:pt x="190" y="389"/>
                  </a:cubicBezTo>
                  <a:cubicBezTo>
                    <a:pt x="189" y="389"/>
                    <a:pt x="189" y="389"/>
                    <a:pt x="189" y="389"/>
                  </a:cubicBezTo>
                  <a:cubicBezTo>
                    <a:pt x="190" y="389"/>
                    <a:pt x="192" y="390"/>
                    <a:pt x="192" y="390"/>
                  </a:cubicBezTo>
                  <a:cubicBezTo>
                    <a:pt x="190" y="390"/>
                    <a:pt x="190" y="390"/>
                    <a:pt x="190" y="390"/>
                  </a:cubicBezTo>
                  <a:cubicBezTo>
                    <a:pt x="188" y="390"/>
                    <a:pt x="190" y="390"/>
                    <a:pt x="189" y="391"/>
                  </a:cubicBezTo>
                  <a:cubicBezTo>
                    <a:pt x="190" y="390"/>
                    <a:pt x="189" y="391"/>
                    <a:pt x="190" y="391"/>
                  </a:cubicBezTo>
                  <a:cubicBezTo>
                    <a:pt x="191" y="391"/>
                    <a:pt x="191" y="391"/>
                    <a:pt x="191" y="391"/>
                  </a:cubicBezTo>
                  <a:cubicBezTo>
                    <a:pt x="192" y="392"/>
                    <a:pt x="192" y="391"/>
                    <a:pt x="192" y="392"/>
                  </a:cubicBezTo>
                  <a:cubicBezTo>
                    <a:pt x="192" y="392"/>
                    <a:pt x="190" y="392"/>
                    <a:pt x="190" y="392"/>
                  </a:cubicBezTo>
                  <a:cubicBezTo>
                    <a:pt x="189" y="392"/>
                    <a:pt x="190" y="392"/>
                    <a:pt x="190" y="393"/>
                  </a:cubicBezTo>
                  <a:cubicBezTo>
                    <a:pt x="190" y="393"/>
                    <a:pt x="190" y="392"/>
                    <a:pt x="191" y="393"/>
                  </a:cubicBezTo>
                  <a:cubicBezTo>
                    <a:pt x="191" y="393"/>
                    <a:pt x="190" y="393"/>
                    <a:pt x="190" y="393"/>
                  </a:cubicBezTo>
                  <a:cubicBezTo>
                    <a:pt x="190" y="393"/>
                    <a:pt x="191" y="393"/>
                    <a:pt x="191" y="393"/>
                  </a:cubicBezTo>
                  <a:cubicBezTo>
                    <a:pt x="191" y="393"/>
                    <a:pt x="191" y="393"/>
                    <a:pt x="191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88" y="393"/>
                    <a:pt x="188" y="393"/>
                    <a:pt x="188" y="393"/>
                  </a:cubicBezTo>
                  <a:cubicBezTo>
                    <a:pt x="188" y="394"/>
                    <a:pt x="190" y="394"/>
                    <a:pt x="191" y="394"/>
                  </a:cubicBezTo>
                  <a:cubicBezTo>
                    <a:pt x="189" y="395"/>
                    <a:pt x="191" y="396"/>
                    <a:pt x="192" y="396"/>
                  </a:cubicBezTo>
                  <a:cubicBezTo>
                    <a:pt x="192" y="396"/>
                    <a:pt x="190" y="396"/>
                    <a:pt x="191" y="396"/>
                  </a:cubicBezTo>
                  <a:cubicBezTo>
                    <a:pt x="191" y="397"/>
                    <a:pt x="193" y="397"/>
                    <a:pt x="192" y="397"/>
                  </a:cubicBezTo>
                  <a:cubicBezTo>
                    <a:pt x="192" y="397"/>
                    <a:pt x="191" y="397"/>
                    <a:pt x="191" y="398"/>
                  </a:cubicBezTo>
                  <a:cubicBezTo>
                    <a:pt x="190" y="398"/>
                    <a:pt x="192" y="397"/>
                    <a:pt x="192" y="397"/>
                  </a:cubicBezTo>
                  <a:cubicBezTo>
                    <a:pt x="190" y="398"/>
                    <a:pt x="194" y="399"/>
                    <a:pt x="192" y="400"/>
                  </a:cubicBezTo>
                  <a:cubicBezTo>
                    <a:pt x="192" y="399"/>
                    <a:pt x="191" y="399"/>
                    <a:pt x="191" y="399"/>
                  </a:cubicBezTo>
                  <a:cubicBezTo>
                    <a:pt x="191" y="400"/>
                    <a:pt x="192" y="400"/>
                    <a:pt x="194" y="401"/>
                  </a:cubicBezTo>
                  <a:cubicBezTo>
                    <a:pt x="192" y="401"/>
                    <a:pt x="192" y="401"/>
                    <a:pt x="192" y="401"/>
                  </a:cubicBezTo>
                  <a:cubicBezTo>
                    <a:pt x="192" y="401"/>
                    <a:pt x="193" y="401"/>
                    <a:pt x="194" y="401"/>
                  </a:cubicBezTo>
                  <a:cubicBezTo>
                    <a:pt x="195" y="401"/>
                    <a:pt x="196" y="401"/>
                    <a:pt x="196" y="402"/>
                  </a:cubicBezTo>
                  <a:cubicBezTo>
                    <a:pt x="196" y="402"/>
                    <a:pt x="196" y="402"/>
                    <a:pt x="196" y="402"/>
                  </a:cubicBezTo>
                  <a:cubicBezTo>
                    <a:pt x="196" y="402"/>
                    <a:pt x="197" y="402"/>
                    <a:pt x="197" y="402"/>
                  </a:cubicBezTo>
                  <a:cubicBezTo>
                    <a:pt x="196" y="403"/>
                    <a:pt x="196" y="402"/>
                    <a:pt x="195" y="402"/>
                  </a:cubicBezTo>
                  <a:cubicBezTo>
                    <a:pt x="193" y="403"/>
                    <a:pt x="194" y="404"/>
                    <a:pt x="194" y="404"/>
                  </a:cubicBezTo>
                  <a:cubicBezTo>
                    <a:pt x="195" y="404"/>
                    <a:pt x="195" y="404"/>
                    <a:pt x="195" y="404"/>
                  </a:cubicBezTo>
                  <a:cubicBezTo>
                    <a:pt x="196" y="404"/>
                    <a:pt x="194" y="404"/>
                    <a:pt x="194" y="404"/>
                  </a:cubicBezTo>
                  <a:cubicBezTo>
                    <a:pt x="199" y="405"/>
                    <a:pt x="199" y="405"/>
                    <a:pt x="199" y="405"/>
                  </a:cubicBezTo>
                  <a:cubicBezTo>
                    <a:pt x="198" y="404"/>
                    <a:pt x="197" y="405"/>
                    <a:pt x="196" y="405"/>
                  </a:cubicBezTo>
                  <a:cubicBezTo>
                    <a:pt x="196" y="405"/>
                    <a:pt x="199" y="406"/>
                    <a:pt x="201" y="406"/>
                  </a:cubicBezTo>
                  <a:cubicBezTo>
                    <a:pt x="200" y="406"/>
                    <a:pt x="201" y="406"/>
                    <a:pt x="201" y="407"/>
                  </a:cubicBezTo>
                  <a:cubicBezTo>
                    <a:pt x="200" y="407"/>
                    <a:pt x="202" y="407"/>
                    <a:pt x="200" y="407"/>
                  </a:cubicBezTo>
                  <a:cubicBezTo>
                    <a:pt x="199" y="407"/>
                    <a:pt x="199" y="407"/>
                    <a:pt x="199" y="407"/>
                  </a:cubicBezTo>
                  <a:cubicBezTo>
                    <a:pt x="199" y="407"/>
                    <a:pt x="197" y="407"/>
                    <a:pt x="196" y="407"/>
                  </a:cubicBezTo>
                  <a:cubicBezTo>
                    <a:pt x="196" y="407"/>
                    <a:pt x="196" y="408"/>
                    <a:pt x="195" y="409"/>
                  </a:cubicBezTo>
                  <a:cubicBezTo>
                    <a:pt x="198" y="408"/>
                    <a:pt x="197" y="410"/>
                    <a:pt x="199" y="409"/>
                  </a:cubicBezTo>
                  <a:cubicBezTo>
                    <a:pt x="200" y="410"/>
                    <a:pt x="197" y="410"/>
                    <a:pt x="197" y="410"/>
                  </a:cubicBezTo>
                  <a:cubicBezTo>
                    <a:pt x="198" y="411"/>
                    <a:pt x="197" y="411"/>
                    <a:pt x="197" y="412"/>
                  </a:cubicBezTo>
                  <a:cubicBezTo>
                    <a:pt x="197" y="412"/>
                    <a:pt x="197" y="412"/>
                    <a:pt x="197" y="412"/>
                  </a:cubicBezTo>
                  <a:cubicBezTo>
                    <a:pt x="198" y="412"/>
                    <a:pt x="197" y="413"/>
                    <a:pt x="199" y="413"/>
                  </a:cubicBezTo>
                  <a:cubicBezTo>
                    <a:pt x="198" y="413"/>
                    <a:pt x="198" y="413"/>
                    <a:pt x="198" y="413"/>
                  </a:cubicBezTo>
                  <a:cubicBezTo>
                    <a:pt x="197" y="414"/>
                    <a:pt x="201" y="413"/>
                    <a:pt x="200" y="414"/>
                  </a:cubicBezTo>
                  <a:cubicBezTo>
                    <a:pt x="199" y="414"/>
                    <a:pt x="199" y="414"/>
                    <a:pt x="199" y="414"/>
                  </a:cubicBezTo>
                  <a:cubicBezTo>
                    <a:pt x="200" y="414"/>
                    <a:pt x="198" y="415"/>
                    <a:pt x="200" y="415"/>
                  </a:cubicBezTo>
                  <a:cubicBezTo>
                    <a:pt x="199" y="415"/>
                    <a:pt x="199" y="415"/>
                    <a:pt x="198" y="415"/>
                  </a:cubicBezTo>
                  <a:cubicBezTo>
                    <a:pt x="199" y="415"/>
                    <a:pt x="199" y="416"/>
                    <a:pt x="200" y="416"/>
                  </a:cubicBezTo>
                  <a:cubicBezTo>
                    <a:pt x="198" y="416"/>
                    <a:pt x="198" y="416"/>
                    <a:pt x="198" y="416"/>
                  </a:cubicBezTo>
                  <a:cubicBezTo>
                    <a:pt x="197" y="417"/>
                    <a:pt x="201" y="416"/>
                    <a:pt x="200" y="417"/>
                  </a:cubicBezTo>
                  <a:cubicBezTo>
                    <a:pt x="200" y="417"/>
                    <a:pt x="199" y="417"/>
                    <a:pt x="199" y="417"/>
                  </a:cubicBezTo>
                  <a:cubicBezTo>
                    <a:pt x="200" y="417"/>
                    <a:pt x="200" y="418"/>
                    <a:pt x="200" y="418"/>
                  </a:cubicBezTo>
                  <a:cubicBezTo>
                    <a:pt x="198" y="419"/>
                    <a:pt x="198" y="419"/>
                    <a:pt x="198" y="419"/>
                  </a:cubicBezTo>
                  <a:cubicBezTo>
                    <a:pt x="198" y="421"/>
                    <a:pt x="198" y="423"/>
                    <a:pt x="201" y="425"/>
                  </a:cubicBezTo>
                  <a:cubicBezTo>
                    <a:pt x="198" y="425"/>
                    <a:pt x="199" y="424"/>
                    <a:pt x="197" y="425"/>
                  </a:cubicBezTo>
                  <a:cubicBezTo>
                    <a:pt x="200" y="425"/>
                    <a:pt x="198" y="425"/>
                    <a:pt x="199" y="426"/>
                  </a:cubicBezTo>
                  <a:cubicBezTo>
                    <a:pt x="198" y="426"/>
                    <a:pt x="198" y="426"/>
                    <a:pt x="198" y="426"/>
                  </a:cubicBezTo>
                  <a:cubicBezTo>
                    <a:pt x="199" y="426"/>
                    <a:pt x="198" y="426"/>
                    <a:pt x="198" y="426"/>
                  </a:cubicBezTo>
                  <a:cubicBezTo>
                    <a:pt x="199" y="426"/>
                    <a:pt x="199" y="426"/>
                    <a:pt x="199" y="426"/>
                  </a:cubicBezTo>
                  <a:cubicBezTo>
                    <a:pt x="199" y="426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8" y="427"/>
                    <a:pt x="197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7" y="428"/>
                    <a:pt x="197" y="428"/>
                    <a:pt x="197" y="428"/>
                  </a:cubicBezTo>
                  <a:cubicBezTo>
                    <a:pt x="200" y="428"/>
                    <a:pt x="198" y="428"/>
                    <a:pt x="198" y="428"/>
                  </a:cubicBezTo>
                  <a:cubicBezTo>
                    <a:pt x="197" y="429"/>
                    <a:pt x="194" y="427"/>
                    <a:pt x="194" y="429"/>
                  </a:cubicBezTo>
                  <a:cubicBezTo>
                    <a:pt x="194" y="429"/>
                    <a:pt x="194" y="429"/>
                    <a:pt x="194" y="429"/>
                  </a:cubicBezTo>
                  <a:cubicBezTo>
                    <a:pt x="189" y="432"/>
                    <a:pt x="183" y="435"/>
                    <a:pt x="180" y="441"/>
                  </a:cubicBezTo>
                  <a:cubicBezTo>
                    <a:pt x="180" y="442"/>
                    <a:pt x="179" y="443"/>
                    <a:pt x="178" y="444"/>
                  </a:cubicBezTo>
                  <a:cubicBezTo>
                    <a:pt x="178" y="441"/>
                    <a:pt x="178" y="437"/>
                    <a:pt x="180" y="434"/>
                  </a:cubicBezTo>
                  <a:cubicBezTo>
                    <a:pt x="179" y="431"/>
                    <a:pt x="178" y="427"/>
                    <a:pt x="179" y="425"/>
                  </a:cubicBezTo>
                  <a:cubicBezTo>
                    <a:pt x="178" y="412"/>
                    <a:pt x="182" y="402"/>
                    <a:pt x="179" y="389"/>
                  </a:cubicBezTo>
                  <a:cubicBezTo>
                    <a:pt x="179" y="390"/>
                    <a:pt x="178" y="389"/>
                    <a:pt x="177" y="389"/>
                  </a:cubicBezTo>
                  <a:cubicBezTo>
                    <a:pt x="178" y="389"/>
                    <a:pt x="178" y="389"/>
                    <a:pt x="178" y="389"/>
                  </a:cubicBezTo>
                  <a:cubicBezTo>
                    <a:pt x="176" y="388"/>
                    <a:pt x="176" y="388"/>
                    <a:pt x="176" y="388"/>
                  </a:cubicBezTo>
                  <a:cubicBezTo>
                    <a:pt x="176" y="387"/>
                    <a:pt x="178" y="387"/>
                    <a:pt x="178" y="388"/>
                  </a:cubicBezTo>
                  <a:cubicBezTo>
                    <a:pt x="178" y="383"/>
                    <a:pt x="177" y="379"/>
                    <a:pt x="178" y="374"/>
                  </a:cubicBezTo>
                  <a:cubicBezTo>
                    <a:pt x="175" y="374"/>
                    <a:pt x="177" y="371"/>
                    <a:pt x="175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5" y="368"/>
                    <a:pt x="175" y="368"/>
                    <a:pt x="177" y="365"/>
                  </a:cubicBezTo>
                  <a:cubicBezTo>
                    <a:pt x="178" y="353"/>
                    <a:pt x="176" y="340"/>
                    <a:pt x="174" y="326"/>
                  </a:cubicBezTo>
                  <a:cubicBezTo>
                    <a:pt x="170" y="313"/>
                    <a:pt x="162" y="297"/>
                    <a:pt x="148" y="288"/>
                  </a:cubicBezTo>
                  <a:cubicBezTo>
                    <a:pt x="143" y="290"/>
                    <a:pt x="142" y="286"/>
                    <a:pt x="138" y="288"/>
                  </a:cubicBezTo>
                  <a:cubicBezTo>
                    <a:pt x="138" y="287"/>
                    <a:pt x="138" y="287"/>
                    <a:pt x="138" y="287"/>
                  </a:cubicBezTo>
                  <a:cubicBezTo>
                    <a:pt x="136" y="288"/>
                    <a:pt x="136" y="286"/>
                    <a:pt x="133" y="284"/>
                  </a:cubicBezTo>
                  <a:cubicBezTo>
                    <a:pt x="133" y="285"/>
                    <a:pt x="132" y="284"/>
                    <a:pt x="132" y="286"/>
                  </a:cubicBezTo>
                  <a:cubicBezTo>
                    <a:pt x="131" y="287"/>
                    <a:pt x="131" y="282"/>
                    <a:pt x="129" y="283"/>
                  </a:cubicBezTo>
                  <a:cubicBezTo>
                    <a:pt x="129" y="282"/>
                    <a:pt x="129" y="284"/>
                    <a:pt x="129" y="283"/>
                  </a:cubicBezTo>
                  <a:cubicBezTo>
                    <a:pt x="125" y="285"/>
                    <a:pt x="129" y="282"/>
                    <a:pt x="127" y="279"/>
                  </a:cubicBezTo>
                  <a:cubicBezTo>
                    <a:pt x="120" y="278"/>
                    <a:pt x="113" y="280"/>
                    <a:pt x="107" y="278"/>
                  </a:cubicBezTo>
                  <a:cubicBezTo>
                    <a:pt x="108" y="278"/>
                    <a:pt x="108" y="280"/>
                    <a:pt x="107" y="280"/>
                  </a:cubicBezTo>
                  <a:cubicBezTo>
                    <a:pt x="107" y="276"/>
                    <a:pt x="105" y="280"/>
                    <a:pt x="104" y="279"/>
                  </a:cubicBezTo>
                  <a:cubicBezTo>
                    <a:pt x="104" y="278"/>
                    <a:pt x="105" y="278"/>
                    <a:pt x="105" y="278"/>
                  </a:cubicBezTo>
                  <a:cubicBezTo>
                    <a:pt x="103" y="276"/>
                    <a:pt x="101" y="278"/>
                    <a:pt x="98" y="277"/>
                  </a:cubicBezTo>
                  <a:cubicBezTo>
                    <a:pt x="96" y="278"/>
                    <a:pt x="94" y="275"/>
                    <a:pt x="92" y="277"/>
                  </a:cubicBezTo>
                  <a:cubicBezTo>
                    <a:pt x="93" y="275"/>
                    <a:pt x="91" y="276"/>
                    <a:pt x="91" y="275"/>
                  </a:cubicBezTo>
                  <a:cubicBezTo>
                    <a:pt x="89" y="279"/>
                    <a:pt x="88" y="273"/>
                    <a:pt x="85" y="275"/>
                  </a:cubicBezTo>
                  <a:cubicBezTo>
                    <a:pt x="86" y="275"/>
                    <a:pt x="86" y="275"/>
                    <a:pt x="86" y="275"/>
                  </a:cubicBezTo>
                  <a:cubicBezTo>
                    <a:pt x="80" y="274"/>
                    <a:pt x="77" y="272"/>
                    <a:pt x="72" y="271"/>
                  </a:cubicBezTo>
                  <a:cubicBezTo>
                    <a:pt x="69" y="270"/>
                    <a:pt x="69" y="264"/>
                    <a:pt x="66" y="264"/>
                  </a:cubicBezTo>
                  <a:cubicBezTo>
                    <a:pt x="65" y="265"/>
                    <a:pt x="65" y="265"/>
                    <a:pt x="64" y="265"/>
                  </a:cubicBezTo>
                  <a:cubicBezTo>
                    <a:pt x="64" y="264"/>
                    <a:pt x="65" y="264"/>
                    <a:pt x="65" y="264"/>
                  </a:cubicBezTo>
                  <a:cubicBezTo>
                    <a:pt x="63" y="263"/>
                    <a:pt x="63" y="260"/>
                    <a:pt x="62" y="259"/>
                  </a:cubicBezTo>
                  <a:cubicBezTo>
                    <a:pt x="62" y="259"/>
                    <a:pt x="61" y="258"/>
                    <a:pt x="60" y="259"/>
                  </a:cubicBezTo>
                  <a:cubicBezTo>
                    <a:pt x="61" y="256"/>
                    <a:pt x="56" y="255"/>
                    <a:pt x="57" y="252"/>
                  </a:cubicBezTo>
                  <a:cubicBezTo>
                    <a:pt x="54" y="254"/>
                    <a:pt x="54" y="252"/>
                    <a:pt x="53" y="251"/>
                  </a:cubicBezTo>
                  <a:cubicBezTo>
                    <a:pt x="53" y="251"/>
                    <a:pt x="54" y="250"/>
                    <a:pt x="54" y="250"/>
                  </a:cubicBezTo>
                  <a:cubicBezTo>
                    <a:pt x="53" y="249"/>
                    <a:pt x="53" y="248"/>
                    <a:pt x="53" y="245"/>
                  </a:cubicBezTo>
                  <a:cubicBezTo>
                    <a:pt x="52" y="245"/>
                    <a:pt x="50" y="245"/>
                    <a:pt x="50" y="244"/>
                  </a:cubicBezTo>
                  <a:cubicBezTo>
                    <a:pt x="52" y="242"/>
                    <a:pt x="50" y="241"/>
                    <a:pt x="50" y="240"/>
                  </a:cubicBezTo>
                  <a:cubicBezTo>
                    <a:pt x="48" y="241"/>
                    <a:pt x="46" y="240"/>
                    <a:pt x="47" y="239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46" y="235"/>
                    <a:pt x="48" y="230"/>
                    <a:pt x="44" y="225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2" y="219"/>
                    <a:pt x="42" y="213"/>
                    <a:pt x="37" y="209"/>
                  </a:cubicBezTo>
                  <a:cubicBezTo>
                    <a:pt x="37" y="208"/>
                    <a:pt x="37" y="207"/>
                    <a:pt x="36" y="205"/>
                  </a:cubicBezTo>
                  <a:cubicBezTo>
                    <a:pt x="37" y="205"/>
                    <a:pt x="39" y="204"/>
                    <a:pt x="40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41" y="201"/>
                    <a:pt x="44" y="197"/>
                    <a:pt x="48" y="196"/>
                  </a:cubicBezTo>
                  <a:cubicBezTo>
                    <a:pt x="47" y="198"/>
                    <a:pt x="49" y="198"/>
                    <a:pt x="49" y="199"/>
                  </a:cubicBezTo>
                  <a:cubicBezTo>
                    <a:pt x="50" y="198"/>
                    <a:pt x="50" y="196"/>
                    <a:pt x="52" y="196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2" y="197"/>
                    <a:pt x="56" y="193"/>
                    <a:pt x="59" y="190"/>
                  </a:cubicBezTo>
                  <a:cubicBezTo>
                    <a:pt x="59" y="197"/>
                    <a:pt x="61" y="192"/>
                    <a:pt x="62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2"/>
                    <a:pt x="61" y="203"/>
                    <a:pt x="62" y="206"/>
                  </a:cubicBezTo>
                  <a:cubicBezTo>
                    <a:pt x="64" y="206"/>
                    <a:pt x="65" y="204"/>
                    <a:pt x="64" y="199"/>
                  </a:cubicBezTo>
                  <a:cubicBezTo>
                    <a:pt x="68" y="202"/>
                    <a:pt x="65" y="203"/>
                    <a:pt x="68" y="212"/>
                  </a:cubicBezTo>
                  <a:cubicBezTo>
                    <a:pt x="71" y="214"/>
                    <a:pt x="66" y="208"/>
                    <a:pt x="69" y="207"/>
                  </a:cubicBezTo>
                  <a:cubicBezTo>
                    <a:pt x="70" y="206"/>
                    <a:pt x="71" y="211"/>
                    <a:pt x="75" y="215"/>
                  </a:cubicBezTo>
                  <a:cubicBezTo>
                    <a:pt x="82" y="221"/>
                    <a:pt x="78" y="220"/>
                    <a:pt x="81" y="223"/>
                  </a:cubicBezTo>
                  <a:cubicBezTo>
                    <a:pt x="79" y="223"/>
                    <a:pt x="71" y="217"/>
                    <a:pt x="73" y="217"/>
                  </a:cubicBezTo>
                  <a:cubicBezTo>
                    <a:pt x="65" y="209"/>
                    <a:pt x="73" y="224"/>
                    <a:pt x="68" y="218"/>
                  </a:cubicBezTo>
                  <a:cubicBezTo>
                    <a:pt x="75" y="226"/>
                    <a:pt x="76" y="226"/>
                    <a:pt x="82" y="226"/>
                  </a:cubicBezTo>
                  <a:cubicBezTo>
                    <a:pt x="79" y="225"/>
                    <a:pt x="85" y="224"/>
                    <a:pt x="82" y="223"/>
                  </a:cubicBezTo>
                  <a:cubicBezTo>
                    <a:pt x="98" y="219"/>
                    <a:pt x="96" y="225"/>
                    <a:pt x="106" y="216"/>
                  </a:cubicBezTo>
                  <a:cubicBezTo>
                    <a:pt x="103" y="216"/>
                    <a:pt x="111" y="202"/>
                    <a:pt x="104" y="206"/>
                  </a:cubicBezTo>
                  <a:cubicBezTo>
                    <a:pt x="104" y="204"/>
                    <a:pt x="105" y="201"/>
                    <a:pt x="107" y="200"/>
                  </a:cubicBezTo>
                  <a:cubicBezTo>
                    <a:pt x="107" y="203"/>
                    <a:pt x="110" y="197"/>
                    <a:pt x="110" y="201"/>
                  </a:cubicBezTo>
                  <a:cubicBezTo>
                    <a:pt x="111" y="198"/>
                    <a:pt x="111" y="198"/>
                    <a:pt x="111" y="198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14" y="201"/>
                    <a:pt x="118" y="196"/>
                    <a:pt x="120" y="194"/>
                  </a:cubicBezTo>
                  <a:cubicBezTo>
                    <a:pt x="121" y="189"/>
                    <a:pt x="117" y="195"/>
                    <a:pt x="119" y="190"/>
                  </a:cubicBezTo>
                  <a:cubicBezTo>
                    <a:pt x="119" y="192"/>
                    <a:pt x="121" y="189"/>
                    <a:pt x="122" y="186"/>
                  </a:cubicBezTo>
                  <a:cubicBezTo>
                    <a:pt x="120" y="191"/>
                    <a:pt x="119" y="186"/>
                    <a:pt x="120" y="182"/>
                  </a:cubicBezTo>
                  <a:cubicBezTo>
                    <a:pt x="120" y="181"/>
                    <a:pt x="121" y="180"/>
                    <a:pt x="121" y="179"/>
                  </a:cubicBezTo>
                  <a:cubicBezTo>
                    <a:pt x="122" y="180"/>
                    <a:pt x="122" y="180"/>
                    <a:pt x="122" y="181"/>
                  </a:cubicBezTo>
                  <a:cubicBezTo>
                    <a:pt x="122" y="182"/>
                    <a:pt x="122" y="182"/>
                    <a:pt x="122" y="183"/>
                  </a:cubicBezTo>
                  <a:cubicBezTo>
                    <a:pt x="123" y="183"/>
                    <a:pt x="123" y="183"/>
                    <a:pt x="123" y="183"/>
                  </a:cubicBezTo>
                  <a:cubicBezTo>
                    <a:pt x="123" y="183"/>
                    <a:pt x="122" y="183"/>
                    <a:pt x="122" y="183"/>
                  </a:cubicBezTo>
                  <a:cubicBezTo>
                    <a:pt x="122" y="188"/>
                    <a:pt x="125" y="188"/>
                    <a:pt x="126" y="189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27" y="193"/>
                    <a:pt x="127" y="193"/>
                    <a:pt x="127" y="193"/>
                  </a:cubicBezTo>
                  <a:cubicBezTo>
                    <a:pt x="130" y="197"/>
                    <a:pt x="134" y="202"/>
                    <a:pt x="132" y="203"/>
                  </a:cubicBezTo>
                  <a:cubicBezTo>
                    <a:pt x="134" y="205"/>
                    <a:pt x="136" y="206"/>
                    <a:pt x="135" y="203"/>
                  </a:cubicBezTo>
                  <a:cubicBezTo>
                    <a:pt x="136" y="205"/>
                    <a:pt x="140" y="212"/>
                    <a:pt x="151" y="211"/>
                  </a:cubicBezTo>
                  <a:cubicBezTo>
                    <a:pt x="161" y="208"/>
                    <a:pt x="165" y="201"/>
                    <a:pt x="167" y="197"/>
                  </a:cubicBezTo>
                  <a:cubicBezTo>
                    <a:pt x="164" y="201"/>
                    <a:pt x="163" y="200"/>
                    <a:pt x="162" y="200"/>
                  </a:cubicBezTo>
                  <a:cubicBezTo>
                    <a:pt x="161" y="197"/>
                    <a:pt x="164" y="198"/>
                    <a:pt x="164" y="194"/>
                  </a:cubicBezTo>
                  <a:cubicBezTo>
                    <a:pt x="165" y="195"/>
                    <a:pt x="167" y="192"/>
                    <a:pt x="166" y="196"/>
                  </a:cubicBezTo>
                  <a:cubicBezTo>
                    <a:pt x="170" y="191"/>
                    <a:pt x="171" y="185"/>
                    <a:pt x="173" y="179"/>
                  </a:cubicBezTo>
                  <a:cubicBezTo>
                    <a:pt x="173" y="180"/>
                    <a:pt x="173" y="180"/>
                    <a:pt x="174" y="181"/>
                  </a:cubicBezTo>
                  <a:cubicBezTo>
                    <a:pt x="174" y="181"/>
                    <a:pt x="174" y="181"/>
                    <a:pt x="174" y="182"/>
                  </a:cubicBezTo>
                  <a:cubicBezTo>
                    <a:pt x="174" y="182"/>
                    <a:pt x="174" y="182"/>
                    <a:pt x="174" y="183"/>
                  </a:cubicBezTo>
                  <a:cubicBezTo>
                    <a:pt x="175" y="184"/>
                    <a:pt x="175" y="185"/>
                    <a:pt x="176" y="186"/>
                  </a:cubicBezTo>
                  <a:cubicBezTo>
                    <a:pt x="175" y="185"/>
                    <a:pt x="175" y="185"/>
                    <a:pt x="175" y="184"/>
                  </a:cubicBezTo>
                  <a:cubicBezTo>
                    <a:pt x="175" y="185"/>
                    <a:pt x="175" y="186"/>
                    <a:pt x="176" y="187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7" y="189"/>
                    <a:pt x="177" y="190"/>
                    <a:pt x="178" y="191"/>
                  </a:cubicBezTo>
                  <a:cubicBezTo>
                    <a:pt x="176" y="191"/>
                    <a:pt x="176" y="191"/>
                    <a:pt x="176" y="191"/>
                  </a:cubicBezTo>
                  <a:cubicBezTo>
                    <a:pt x="176" y="194"/>
                    <a:pt x="188" y="201"/>
                    <a:pt x="189" y="198"/>
                  </a:cubicBezTo>
                  <a:cubicBezTo>
                    <a:pt x="205" y="196"/>
                    <a:pt x="210" y="186"/>
                    <a:pt x="213" y="179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7"/>
                    <a:pt x="214" y="177"/>
                  </a:cubicBezTo>
                  <a:cubicBezTo>
                    <a:pt x="214" y="177"/>
                    <a:pt x="215" y="177"/>
                    <a:pt x="215" y="177"/>
                  </a:cubicBezTo>
                  <a:cubicBezTo>
                    <a:pt x="219" y="183"/>
                    <a:pt x="215" y="181"/>
                    <a:pt x="216" y="184"/>
                  </a:cubicBezTo>
                  <a:cubicBezTo>
                    <a:pt x="224" y="191"/>
                    <a:pt x="234" y="187"/>
                    <a:pt x="239" y="182"/>
                  </a:cubicBezTo>
                  <a:cubicBezTo>
                    <a:pt x="239" y="182"/>
                    <a:pt x="240" y="183"/>
                    <a:pt x="239" y="183"/>
                  </a:cubicBezTo>
                  <a:cubicBezTo>
                    <a:pt x="244" y="179"/>
                    <a:pt x="250" y="173"/>
                    <a:pt x="253" y="167"/>
                  </a:cubicBezTo>
                  <a:cubicBezTo>
                    <a:pt x="255" y="173"/>
                    <a:pt x="258" y="178"/>
                    <a:pt x="262" y="183"/>
                  </a:cubicBezTo>
                  <a:cubicBezTo>
                    <a:pt x="272" y="194"/>
                    <a:pt x="282" y="179"/>
                    <a:pt x="282" y="172"/>
                  </a:cubicBezTo>
                  <a:cubicBezTo>
                    <a:pt x="282" y="171"/>
                    <a:pt x="283" y="172"/>
                    <a:pt x="283" y="173"/>
                  </a:cubicBezTo>
                  <a:cubicBezTo>
                    <a:pt x="283" y="162"/>
                    <a:pt x="288" y="150"/>
                    <a:pt x="283" y="141"/>
                  </a:cubicBezTo>
                  <a:cubicBezTo>
                    <a:pt x="281" y="138"/>
                    <a:pt x="281" y="138"/>
                    <a:pt x="281" y="138"/>
                  </a:cubicBezTo>
                  <a:cubicBezTo>
                    <a:pt x="282" y="136"/>
                    <a:pt x="283" y="136"/>
                    <a:pt x="284" y="134"/>
                  </a:cubicBezTo>
                  <a:cubicBezTo>
                    <a:pt x="283" y="132"/>
                    <a:pt x="283" y="124"/>
                    <a:pt x="282" y="122"/>
                  </a:cubicBezTo>
                  <a:cubicBezTo>
                    <a:pt x="283" y="121"/>
                    <a:pt x="283" y="123"/>
                    <a:pt x="283" y="123"/>
                  </a:cubicBezTo>
                  <a:cubicBezTo>
                    <a:pt x="284" y="122"/>
                    <a:pt x="284" y="121"/>
                    <a:pt x="284" y="120"/>
                  </a:cubicBezTo>
                  <a:cubicBezTo>
                    <a:pt x="285" y="120"/>
                    <a:pt x="286" y="120"/>
                    <a:pt x="287" y="120"/>
                  </a:cubicBezTo>
                  <a:cubicBezTo>
                    <a:pt x="293" y="141"/>
                    <a:pt x="294" y="171"/>
                    <a:pt x="312" y="180"/>
                  </a:cubicBezTo>
                  <a:cubicBezTo>
                    <a:pt x="316" y="182"/>
                    <a:pt x="313" y="183"/>
                    <a:pt x="315" y="184"/>
                  </a:cubicBezTo>
                  <a:cubicBezTo>
                    <a:pt x="325" y="187"/>
                    <a:pt x="336" y="188"/>
                    <a:pt x="347" y="188"/>
                  </a:cubicBezTo>
                  <a:cubicBezTo>
                    <a:pt x="346" y="189"/>
                    <a:pt x="345" y="190"/>
                    <a:pt x="344" y="191"/>
                  </a:cubicBezTo>
                  <a:cubicBezTo>
                    <a:pt x="346" y="193"/>
                    <a:pt x="342" y="195"/>
                    <a:pt x="343" y="196"/>
                  </a:cubicBezTo>
                  <a:cubicBezTo>
                    <a:pt x="343" y="196"/>
                    <a:pt x="343" y="196"/>
                    <a:pt x="343" y="195"/>
                  </a:cubicBezTo>
                  <a:cubicBezTo>
                    <a:pt x="340" y="201"/>
                    <a:pt x="343" y="196"/>
                    <a:pt x="338" y="200"/>
                  </a:cubicBezTo>
                  <a:cubicBezTo>
                    <a:pt x="327" y="213"/>
                    <a:pt x="329" y="230"/>
                    <a:pt x="329" y="240"/>
                  </a:cubicBezTo>
                  <a:cubicBezTo>
                    <a:pt x="330" y="251"/>
                    <a:pt x="331" y="257"/>
                    <a:pt x="326" y="263"/>
                  </a:cubicBezTo>
                  <a:cubicBezTo>
                    <a:pt x="327" y="267"/>
                    <a:pt x="324" y="267"/>
                    <a:pt x="325" y="270"/>
                  </a:cubicBezTo>
                  <a:cubicBezTo>
                    <a:pt x="324" y="269"/>
                    <a:pt x="324" y="269"/>
                    <a:pt x="324" y="269"/>
                  </a:cubicBezTo>
                  <a:cubicBezTo>
                    <a:pt x="324" y="271"/>
                    <a:pt x="323" y="270"/>
                    <a:pt x="321" y="270"/>
                  </a:cubicBezTo>
                  <a:cubicBezTo>
                    <a:pt x="321" y="271"/>
                    <a:pt x="320" y="271"/>
                    <a:pt x="321" y="272"/>
                  </a:cubicBezTo>
                  <a:cubicBezTo>
                    <a:pt x="322" y="274"/>
                    <a:pt x="319" y="270"/>
                    <a:pt x="318" y="271"/>
                  </a:cubicBezTo>
                  <a:cubicBezTo>
                    <a:pt x="318" y="271"/>
                    <a:pt x="319" y="272"/>
                    <a:pt x="318" y="272"/>
                  </a:cubicBezTo>
                  <a:cubicBezTo>
                    <a:pt x="317" y="275"/>
                    <a:pt x="318" y="271"/>
                    <a:pt x="315" y="270"/>
                  </a:cubicBezTo>
                  <a:cubicBezTo>
                    <a:pt x="311" y="273"/>
                    <a:pt x="306" y="276"/>
                    <a:pt x="302" y="277"/>
                  </a:cubicBezTo>
                  <a:cubicBezTo>
                    <a:pt x="302" y="277"/>
                    <a:pt x="303" y="278"/>
                    <a:pt x="302" y="278"/>
                  </a:cubicBezTo>
                  <a:cubicBezTo>
                    <a:pt x="301" y="275"/>
                    <a:pt x="301" y="280"/>
                    <a:pt x="299" y="279"/>
                  </a:cubicBezTo>
                  <a:cubicBezTo>
                    <a:pt x="300" y="277"/>
                    <a:pt x="300" y="277"/>
                    <a:pt x="300" y="277"/>
                  </a:cubicBezTo>
                  <a:cubicBezTo>
                    <a:pt x="297" y="277"/>
                    <a:pt x="296" y="279"/>
                    <a:pt x="293" y="279"/>
                  </a:cubicBezTo>
                  <a:cubicBezTo>
                    <a:pt x="292" y="280"/>
                    <a:pt x="288" y="279"/>
                    <a:pt x="287" y="281"/>
                  </a:cubicBezTo>
                  <a:cubicBezTo>
                    <a:pt x="287" y="280"/>
                    <a:pt x="286" y="280"/>
                    <a:pt x="285" y="280"/>
                  </a:cubicBezTo>
                  <a:cubicBezTo>
                    <a:pt x="285" y="284"/>
                    <a:pt x="281" y="280"/>
                    <a:pt x="280" y="284"/>
                  </a:cubicBezTo>
                  <a:cubicBezTo>
                    <a:pt x="280" y="283"/>
                    <a:pt x="280" y="283"/>
                    <a:pt x="280" y="283"/>
                  </a:cubicBezTo>
                  <a:cubicBezTo>
                    <a:pt x="274" y="287"/>
                    <a:pt x="267" y="290"/>
                    <a:pt x="263" y="297"/>
                  </a:cubicBezTo>
                  <a:cubicBezTo>
                    <a:pt x="260" y="300"/>
                    <a:pt x="256" y="300"/>
                    <a:pt x="254" y="305"/>
                  </a:cubicBezTo>
                  <a:cubicBezTo>
                    <a:pt x="254" y="306"/>
                    <a:pt x="255" y="306"/>
                    <a:pt x="255" y="307"/>
                  </a:cubicBezTo>
                  <a:cubicBezTo>
                    <a:pt x="255" y="308"/>
                    <a:pt x="254" y="306"/>
                    <a:pt x="254" y="306"/>
                  </a:cubicBezTo>
                  <a:cubicBezTo>
                    <a:pt x="254" y="309"/>
                    <a:pt x="251" y="310"/>
                    <a:pt x="250" y="312"/>
                  </a:cubicBezTo>
                  <a:cubicBezTo>
                    <a:pt x="250" y="313"/>
                    <a:pt x="250" y="314"/>
                    <a:pt x="251" y="314"/>
                  </a:cubicBezTo>
                  <a:cubicBezTo>
                    <a:pt x="247" y="315"/>
                    <a:pt x="248" y="320"/>
                    <a:pt x="245" y="322"/>
                  </a:cubicBezTo>
                  <a:cubicBezTo>
                    <a:pt x="248" y="322"/>
                    <a:pt x="246" y="324"/>
                    <a:pt x="247" y="325"/>
                  </a:cubicBezTo>
                  <a:cubicBezTo>
                    <a:pt x="246" y="326"/>
                    <a:pt x="245" y="326"/>
                    <a:pt x="245" y="325"/>
                  </a:cubicBezTo>
                  <a:cubicBezTo>
                    <a:pt x="245" y="327"/>
                    <a:pt x="244" y="328"/>
                    <a:pt x="243" y="330"/>
                  </a:cubicBezTo>
                  <a:cubicBezTo>
                    <a:pt x="243" y="332"/>
                    <a:pt x="244" y="333"/>
                    <a:pt x="243" y="334"/>
                  </a:cubicBezTo>
                  <a:cubicBezTo>
                    <a:pt x="241" y="334"/>
                    <a:pt x="242" y="336"/>
                    <a:pt x="241" y="338"/>
                  </a:cubicBezTo>
                  <a:cubicBezTo>
                    <a:pt x="243" y="338"/>
                    <a:pt x="244" y="340"/>
                    <a:pt x="243" y="341"/>
                  </a:cubicBezTo>
                  <a:cubicBezTo>
                    <a:pt x="240" y="340"/>
                    <a:pt x="240" y="340"/>
                    <a:pt x="240" y="340"/>
                  </a:cubicBezTo>
                  <a:cubicBezTo>
                    <a:pt x="241" y="344"/>
                    <a:pt x="237" y="350"/>
                    <a:pt x="240" y="355"/>
                  </a:cubicBezTo>
                  <a:cubicBezTo>
                    <a:pt x="238" y="355"/>
                    <a:pt x="238" y="355"/>
                    <a:pt x="238" y="355"/>
                  </a:cubicBezTo>
                  <a:cubicBezTo>
                    <a:pt x="239" y="360"/>
                    <a:pt x="236" y="365"/>
                    <a:pt x="239" y="370"/>
                  </a:cubicBezTo>
                  <a:cubicBezTo>
                    <a:pt x="238" y="371"/>
                    <a:pt x="237" y="373"/>
                    <a:pt x="237" y="374"/>
                  </a:cubicBezTo>
                  <a:cubicBezTo>
                    <a:pt x="239" y="376"/>
                    <a:pt x="238" y="376"/>
                    <a:pt x="241" y="378"/>
                  </a:cubicBezTo>
                  <a:cubicBezTo>
                    <a:pt x="241" y="378"/>
                    <a:pt x="239" y="379"/>
                    <a:pt x="239" y="379"/>
                  </a:cubicBezTo>
                  <a:cubicBezTo>
                    <a:pt x="238" y="381"/>
                    <a:pt x="236" y="383"/>
                    <a:pt x="238" y="385"/>
                  </a:cubicBezTo>
                  <a:cubicBezTo>
                    <a:pt x="237" y="385"/>
                    <a:pt x="237" y="385"/>
                    <a:pt x="237" y="385"/>
                  </a:cubicBezTo>
                  <a:cubicBezTo>
                    <a:pt x="238" y="387"/>
                    <a:pt x="240" y="389"/>
                    <a:pt x="238" y="391"/>
                  </a:cubicBezTo>
                  <a:cubicBezTo>
                    <a:pt x="239" y="391"/>
                    <a:pt x="239" y="393"/>
                    <a:pt x="241" y="393"/>
                  </a:cubicBezTo>
                  <a:cubicBezTo>
                    <a:pt x="241" y="393"/>
                    <a:pt x="239" y="393"/>
                    <a:pt x="240" y="394"/>
                  </a:cubicBezTo>
                  <a:cubicBezTo>
                    <a:pt x="238" y="393"/>
                    <a:pt x="238" y="393"/>
                    <a:pt x="238" y="393"/>
                  </a:cubicBezTo>
                  <a:cubicBezTo>
                    <a:pt x="237" y="397"/>
                    <a:pt x="238" y="401"/>
                    <a:pt x="239" y="405"/>
                  </a:cubicBezTo>
                  <a:cubicBezTo>
                    <a:pt x="236" y="406"/>
                    <a:pt x="239" y="409"/>
                    <a:pt x="237" y="411"/>
                  </a:cubicBezTo>
                  <a:cubicBezTo>
                    <a:pt x="239" y="412"/>
                    <a:pt x="237" y="415"/>
                    <a:pt x="240" y="416"/>
                  </a:cubicBezTo>
                  <a:cubicBezTo>
                    <a:pt x="238" y="416"/>
                    <a:pt x="238" y="416"/>
                    <a:pt x="238" y="416"/>
                  </a:cubicBezTo>
                  <a:cubicBezTo>
                    <a:pt x="238" y="418"/>
                    <a:pt x="238" y="420"/>
                    <a:pt x="237" y="423"/>
                  </a:cubicBezTo>
                  <a:cubicBezTo>
                    <a:pt x="237" y="424"/>
                    <a:pt x="239" y="424"/>
                    <a:pt x="240" y="425"/>
                  </a:cubicBezTo>
                  <a:cubicBezTo>
                    <a:pt x="238" y="425"/>
                    <a:pt x="238" y="425"/>
                    <a:pt x="238" y="425"/>
                  </a:cubicBezTo>
                  <a:cubicBezTo>
                    <a:pt x="239" y="426"/>
                    <a:pt x="241" y="427"/>
                    <a:pt x="243" y="427"/>
                  </a:cubicBezTo>
                  <a:cubicBezTo>
                    <a:pt x="242" y="428"/>
                    <a:pt x="243" y="428"/>
                    <a:pt x="242" y="429"/>
                  </a:cubicBezTo>
                  <a:cubicBezTo>
                    <a:pt x="241" y="428"/>
                    <a:pt x="239" y="428"/>
                    <a:pt x="237" y="427"/>
                  </a:cubicBezTo>
                  <a:cubicBezTo>
                    <a:pt x="237" y="428"/>
                    <a:pt x="240" y="430"/>
                    <a:pt x="238" y="431"/>
                  </a:cubicBezTo>
                  <a:cubicBezTo>
                    <a:pt x="238" y="432"/>
                    <a:pt x="239" y="433"/>
                    <a:pt x="241" y="433"/>
                  </a:cubicBezTo>
                  <a:cubicBezTo>
                    <a:pt x="240" y="433"/>
                    <a:pt x="239" y="434"/>
                    <a:pt x="239" y="433"/>
                  </a:cubicBezTo>
                  <a:cubicBezTo>
                    <a:pt x="239" y="434"/>
                    <a:pt x="239" y="435"/>
                    <a:pt x="240" y="435"/>
                  </a:cubicBezTo>
                  <a:cubicBezTo>
                    <a:pt x="240" y="435"/>
                    <a:pt x="240" y="435"/>
                    <a:pt x="240" y="435"/>
                  </a:cubicBezTo>
                  <a:cubicBezTo>
                    <a:pt x="241" y="435"/>
                    <a:pt x="241" y="436"/>
                    <a:pt x="243" y="436"/>
                  </a:cubicBezTo>
                  <a:cubicBezTo>
                    <a:pt x="243" y="435"/>
                    <a:pt x="243" y="435"/>
                    <a:pt x="243" y="435"/>
                  </a:cubicBezTo>
                  <a:cubicBezTo>
                    <a:pt x="244" y="435"/>
                    <a:pt x="245" y="436"/>
                    <a:pt x="243" y="437"/>
                  </a:cubicBezTo>
                  <a:cubicBezTo>
                    <a:pt x="242" y="437"/>
                    <a:pt x="241" y="436"/>
                    <a:pt x="240" y="437"/>
                  </a:cubicBezTo>
                  <a:cubicBezTo>
                    <a:pt x="244" y="439"/>
                    <a:pt x="244" y="439"/>
                    <a:pt x="244" y="439"/>
                  </a:cubicBezTo>
                  <a:cubicBezTo>
                    <a:pt x="243" y="439"/>
                    <a:pt x="244" y="438"/>
                    <a:pt x="245" y="438"/>
                  </a:cubicBezTo>
                  <a:cubicBezTo>
                    <a:pt x="244" y="437"/>
                    <a:pt x="244" y="437"/>
                    <a:pt x="244" y="437"/>
                  </a:cubicBezTo>
                  <a:cubicBezTo>
                    <a:pt x="246" y="437"/>
                    <a:pt x="246" y="437"/>
                    <a:pt x="246" y="437"/>
                  </a:cubicBezTo>
                  <a:cubicBezTo>
                    <a:pt x="245" y="435"/>
                    <a:pt x="246" y="434"/>
                    <a:pt x="245" y="432"/>
                  </a:cubicBezTo>
                  <a:cubicBezTo>
                    <a:pt x="244" y="433"/>
                    <a:pt x="244" y="433"/>
                    <a:pt x="244" y="433"/>
                  </a:cubicBezTo>
                  <a:cubicBezTo>
                    <a:pt x="243" y="432"/>
                    <a:pt x="241" y="431"/>
                    <a:pt x="243" y="430"/>
                  </a:cubicBezTo>
                  <a:cubicBezTo>
                    <a:pt x="244" y="430"/>
                    <a:pt x="244" y="430"/>
                    <a:pt x="245" y="430"/>
                  </a:cubicBezTo>
                  <a:cubicBezTo>
                    <a:pt x="245" y="430"/>
                    <a:pt x="244" y="430"/>
                    <a:pt x="244" y="429"/>
                  </a:cubicBezTo>
                  <a:cubicBezTo>
                    <a:pt x="247" y="430"/>
                    <a:pt x="247" y="430"/>
                    <a:pt x="247" y="430"/>
                  </a:cubicBezTo>
                  <a:cubicBezTo>
                    <a:pt x="243" y="429"/>
                    <a:pt x="246" y="427"/>
                    <a:pt x="245" y="427"/>
                  </a:cubicBezTo>
                  <a:cubicBezTo>
                    <a:pt x="246" y="427"/>
                    <a:pt x="246" y="427"/>
                    <a:pt x="246" y="427"/>
                  </a:cubicBezTo>
                  <a:cubicBezTo>
                    <a:pt x="247" y="425"/>
                    <a:pt x="244" y="427"/>
                    <a:pt x="244" y="426"/>
                  </a:cubicBezTo>
                  <a:cubicBezTo>
                    <a:pt x="245" y="425"/>
                    <a:pt x="247" y="426"/>
                    <a:pt x="248" y="425"/>
                  </a:cubicBezTo>
                  <a:cubicBezTo>
                    <a:pt x="248" y="423"/>
                    <a:pt x="246" y="421"/>
                    <a:pt x="248" y="419"/>
                  </a:cubicBezTo>
                  <a:cubicBezTo>
                    <a:pt x="248" y="418"/>
                    <a:pt x="247" y="416"/>
                    <a:pt x="246" y="415"/>
                  </a:cubicBezTo>
                  <a:cubicBezTo>
                    <a:pt x="246" y="414"/>
                    <a:pt x="248" y="415"/>
                    <a:pt x="247" y="414"/>
                  </a:cubicBezTo>
                  <a:cubicBezTo>
                    <a:pt x="248" y="414"/>
                    <a:pt x="249" y="414"/>
                    <a:pt x="250" y="414"/>
                  </a:cubicBezTo>
                  <a:cubicBezTo>
                    <a:pt x="249" y="414"/>
                    <a:pt x="250" y="412"/>
                    <a:pt x="248" y="413"/>
                  </a:cubicBezTo>
                  <a:cubicBezTo>
                    <a:pt x="249" y="411"/>
                    <a:pt x="249" y="409"/>
                    <a:pt x="249" y="407"/>
                  </a:cubicBezTo>
                  <a:cubicBezTo>
                    <a:pt x="249" y="408"/>
                    <a:pt x="250" y="408"/>
                    <a:pt x="251" y="407"/>
                  </a:cubicBezTo>
                  <a:cubicBezTo>
                    <a:pt x="250" y="406"/>
                    <a:pt x="249" y="405"/>
                    <a:pt x="249" y="403"/>
                  </a:cubicBezTo>
                  <a:cubicBezTo>
                    <a:pt x="248" y="403"/>
                    <a:pt x="248" y="404"/>
                    <a:pt x="246" y="403"/>
                  </a:cubicBezTo>
                  <a:cubicBezTo>
                    <a:pt x="246" y="403"/>
                    <a:pt x="245" y="403"/>
                    <a:pt x="245" y="402"/>
                  </a:cubicBezTo>
                  <a:cubicBezTo>
                    <a:pt x="247" y="402"/>
                    <a:pt x="250" y="403"/>
                    <a:pt x="250" y="401"/>
                  </a:cubicBezTo>
                  <a:cubicBezTo>
                    <a:pt x="253" y="402"/>
                    <a:pt x="249" y="404"/>
                    <a:pt x="252" y="403"/>
                  </a:cubicBezTo>
                  <a:cubicBezTo>
                    <a:pt x="254" y="404"/>
                    <a:pt x="254" y="406"/>
                    <a:pt x="253" y="407"/>
                  </a:cubicBezTo>
                  <a:cubicBezTo>
                    <a:pt x="255" y="408"/>
                    <a:pt x="253" y="406"/>
                    <a:pt x="256" y="406"/>
                  </a:cubicBezTo>
                  <a:cubicBezTo>
                    <a:pt x="256" y="405"/>
                    <a:pt x="254" y="405"/>
                    <a:pt x="254" y="403"/>
                  </a:cubicBezTo>
                  <a:cubicBezTo>
                    <a:pt x="253" y="403"/>
                    <a:pt x="253" y="403"/>
                    <a:pt x="252" y="402"/>
                  </a:cubicBezTo>
                  <a:cubicBezTo>
                    <a:pt x="249" y="401"/>
                    <a:pt x="254" y="401"/>
                    <a:pt x="254" y="400"/>
                  </a:cubicBezTo>
                  <a:cubicBezTo>
                    <a:pt x="254" y="401"/>
                    <a:pt x="254" y="401"/>
                    <a:pt x="254" y="401"/>
                  </a:cubicBezTo>
                  <a:cubicBezTo>
                    <a:pt x="255" y="400"/>
                    <a:pt x="254" y="400"/>
                    <a:pt x="254" y="399"/>
                  </a:cubicBezTo>
                  <a:cubicBezTo>
                    <a:pt x="257" y="398"/>
                    <a:pt x="254" y="400"/>
                    <a:pt x="256" y="401"/>
                  </a:cubicBezTo>
                  <a:cubicBezTo>
                    <a:pt x="258" y="400"/>
                    <a:pt x="258" y="400"/>
                    <a:pt x="258" y="400"/>
                  </a:cubicBezTo>
                  <a:cubicBezTo>
                    <a:pt x="259" y="399"/>
                    <a:pt x="256" y="400"/>
                    <a:pt x="257" y="398"/>
                  </a:cubicBezTo>
                  <a:cubicBezTo>
                    <a:pt x="258" y="398"/>
                    <a:pt x="258" y="398"/>
                    <a:pt x="258" y="398"/>
                  </a:cubicBezTo>
                  <a:cubicBezTo>
                    <a:pt x="257" y="397"/>
                    <a:pt x="257" y="397"/>
                    <a:pt x="257" y="397"/>
                  </a:cubicBezTo>
                  <a:cubicBezTo>
                    <a:pt x="256" y="397"/>
                    <a:pt x="254" y="397"/>
                    <a:pt x="254" y="398"/>
                  </a:cubicBezTo>
                  <a:cubicBezTo>
                    <a:pt x="251" y="397"/>
                    <a:pt x="254" y="397"/>
                    <a:pt x="254" y="396"/>
                  </a:cubicBezTo>
                  <a:cubicBezTo>
                    <a:pt x="252" y="395"/>
                    <a:pt x="254" y="396"/>
                    <a:pt x="252" y="396"/>
                  </a:cubicBezTo>
                  <a:cubicBezTo>
                    <a:pt x="250" y="396"/>
                    <a:pt x="250" y="395"/>
                    <a:pt x="250" y="394"/>
                  </a:cubicBezTo>
                  <a:cubicBezTo>
                    <a:pt x="250" y="393"/>
                    <a:pt x="252" y="394"/>
                    <a:pt x="253" y="393"/>
                  </a:cubicBezTo>
                  <a:cubicBezTo>
                    <a:pt x="254" y="394"/>
                    <a:pt x="254" y="395"/>
                    <a:pt x="253" y="394"/>
                  </a:cubicBezTo>
                  <a:cubicBezTo>
                    <a:pt x="254" y="396"/>
                    <a:pt x="256" y="394"/>
                    <a:pt x="258" y="395"/>
                  </a:cubicBezTo>
                  <a:cubicBezTo>
                    <a:pt x="259" y="394"/>
                    <a:pt x="257" y="394"/>
                    <a:pt x="256" y="393"/>
                  </a:cubicBezTo>
                  <a:cubicBezTo>
                    <a:pt x="256" y="394"/>
                    <a:pt x="254" y="393"/>
                    <a:pt x="254" y="393"/>
                  </a:cubicBezTo>
                  <a:cubicBezTo>
                    <a:pt x="249" y="391"/>
                    <a:pt x="257" y="392"/>
                    <a:pt x="257" y="390"/>
                  </a:cubicBezTo>
                  <a:cubicBezTo>
                    <a:pt x="253" y="390"/>
                    <a:pt x="252" y="387"/>
                    <a:pt x="249" y="389"/>
                  </a:cubicBezTo>
                  <a:cubicBezTo>
                    <a:pt x="248" y="388"/>
                    <a:pt x="248" y="387"/>
                    <a:pt x="248" y="387"/>
                  </a:cubicBezTo>
                  <a:cubicBezTo>
                    <a:pt x="250" y="388"/>
                    <a:pt x="250" y="386"/>
                    <a:pt x="252" y="387"/>
                  </a:cubicBezTo>
                  <a:cubicBezTo>
                    <a:pt x="252" y="386"/>
                    <a:pt x="252" y="386"/>
                    <a:pt x="252" y="386"/>
                  </a:cubicBezTo>
                  <a:cubicBezTo>
                    <a:pt x="254" y="388"/>
                    <a:pt x="254" y="388"/>
                    <a:pt x="254" y="388"/>
                  </a:cubicBezTo>
                  <a:cubicBezTo>
                    <a:pt x="256" y="387"/>
                    <a:pt x="257" y="385"/>
                    <a:pt x="258" y="386"/>
                  </a:cubicBezTo>
                  <a:cubicBezTo>
                    <a:pt x="257" y="385"/>
                    <a:pt x="256" y="386"/>
                    <a:pt x="256" y="385"/>
                  </a:cubicBezTo>
                  <a:cubicBezTo>
                    <a:pt x="257" y="385"/>
                    <a:pt x="258" y="385"/>
                    <a:pt x="258" y="384"/>
                  </a:cubicBezTo>
                  <a:cubicBezTo>
                    <a:pt x="257" y="385"/>
                    <a:pt x="255" y="384"/>
                    <a:pt x="254" y="383"/>
                  </a:cubicBezTo>
                  <a:cubicBezTo>
                    <a:pt x="255" y="382"/>
                    <a:pt x="257" y="382"/>
                    <a:pt x="257" y="382"/>
                  </a:cubicBezTo>
                  <a:cubicBezTo>
                    <a:pt x="259" y="383"/>
                    <a:pt x="259" y="383"/>
                    <a:pt x="259" y="383"/>
                  </a:cubicBezTo>
                  <a:cubicBezTo>
                    <a:pt x="257" y="382"/>
                    <a:pt x="260" y="383"/>
                    <a:pt x="259" y="382"/>
                  </a:cubicBezTo>
                  <a:cubicBezTo>
                    <a:pt x="258" y="381"/>
                    <a:pt x="256" y="381"/>
                    <a:pt x="255" y="380"/>
                  </a:cubicBezTo>
                  <a:cubicBezTo>
                    <a:pt x="254" y="380"/>
                    <a:pt x="256" y="379"/>
                    <a:pt x="256" y="379"/>
                  </a:cubicBezTo>
                  <a:cubicBezTo>
                    <a:pt x="257" y="380"/>
                    <a:pt x="257" y="380"/>
                    <a:pt x="257" y="380"/>
                  </a:cubicBezTo>
                  <a:cubicBezTo>
                    <a:pt x="256" y="379"/>
                    <a:pt x="260" y="380"/>
                    <a:pt x="259" y="379"/>
                  </a:cubicBezTo>
                  <a:cubicBezTo>
                    <a:pt x="258" y="378"/>
                    <a:pt x="258" y="378"/>
                    <a:pt x="258" y="378"/>
                  </a:cubicBezTo>
                  <a:cubicBezTo>
                    <a:pt x="258" y="378"/>
                    <a:pt x="259" y="378"/>
                    <a:pt x="259" y="378"/>
                  </a:cubicBezTo>
                  <a:cubicBezTo>
                    <a:pt x="258" y="378"/>
                    <a:pt x="258" y="377"/>
                    <a:pt x="258" y="377"/>
                  </a:cubicBezTo>
                  <a:cubicBezTo>
                    <a:pt x="259" y="377"/>
                    <a:pt x="259" y="377"/>
                    <a:pt x="259" y="377"/>
                  </a:cubicBezTo>
                  <a:cubicBezTo>
                    <a:pt x="258" y="376"/>
                    <a:pt x="256" y="375"/>
                    <a:pt x="258" y="375"/>
                  </a:cubicBezTo>
                  <a:cubicBezTo>
                    <a:pt x="256" y="375"/>
                    <a:pt x="258" y="376"/>
                    <a:pt x="257" y="376"/>
                  </a:cubicBezTo>
                  <a:cubicBezTo>
                    <a:pt x="255" y="377"/>
                    <a:pt x="255" y="375"/>
                    <a:pt x="255" y="375"/>
                  </a:cubicBezTo>
                  <a:cubicBezTo>
                    <a:pt x="258" y="375"/>
                    <a:pt x="255" y="374"/>
                    <a:pt x="255" y="373"/>
                  </a:cubicBezTo>
                  <a:cubicBezTo>
                    <a:pt x="256" y="373"/>
                    <a:pt x="257" y="372"/>
                    <a:pt x="258" y="372"/>
                  </a:cubicBezTo>
                  <a:cubicBezTo>
                    <a:pt x="256" y="372"/>
                    <a:pt x="256" y="372"/>
                    <a:pt x="256" y="372"/>
                  </a:cubicBezTo>
                  <a:cubicBezTo>
                    <a:pt x="259" y="372"/>
                    <a:pt x="255" y="370"/>
                    <a:pt x="256" y="370"/>
                  </a:cubicBezTo>
                  <a:cubicBezTo>
                    <a:pt x="257" y="370"/>
                    <a:pt x="259" y="370"/>
                    <a:pt x="259" y="370"/>
                  </a:cubicBezTo>
                  <a:cubicBezTo>
                    <a:pt x="257" y="370"/>
                    <a:pt x="256" y="368"/>
                    <a:pt x="254" y="368"/>
                  </a:cubicBezTo>
                  <a:cubicBezTo>
                    <a:pt x="255" y="367"/>
                    <a:pt x="258" y="369"/>
                    <a:pt x="260" y="369"/>
                  </a:cubicBezTo>
                  <a:cubicBezTo>
                    <a:pt x="258" y="368"/>
                    <a:pt x="261" y="367"/>
                    <a:pt x="258" y="366"/>
                  </a:cubicBezTo>
                  <a:cubicBezTo>
                    <a:pt x="257" y="367"/>
                    <a:pt x="257" y="366"/>
                    <a:pt x="256" y="366"/>
                  </a:cubicBezTo>
                  <a:cubicBezTo>
                    <a:pt x="256" y="365"/>
                    <a:pt x="257" y="366"/>
                    <a:pt x="258" y="365"/>
                  </a:cubicBezTo>
                  <a:cubicBezTo>
                    <a:pt x="258" y="365"/>
                    <a:pt x="256" y="364"/>
                    <a:pt x="255" y="365"/>
                  </a:cubicBezTo>
                  <a:cubicBezTo>
                    <a:pt x="255" y="364"/>
                    <a:pt x="253" y="363"/>
                    <a:pt x="255" y="362"/>
                  </a:cubicBezTo>
                  <a:cubicBezTo>
                    <a:pt x="256" y="362"/>
                    <a:pt x="255" y="364"/>
                    <a:pt x="257" y="363"/>
                  </a:cubicBezTo>
                  <a:cubicBezTo>
                    <a:pt x="257" y="362"/>
                    <a:pt x="253" y="362"/>
                    <a:pt x="252" y="360"/>
                  </a:cubicBezTo>
                  <a:cubicBezTo>
                    <a:pt x="251" y="361"/>
                    <a:pt x="248" y="360"/>
                    <a:pt x="248" y="359"/>
                  </a:cubicBezTo>
                  <a:cubicBezTo>
                    <a:pt x="249" y="357"/>
                    <a:pt x="248" y="360"/>
                    <a:pt x="251" y="360"/>
                  </a:cubicBezTo>
                  <a:cubicBezTo>
                    <a:pt x="250" y="359"/>
                    <a:pt x="250" y="359"/>
                    <a:pt x="250" y="359"/>
                  </a:cubicBezTo>
                  <a:cubicBezTo>
                    <a:pt x="254" y="358"/>
                    <a:pt x="255" y="362"/>
                    <a:pt x="257" y="361"/>
                  </a:cubicBezTo>
                  <a:cubicBezTo>
                    <a:pt x="257" y="360"/>
                    <a:pt x="257" y="360"/>
                    <a:pt x="257" y="360"/>
                  </a:cubicBezTo>
                  <a:cubicBezTo>
                    <a:pt x="257" y="360"/>
                    <a:pt x="259" y="361"/>
                    <a:pt x="260" y="361"/>
                  </a:cubicBezTo>
                  <a:cubicBezTo>
                    <a:pt x="258" y="360"/>
                    <a:pt x="259" y="359"/>
                    <a:pt x="259" y="359"/>
                  </a:cubicBezTo>
                  <a:cubicBezTo>
                    <a:pt x="257" y="358"/>
                    <a:pt x="259" y="359"/>
                    <a:pt x="258" y="359"/>
                  </a:cubicBezTo>
                  <a:cubicBezTo>
                    <a:pt x="258" y="358"/>
                    <a:pt x="255" y="357"/>
                    <a:pt x="256" y="356"/>
                  </a:cubicBezTo>
                  <a:cubicBezTo>
                    <a:pt x="257" y="357"/>
                    <a:pt x="259" y="356"/>
                    <a:pt x="259" y="357"/>
                  </a:cubicBezTo>
                  <a:cubicBezTo>
                    <a:pt x="260" y="356"/>
                    <a:pt x="257" y="356"/>
                    <a:pt x="259" y="356"/>
                  </a:cubicBezTo>
                  <a:cubicBezTo>
                    <a:pt x="260" y="356"/>
                    <a:pt x="260" y="356"/>
                    <a:pt x="260" y="356"/>
                  </a:cubicBezTo>
                  <a:cubicBezTo>
                    <a:pt x="260" y="353"/>
                    <a:pt x="261" y="349"/>
                    <a:pt x="257" y="345"/>
                  </a:cubicBezTo>
                  <a:cubicBezTo>
                    <a:pt x="259" y="345"/>
                    <a:pt x="260" y="344"/>
                    <a:pt x="261" y="343"/>
                  </a:cubicBezTo>
                  <a:cubicBezTo>
                    <a:pt x="261" y="343"/>
                    <a:pt x="260" y="343"/>
                    <a:pt x="260" y="342"/>
                  </a:cubicBezTo>
                  <a:cubicBezTo>
                    <a:pt x="262" y="342"/>
                    <a:pt x="262" y="342"/>
                    <a:pt x="262" y="342"/>
                  </a:cubicBezTo>
                  <a:cubicBezTo>
                    <a:pt x="263" y="341"/>
                    <a:pt x="262" y="340"/>
                    <a:pt x="261" y="339"/>
                  </a:cubicBezTo>
                  <a:cubicBezTo>
                    <a:pt x="262" y="339"/>
                    <a:pt x="262" y="339"/>
                    <a:pt x="262" y="339"/>
                  </a:cubicBezTo>
                  <a:cubicBezTo>
                    <a:pt x="264" y="338"/>
                    <a:pt x="261" y="338"/>
                    <a:pt x="261" y="337"/>
                  </a:cubicBezTo>
                  <a:cubicBezTo>
                    <a:pt x="263" y="337"/>
                    <a:pt x="263" y="337"/>
                    <a:pt x="263" y="337"/>
                  </a:cubicBezTo>
                  <a:cubicBezTo>
                    <a:pt x="261" y="337"/>
                    <a:pt x="261" y="337"/>
                    <a:pt x="261" y="337"/>
                  </a:cubicBezTo>
                  <a:cubicBezTo>
                    <a:pt x="261" y="336"/>
                    <a:pt x="262" y="335"/>
                    <a:pt x="264" y="336"/>
                  </a:cubicBezTo>
                  <a:cubicBezTo>
                    <a:pt x="263" y="335"/>
                    <a:pt x="263" y="335"/>
                    <a:pt x="262" y="335"/>
                  </a:cubicBezTo>
                  <a:cubicBezTo>
                    <a:pt x="264" y="335"/>
                    <a:pt x="264" y="332"/>
                    <a:pt x="264" y="331"/>
                  </a:cubicBezTo>
                  <a:cubicBezTo>
                    <a:pt x="263" y="331"/>
                    <a:pt x="263" y="331"/>
                    <a:pt x="261" y="330"/>
                  </a:cubicBezTo>
                  <a:cubicBezTo>
                    <a:pt x="259" y="329"/>
                    <a:pt x="262" y="330"/>
                    <a:pt x="261" y="329"/>
                  </a:cubicBezTo>
                  <a:cubicBezTo>
                    <a:pt x="262" y="329"/>
                    <a:pt x="263" y="329"/>
                    <a:pt x="263" y="330"/>
                  </a:cubicBezTo>
                  <a:cubicBezTo>
                    <a:pt x="266" y="329"/>
                    <a:pt x="266" y="326"/>
                    <a:pt x="268" y="325"/>
                  </a:cubicBezTo>
                  <a:cubicBezTo>
                    <a:pt x="267" y="324"/>
                    <a:pt x="267" y="324"/>
                    <a:pt x="267" y="324"/>
                  </a:cubicBezTo>
                  <a:cubicBezTo>
                    <a:pt x="270" y="323"/>
                    <a:pt x="268" y="321"/>
                    <a:pt x="270" y="320"/>
                  </a:cubicBezTo>
                  <a:cubicBezTo>
                    <a:pt x="269" y="320"/>
                    <a:pt x="267" y="318"/>
                    <a:pt x="268" y="317"/>
                  </a:cubicBezTo>
                  <a:cubicBezTo>
                    <a:pt x="266" y="315"/>
                    <a:pt x="270" y="318"/>
                    <a:pt x="271" y="318"/>
                  </a:cubicBezTo>
                  <a:cubicBezTo>
                    <a:pt x="271" y="317"/>
                    <a:pt x="271" y="316"/>
                    <a:pt x="271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1" y="315"/>
                    <a:pt x="271" y="314"/>
                    <a:pt x="272" y="314"/>
                  </a:cubicBezTo>
                  <a:cubicBezTo>
                    <a:pt x="272" y="314"/>
                    <a:pt x="272" y="314"/>
                    <a:pt x="272" y="314"/>
                  </a:cubicBezTo>
                  <a:cubicBezTo>
                    <a:pt x="273" y="314"/>
                    <a:pt x="274" y="314"/>
                    <a:pt x="274" y="313"/>
                  </a:cubicBezTo>
                  <a:cubicBezTo>
                    <a:pt x="274" y="311"/>
                    <a:pt x="275" y="312"/>
                    <a:pt x="274" y="310"/>
                  </a:cubicBezTo>
                  <a:cubicBezTo>
                    <a:pt x="275" y="311"/>
                    <a:pt x="275" y="311"/>
                    <a:pt x="275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5" y="309"/>
                    <a:pt x="275" y="309"/>
                    <a:pt x="275" y="309"/>
                  </a:cubicBezTo>
                  <a:cubicBezTo>
                    <a:pt x="276" y="311"/>
                    <a:pt x="276" y="311"/>
                    <a:pt x="276" y="311"/>
                  </a:cubicBezTo>
                  <a:cubicBezTo>
                    <a:pt x="277" y="311"/>
                    <a:pt x="275" y="310"/>
                    <a:pt x="275" y="309"/>
                  </a:cubicBezTo>
                  <a:cubicBezTo>
                    <a:pt x="274" y="308"/>
                    <a:pt x="275" y="309"/>
                    <a:pt x="276" y="309"/>
                  </a:cubicBezTo>
                  <a:cubicBezTo>
                    <a:pt x="277" y="310"/>
                    <a:pt x="276" y="309"/>
                    <a:pt x="276" y="309"/>
                  </a:cubicBezTo>
                  <a:cubicBezTo>
                    <a:pt x="276" y="310"/>
                    <a:pt x="276" y="309"/>
                    <a:pt x="277" y="310"/>
                  </a:cubicBezTo>
                  <a:cubicBezTo>
                    <a:pt x="277" y="310"/>
                    <a:pt x="276" y="308"/>
                    <a:pt x="276" y="308"/>
                  </a:cubicBezTo>
                  <a:cubicBezTo>
                    <a:pt x="277" y="308"/>
                    <a:pt x="277" y="307"/>
                    <a:pt x="278" y="308"/>
                  </a:cubicBezTo>
                  <a:cubicBezTo>
                    <a:pt x="278" y="307"/>
                    <a:pt x="279" y="307"/>
                    <a:pt x="278" y="306"/>
                  </a:cubicBezTo>
                  <a:cubicBezTo>
                    <a:pt x="278" y="306"/>
                    <a:pt x="277" y="307"/>
                    <a:pt x="276" y="306"/>
                  </a:cubicBezTo>
                  <a:cubicBezTo>
                    <a:pt x="276" y="305"/>
                    <a:pt x="277" y="305"/>
                    <a:pt x="277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7" y="305"/>
                    <a:pt x="278" y="305"/>
                    <a:pt x="277" y="304"/>
                  </a:cubicBezTo>
                  <a:cubicBezTo>
                    <a:pt x="279" y="305"/>
                    <a:pt x="279" y="305"/>
                    <a:pt x="279" y="305"/>
                  </a:cubicBezTo>
                  <a:cubicBezTo>
                    <a:pt x="278" y="304"/>
                    <a:pt x="279" y="303"/>
                    <a:pt x="279" y="303"/>
                  </a:cubicBezTo>
                  <a:cubicBezTo>
                    <a:pt x="280" y="304"/>
                    <a:pt x="281" y="306"/>
                    <a:pt x="282" y="306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3" y="304"/>
                    <a:pt x="283" y="304"/>
                  </a:cubicBezTo>
                  <a:cubicBezTo>
                    <a:pt x="285" y="304"/>
                    <a:pt x="282" y="299"/>
                    <a:pt x="284" y="300"/>
                  </a:cubicBezTo>
                  <a:cubicBezTo>
                    <a:pt x="285" y="302"/>
                    <a:pt x="285" y="302"/>
                    <a:pt x="286" y="302"/>
                  </a:cubicBezTo>
                  <a:cubicBezTo>
                    <a:pt x="286" y="301"/>
                    <a:pt x="286" y="301"/>
                    <a:pt x="286" y="301"/>
                  </a:cubicBezTo>
                  <a:cubicBezTo>
                    <a:pt x="285" y="300"/>
                    <a:pt x="286" y="302"/>
                    <a:pt x="285" y="301"/>
                  </a:cubicBezTo>
                  <a:cubicBezTo>
                    <a:pt x="285" y="300"/>
                    <a:pt x="285" y="300"/>
                    <a:pt x="285" y="300"/>
                  </a:cubicBezTo>
                  <a:cubicBezTo>
                    <a:pt x="288" y="303"/>
                    <a:pt x="290" y="299"/>
                    <a:pt x="293" y="300"/>
                  </a:cubicBezTo>
                  <a:cubicBezTo>
                    <a:pt x="292" y="298"/>
                    <a:pt x="294" y="299"/>
                    <a:pt x="294" y="298"/>
                  </a:cubicBezTo>
                  <a:cubicBezTo>
                    <a:pt x="294" y="300"/>
                    <a:pt x="295" y="297"/>
                    <a:pt x="296" y="298"/>
                  </a:cubicBezTo>
                  <a:cubicBezTo>
                    <a:pt x="295" y="296"/>
                    <a:pt x="295" y="296"/>
                    <a:pt x="295" y="296"/>
                  </a:cubicBezTo>
                  <a:cubicBezTo>
                    <a:pt x="296" y="297"/>
                    <a:pt x="295" y="291"/>
                    <a:pt x="297" y="294"/>
                  </a:cubicBezTo>
                  <a:cubicBezTo>
                    <a:pt x="298" y="295"/>
                    <a:pt x="298" y="296"/>
                    <a:pt x="297" y="296"/>
                  </a:cubicBezTo>
                  <a:cubicBezTo>
                    <a:pt x="299" y="299"/>
                    <a:pt x="300" y="293"/>
                    <a:pt x="301" y="296"/>
                  </a:cubicBezTo>
                  <a:cubicBezTo>
                    <a:pt x="301" y="295"/>
                    <a:pt x="300" y="294"/>
                    <a:pt x="301" y="292"/>
                  </a:cubicBezTo>
                  <a:cubicBezTo>
                    <a:pt x="302" y="293"/>
                    <a:pt x="304" y="294"/>
                    <a:pt x="304" y="294"/>
                  </a:cubicBezTo>
                  <a:cubicBezTo>
                    <a:pt x="304" y="294"/>
                    <a:pt x="304" y="293"/>
                    <a:pt x="305" y="294"/>
                  </a:cubicBezTo>
                  <a:cubicBezTo>
                    <a:pt x="305" y="294"/>
                    <a:pt x="305" y="294"/>
                    <a:pt x="305" y="295"/>
                  </a:cubicBezTo>
                  <a:cubicBezTo>
                    <a:pt x="306" y="295"/>
                    <a:pt x="307" y="294"/>
                    <a:pt x="308" y="293"/>
                  </a:cubicBezTo>
                  <a:cubicBezTo>
                    <a:pt x="309" y="294"/>
                    <a:pt x="310" y="293"/>
                    <a:pt x="312" y="293"/>
                  </a:cubicBezTo>
                  <a:cubicBezTo>
                    <a:pt x="312" y="291"/>
                    <a:pt x="315" y="293"/>
                    <a:pt x="314" y="290"/>
                  </a:cubicBezTo>
                  <a:cubicBezTo>
                    <a:pt x="314" y="291"/>
                    <a:pt x="314" y="291"/>
                    <a:pt x="314" y="291"/>
                  </a:cubicBezTo>
                  <a:cubicBezTo>
                    <a:pt x="314" y="290"/>
                    <a:pt x="314" y="288"/>
                    <a:pt x="315" y="288"/>
                  </a:cubicBezTo>
                  <a:cubicBezTo>
                    <a:pt x="315" y="290"/>
                    <a:pt x="315" y="290"/>
                    <a:pt x="315" y="290"/>
                  </a:cubicBezTo>
                  <a:cubicBezTo>
                    <a:pt x="316" y="292"/>
                    <a:pt x="317" y="290"/>
                    <a:pt x="318" y="291"/>
                  </a:cubicBezTo>
                  <a:cubicBezTo>
                    <a:pt x="316" y="289"/>
                    <a:pt x="318" y="291"/>
                    <a:pt x="318" y="289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9" y="287"/>
                    <a:pt x="318" y="287"/>
                    <a:pt x="319" y="286"/>
                  </a:cubicBezTo>
                  <a:cubicBezTo>
                    <a:pt x="320" y="286"/>
                    <a:pt x="321" y="288"/>
                    <a:pt x="320" y="288"/>
                  </a:cubicBezTo>
                  <a:cubicBezTo>
                    <a:pt x="321" y="289"/>
                    <a:pt x="322" y="288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5" y="289"/>
                    <a:pt x="325" y="289"/>
                    <a:pt x="325" y="289"/>
                  </a:cubicBezTo>
                  <a:cubicBezTo>
                    <a:pt x="325" y="289"/>
                    <a:pt x="326" y="286"/>
                    <a:pt x="326" y="286"/>
                  </a:cubicBezTo>
                  <a:cubicBezTo>
                    <a:pt x="328" y="286"/>
                    <a:pt x="331" y="283"/>
                    <a:pt x="332" y="281"/>
                  </a:cubicBezTo>
                  <a:cubicBezTo>
                    <a:pt x="332" y="282"/>
                    <a:pt x="332" y="282"/>
                    <a:pt x="332" y="282"/>
                  </a:cubicBezTo>
                  <a:cubicBezTo>
                    <a:pt x="332" y="281"/>
                    <a:pt x="332" y="279"/>
                    <a:pt x="333" y="280"/>
                  </a:cubicBezTo>
                  <a:cubicBezTo>
                    <a:pt x="333" y="279"/>
                    <a:pt x="334" y="280"/>
                    <a:pt x="335" y="280"/>
                  </a:cubicBezTo>
                  <a:cubicBezTo>
                    <a:pt x="335" y="280"/>
                    <a:pt x="334" y="279"/>
                    <a:pt x="334" y="279"/>
                  </a:cubicBezTo>
                  <a:cubicBezTo>
                    <a:pt x="337" y="279"/>
                    <a:pt x="337" y="275"/>
                    <a:pt x="339" y="274"/>
                  </a:cubicBezTo>
                  <a:cubicBezTo>
                    <a:pt x="339" y="274"/>
                    <a:pt x="340" y="275"/>
                    <a:pt x="340" y="276"/>
                  </a:cubicBezTo>
                  <a:cubicBezTo>
                    <a:pt x="341" y="274"/>
                    <a:pt x="341" y="272"/>
                    <a:pt x="341" y="270"/>
                  </a:cubicBezTo>
                  <a:cubicBezTo>
                    <a:pt x="341" y="270"/>
                    <a:pt x="342" y="270"/>
                    <a:pt x="342" y="271"/>
                  </a:cubicBezTo>
                  <a:cubicBezTo>
                    <a:pt x="342" y="270"/>
                    <a:pt x="343" y="269"/>
                    <a:pt x="342" y="267"/>
                  </a:cubicBezTo>
                  <a:cubicBezTo>
                    <a:pt x="341" y="268"/>
                    <a:pt x="343" y="268"/>
                    <a:pt x="342" y="268"/>
                  </a:cubicBezTo>
                  <a:cubicBezTo>
                    <a:pt x="341" y="268"/>
                    <a:pt x="340" y="266"/>
                    <a:pt x="341" y="266"/>
                  </a:cubicBezTo>
                  <a:cubicBezTo>
                    <a:pt x="341" y="266"/>
                    <a:pt x="341" y="266"/>
                    <a:pt x="341" y="266"/>
                  </a:cubicBezTo>
                  <a:cubicBezTo>
                    <a:pt x="342" y="265"/>
                    <a:pt x="341" y="265"/>
                    <a:pt x="342" y="263"/>
                  </a:cubicBezTo>
                  <a:cubicBezTo>
                    <a:pt x="343" y="263"/>
                    <a:pt x="342" y="264"/>
                    <a:pt x="343" y="264"/>
                  </a:cubicBezTo>
                  <a:cubicBezTo>
                    <a:pt x="345" y="265"/>
                    <a:pt x="345" y="262"/>
                    <a:pt x="346" y="262"/>
                  </a:cubicBezTo>
                  <a:cubicBezTo>
                    <a:pt x="344" y="261"/>
                    <a:pt x="344" y="261"/>
                    <a:pt x="344" y="261"/>
                  </a:cubicBezTo>
                  <a:cubicBezTo>
                    <a:pt x="344" y="260"/>
                    <a:pt x="346" y="261"/>
                    <a:pt x="346" y="260"/>
                  </a:cubicBezTo>
                  <a:cubicBezTo>
                    <a:pt x="342" y="256"/>
                    <a:pt x="342" y="256"/>
                    <a:pt x="342" y="256"/>
                  </a:cubicBezTo>
                  <a:cubicBezTo>
                    <a:pt x="342" y="257"/>
                    <a:pt x="344" y="256"/>
                    <a:pt x="345" y="257"/>
                  </a:cubicBezTo>
                  <a:cubicBezTo>
                    <a:pt x="346" y="255"/>
                    <a:pt x="342" y="254"/>
                    <a:pt x="341" y="253"/>
                  </a:cubicBezTo>
                  <a:cubicBezTo>
                    <a:pt x="342" y="252"/>
                    <a:pt x="341" y="250"/>
                    <a:pt x="341" y="250"/>
                  </a:cubicBezTo>
                  <a:cubicBezTo>
                    <a:pt x="342" y="250"/>
                    <a:pt x="341" y="250"/>
                    <a:pt x="342" y="250"/>
                  </a:cubicBezTo>
                  <a:cubicBezTo>
                    <a:pt x="343" y="250"/>
                    <a:pt x="343" y="250"/>
                    <a:pt x="343" y="250"/>
                  </a:cubicBezTo>
                  <a:cubicBezTo>
                    <a:pt x="343" y="251"/>
                    <a:pt x="346" y="250"/>
                    <a:pt x="347" y="251"/>
                  </a:cubicBezTo>
                  <a:cubicBezTo>
                    <a:pt x="346" y="249"/>
                    <a:pt x="347" y="247"/>
                    <a:pt x="347" y="246"/>
                  </a:cubicBezTo>
                  <a:cubicBezTo>
                    <a:pt x="345" y="247"/>
                    <a:pt x="346" y="244"/>
                    <a:pt x="343" y="244"/>
                  </a:cubicBezTo>
                  <a:cubicBezTo>
                    <a:pt x="343" y="242"/>
                    <a:pt x="346" y="243"/>
                    <a:pt x="346" y="242"/>
                  </a:cubicBezTo>
                  <a:cubicBezTo>
                    <a:pt x="345" y="240"/>
                    <a:pt x="346" y="239"/>
                    <a:pt x="345" y="237"/>
                  </a:cubicBezTo>
                  <a:cubicBezTo>
                    <a:pt x="346" y="237"/>
                    <a:pt x="346" y="237"/>
                    <a:pt x="346" y="237"/>
                  </a:cubicBezTo>
                  <a:cubicBezTo>
                    <a:pt x="345" y="236"/>
                    <a:pt x="346" y="233"/>
                    <a:pt x="344" y="232"/>
                  </a:cubicBezTo>
                  <a:cubicBezTo>
                    <a:pt x="345" y="232"/>
                    <a:pt x="345" y="232"/>
                    <a:pt x="345" y="232"/>
                  </a:cubicBezTo>
                  <a:cubicBezTo>
                    <a:pt x="346" y="231"/>
                    <a:pt x="342" y="232"/>
                    <a:pt x="343" y="230"/>
                  </a:cubicBezTo>
                  <a:cubicBezTo>
                    <a:pt x="345" y="231"/>
                    <a:pt x="345" y="231"/>
                    <a:pt x="345" y="231"/>
                  </a:cubicBezTo>
                  <a:cubicBezTo>
                    <a:pt x="343" y="230"/>
                    <a:pt x="346" y="229"/>
                    <a:pt x="344" y="227"/>
                  </a:cubicBezTo>
                  <a:cubicBezTo>
                    <a:pt x="344" y="227"/>
                    <a:pt x="345" y="227"/>
                    <a:pt x="345" y="228"/>
                  </a:cubicBezTo>
                  <a:cubicBezTo>
                    <a:pt x="344" y="226"/>
                    <a:pt x="345" y="225"/>
                    <a:pt x="343" y="224"/>
                  </a:cubicBezTo>
                  <a:cubicBezTo>
                    <a:pt x="344" y="224"/>
                    <a:pt x="345" y="224"/>
                    <a:pt x="345" y="225"/>
                  </a:cubicBezTo>
                  <a:cubicBezTo>
                    <a:pt x="346" y="224"/>
                    <a:pt x="343" y="223"/>
                    <a:pt x="344" y="222"/>
                  </a:cubicBezTo>
                  <a:cubicBezTo>
                    <a:pt x="344" y="222"/>
                    <a:pt x="345" y="222"/>
                    <a:pt x="346" y="222"/>
                  </a:cubicBezTo>
                  <a:cubicBezTo>
                    <a:pt x="344" y="221"/>
                    <a:pt x="345" y="219"/>
                    <a:pt x="344" y="219"/>
                  </a:cubicBezTo>
                  <a:cubicBezTo>
                    <a:pt x="345" y="219"/>
                    <a:pt x="346" y="218"/>
                    <a:pt x="347" y="218"/>
                  </a:cubicBezTo>
                  <a:cubicBezTo>
                    <a:pt x="348" y="213"/>
                    <a:pt x="351" y="208"/>
                    <a:pt x="353" y="202"/>
                  </a:cubicBezTo>
                  <a:cubicBezTo>
                    <a:pt x="355" y="203"/>
                    <a:pt x="353" y="204"/>
                    <a:pt x="355" y="204"/>
                  </a:cubicBezTo>
                  <a:cubicBezTo>
                    <a:pt x="353" y="203"/>
                    <a:pt x="355" y="203"/>
                    <a:pt x="355" y="202"/>
                  </a:cubicBezTo>
                  <a:cubicBezTo>
                    <a:pt x="356" y="202"/>
                    <a:pt x="356" y="202"/>
                    <a:pt x="356" y="202"/>
                  </a:cubicBezTo>
                  <a:cubicBezTo>
                    <a:pt x="356" y="201"/>
                    <a:pt x="357" y="202"/>
                    <a:pt x="357" y="201"/>
                  </a:cubicBezTo>
                  <a:cubicBezTo>
                    <a:pt x="357" y="200"/>
                    <a:pt x="357" y="200"/>
                    <a:pt x="357" y="200"/>
                  </a:cubicBezTo>
                  <a:cubicBezTo>
                    <a:pt x="356" y="199"/>
                    <a:pt x="360" y="201"/>
                    <a:pt x="358" y="199"/>
                  </a:cubicBezTo>
                  <a:cubicBezTo>
                    <a:pt x="360" y="200"/>
                    <a:pt x="360" y="200"/>
                    <a:pt x="360" y="200"/>
                  </a:cubicBezTo>
                  <a:cubicBezTo>
                    <a:pt x="359" y="197"/>
                    <a:pt x="361" y="199"/>
                    <a:pt x="361" y="197"/>
                  </a:cubicBezTo>
                  <a:cubicBezTo>
                    <a:pt x="361" y="197"/>
                    <a:pt x="361" y="197"/>
                    <a:pt x="361" y="197"/>
                  </a:cubicBezTo>
                  <a:cubicBezTo>
                    <a:pt x="363" y="198"/>
                    <a:pt x="362" y="194"/>
                    <a:pt x="363" y="195"/>
                  </a:cubicBezTo>
                  <a:cubicBezTo>
                    <a:pt x="364" y="194"/>
                    <a:pt x="365" y="193"/>
                    <a:pt x="364" y="191"/>
                  </a:cubicBezTo>
                  <a:cubicBezTo>
                    <a:pt x="365" y="193"/>
                    <a:pt x="365" y="193"/>
                    <a:pt x="365" y="193"/>
                  </a:cubicBezTo>
                  <a:cubicBezTo>
                    <a:pt x="366" y="192"/>
                    <a:pt x="368" y="191"/>
                    <a:pt x="369" y="190"/>
                  </a:cubicBezTo>
                  <a:cubicBezTo>
                    <a:pt x="374" y="190"/>
                    <a:pt x="379" y="190"/>
                    <a:pt x="383" y="191"/>
                  </a:cubicBezTo>
                  <a:cubicBezTo>
                    <a:pt x="386" y="192"/>
                    <a:pt x="388" y="193"/>
                    <a:pt x="390" y="194"/>
                  </a:cubicBezTo>
                  <a:cubicBezTo>
                    <a:pt x="389" y="196"/>
                    <a:pt x="388" y="198"/>
                    <a:pt x="388" y="200"/>
                  </a:cubicBezTo>
                  <a:cubicBezTo>
                    <a:pt x="387" y="201"/>
                    <a:pt x="386" y="199"/>
                    <a:pt x="386" y="199"/>
                  </a:cubicBezTo>
                  <a:cubicBezTo>
                    <a:pt x="384" y="205"/>
                    <a:pt x="377" y="203"/>
                    <a:pt x="373" y="209"/>
                  </a:cubicBezTo>
                  <a:cubicBezTo>
                    <a:pt x="369" y="210"/>
                    <a:pt x="365" y="215"/>
                    <a:pt x="365" y="215"/>
                  </a:cubicBezTo>
                  <a:cubicBezTo>
                    <a:pt x="382" y="216"/>
                    <a:pt x="389" y="211"/>
                    <a:pt x="399" y="205"/>
                  </a:cubicBezTo>
                  <a:cubicBezTo>
                    <a:pt x="401" y="203"/>
                    <a:pt x="402" y="201"/>
                    <a:pt x="403" y="198"/>
                  </a:cubicBezTo>
                  <a:cubicBezTo>
                    <a:pt x="405" y="199"/>
                    <a:pt x="406" y="199"/>
                    <a:pt x="406" y="198"/>
                  </a:cubicBezTo>
                  <a:cubicBezTo>
                    <a:pt x="405" y="197"/>
                    <a:pt x="404" y="197"/>
                    <a:pt x="404" y="196"/>
                  </a:cubicBezTo>
                  <a:cubicBezTo>
                    <a:pt x="404" y="194"/>
                    <a:pt x="405" y="191"/>
                    <a:pt x="406" y="188"/>
                  </a:cubicBezTo>
                  <a:cubicBezTo>
                    <a:pt x="398" y="164"/>
                    <a:pt x="382" y="170"/>
                    <a:pt x="375" y="170"/>
                  </a:cubicBezTo>
                  <a:cubicBezTo>
                    <a:pt x="367" y="172"/>
                    <a:pt x="361" y="175"/>
                    <a:pt x="356" y="179"/>
                  </a:cubicBezTo>
                  <a:cubicBezTo>
                    <a:pt x="356" y="179"/>
                    <a:pt x="356" y="179"/>
                    <a:pt x="357" y="180"/>
                  </a:cubicBezTo>
                  <a:cubicBezTo>
                    <a:pt x="354" y="179"/>
                    <a:pt x="351" y="179"/>
                    <a:pt x="349" y="179"/>
                  </a:cubicBezTo>
                  <a:cubicBezTo>
                    <a:pt x="332" y="177"/>
                    <a:pt x="315" y="175"/>
                    <a:pt x="313" y="163"/>
                  </a:cubicBezTo>
                  <a:cubicBezTo>
                    <a:pt x="308" y="154"/>
                    <a:pt x="303" y="139"/>
                    <a:pt x="301" y="128"/>
                  </a:cubicBezTo>
                  <a:cubicBezTo>
                    <a:pt x="300" y="124"/>
                    <a:pt x="300" y="121"/>
                    <a:pt x="299" y="117"/>
                  </a:cubicBezTo>
                  <a:cubicBezTo>
                    <a:pt x="323" y="112"/>
                    <a:pt x="296" y="118"/>
                    <a:pt x="307" y="115"/>
                  </a:cubicBezTo>
                  <a:cubicBezTo>
                    <a:pt x="307" y="115"/>
                    <a:pt x="307" y="115"/>
                    <a:pt x="307" y="115"/>
                  </a:cubicBezTo>
                  <a:cubicBezTo>
                    <a:pt x="307" y="114"/>
                    <a:pt x="307" y="114"/>
                    <a:pt x="307" y="114"/>
                  </a:cubicBezTo>
                  <a:cubicBezTo>
                    <a:pt x="306" y="113"/>
                    <a:pt x="306" y="113"/>
                    <a:pt x="306" y="113"/>
                  </a:cubicBezTo>
                  <a:cubicBezTo>
                    <a:pt x="306" y="110"/>
                    <a:pt x="306" y="110"/>
                    <a:pt x="306" y="110"/>
                  </a:cubicBezTo>
                  <a:cubicBezTo>
                    <a:pt x="303" y="103"/>
                    <a:pt x="304" y="96"/>
                    <a:pt x="292" y="85"/>
                  </a:cubicBezTo>
                  <a:cubicBezTo>
                    <a:pt x="277" y="75"/>
                    <a:pt x="266" y="83"/>
                    <a:pt x="261" y="92"/>
                  </a:cubicBezTo>
                  <a:cubicBezTo>
                    <a:pt x="260" y="93"/>
                    <a:pt x="259" y="94"/>
                    <a:pt x="258" y="95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5" y="97"/>
                    <a:pt x="253" y="98"/>
                    <a:pt x="251" y="10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51" y="106"/>
                    <a:pt x="245" y="110"/>
                    <a:pt x="247" y="113"/>
                  </a:cubicBezTo>
                  <a:cubicBezTo>
                    <a:pt x="245" y="115"/>
                    <a:pt x="245" y="115"/>
                    <a:pt x="245" y="115"/>
                  </a:cubicBezTo>
                  <a:cubicBezTo>
                    <a:pt x="246" y="120"/>
                    <a:pt x="243" y="122"/>
                    <a:pt x="245" y="127"/>
                  </a:cubicBezTo>
                  <a:cubicBezTo>
                    <a:pt x="244" y="126"/>
                    <a:pt x="244" y="126"/>
                    <a:pt x="244" y="126"/>
                  </a:cubicBezTo>
                  <a:cubicBezTo>
                    <a:pt x="243" y="133"/>
                    <a:pt x="248" y="140"/>
                    <a:pt x="246" y="142"/>
                  </a:cubicBezTo>
                  <a:cubicBezTo>
                    <a:pt x="246" y="144"/>
                    <a:pt x="246" y="145"/>
                    <a:pt x="247" y="147"/>
                  </a:cubicBezTo>
                  <a:cubicBezTo>
                    <a:pt x="241" y="158"/>
                    <a:pt x="234" y="167"/>
                    <a:pt x="228" y="171"/>
                  </a:cubicBezTo>
                  <a:cubicBezTo>
                    <a:pt x="228" y="169"/>
                    <a:pt x="226" y="166"/>
                    <a:pt x="223" y="162"/>
                  </a:cubicBezTo>
                  <a:cubicBezTo>
                    <a:pt x="223" y="162"/>
                    <a:pt x="223" y="162"/>
                    <a:pt x="224" y="162"/>
                  </a:cubicBezTo>
                  <a:cubicBezTo>
                    <a:pt x="224" y="162"/>
                    <a:pt x="223" y="161"/>
                    <a:pt x="223" y="161"/>
                  </a:cubicBezTo>
                  <a:cubicBezTo>
                    <a:pt x="223" y="161"/>
                    <a:pt x="223" y="161"/>
                    <a:pt x="223" y="160"/>
                  </a:cubicBezTo>
                  <a:cubicBezTo>
                    <a:pt x="228" y="153"/>
                    <a:pt x="228" y="143"/>
                    <a:pt x="231" y="134"/>
                  </a:cubicBezTo>
                  <a:cubicBezTo>
                    <a:pt x="231" y="134"/>
                    <a:pt x="232" y="136"/>
                    <a:pt x="232" y="137"/>
                  </a:cubicBezTo>
                  <a:cubicBezTo>
                    <a:pt x="233" y="129"/>
                    <a:pt x="233" y="121"/>
                    <a:pt x="230" y="115"/>
                  </a:cubicBezTo>
                  <a:cubicBezTo>
                    <a:pt x="231" y="115"/>
                    <a:pt x="231" y="115"/>
                    <a:pt x="232" y="117"/>
                  </a:cubicBezTo>
                  <a:cubicBezTo>
                    <a:pt x="231" y="111"/>
                    <a:pt x="229" y="105"/>
                    <a:pt x="227" y="103"/>
                  </a:cubicBezTo>
                  <a:cubicBezTo>
                    <a:pt x="227" y="107"/>
                    <a:pt x="228" y="103"/>
                    <a:pt x="228" y="106"/>
                  </a:cubicBezTo>
                  <a:cubicBezTo>
                    <a:pt x="228" y="110"/>
                    <a:pt x="225" y="104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0" y="96"/>
                    <a:pt x="218" y="95"/>
                    <a:pt x="213" y="96"/>
                  </a:cubicBezTo>
                  <a:cubicBezTo>
                    <a:pt x="209" y="95"/>
                    <a:pt x="216" y="95"/>
                    <a:pt x="214" y="94"/>
                  </a:cubicBezTo>
                  <a:cubicBezTo>
                    <a:pt x="211" y="90"/>
                    <a:pt x="201" y="99"/>
                    <a:pt x="201" y="100"/>
                  </a:cubicBezTo>
                  <a:cubicBezTo>
                    <a:pt x="200" y="102"/>
                    <a:pt x="199" y="104"/>
                    <a:pt x="200" y="104"/>
                  </a:cubicBezTo>
                  <a:cubicBezTo>
                    <a:pt x="198" y="108"/>
                    <a:pt x="198" y="105"/>
                    <a:pt x="197" y="108"/>
                  </a:cubicBezTo>
                  <a:cubicBezTo>
                    <a:pt x="196" y="112"/>
                    <a:pt x="197" y="116"/>
                    <a:pt x="199" y="120"/>
                  </a:cubicBezTo>
                  <a:cubicBezTo>
                    <a:pt x="198" y="119"/>
                    <a:pt x="196" y="123"/>
                    <a:pt x="195" y="120"/>
                  </a:cubicBezTo>
                  <a:cubicBezTo>
                    <a:pt x="196" y="129"/>
                    <a:pt x="200" y="133"/>
                    <a:pt x="202" y="137"/>
                  </a:cubicBezTo>
                  <a:cubicBezTo>
                    <a:pt x="202" y="140"/>
                    <a:pt x="205" y="147"/>
                    <a:pt x="207" y="149"/>
                  </a:cubicBezTo>
                  <a:cubicBezTo>
                    <a:pt x="206" y="151"/>
                    <a:pt x="206" y="147"/>
                    <a:pt x="205" y="147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2" y="146"/>
                    <a:pt x="203" y="153"/>
                    <a:pt x="201" y="150"/>
                  </a:cubicBezTo>
                  <a:cubicBezTo>
                    <a:pt x="202" y="153"/>
                    <a:pt x="204" y="158"/>
                    <a:pt x="206" y="163"/>
                  </a:cubicBezTo>
                  <a:cubicBezTo>
                    <a:pt x="203" y="170"/>
                    <a:pt x="201" y="172"/>
                    <a:pt x="194" y="178"/>
                  </a:cubicBezTo>
                  <a:cubicBezTo>
                    <a:pt x="195" y="178"/>
                    <a:pt x="192" y="180"/>
                    <a:pt x="194" y="181"/>
                  </a:cubicBezTo>
                  <a:cubicBezTo>
                    <a:pt x="194" y="183"/>
                    <a:pt x="192" y="183"/>
                    <a:pt x="191" y="183"/>
                  </a:cubicBezTo>
                  <a:cubicBezTo>
                    <a:pt x="192" y="182"/>
                    <a:pt x="193" y="182"/>
                    <a:pt x="192" y="176"/>
                  </a:cubicBezTo>
                  <a:cubicBezTo>
                    <a:pt x="186" y="156"/>
                    <a:pt x="180" y="130"/>
                    <a:pt x="179" y="108"/>
                  </a:cubicBezTo>
                  <a:cubicBezTo>
                    <a:pt x="179" y="110"/>
                    <a:pt x="178" y="110"/>
                    <a:pt x="178" y="108"/>
                  </a:cubicBezTo>
                  <a:cubicBezTo>
                    <a:pt x="181" y="106"/>
                    <a:pt x="176" y="101"/>
                    <a:pt x="177" y="97"/>
                  </a:cubicBezTo>
                  <a:cubicBezTo>
                    <a:pt x="178" y="97"/>
                    <a:pt x="178" y="99"/>
                    <a:pt x="178" y="100"/>
                  </a:cubicBezTo>
                  <a:cubicBezTo>
                    <a:pt x="179" y="89"/>
                    <a:pt x="176" y="81"/>
                    <a:pt x="177" y="71"/>
                  </a:cubicBezTo>
                  <a:cubicBezTo>
                    <a:pt x="175" y="62"/>
                    <a:pt x="178" y="51"/>
                    <a:pt x="176" y="45"/>
                  </a:cubicBezTo>
                  <a:cubicBezTo>
                    <a:pt x="177" y="46"/>
                    <a:pt x="176" y="41"/>
                    <a:pt x="177" y="39"/>
                  </a:cubicBezTo>
                  <a:cubicBezTo>
                    <a:pt x="176" y="36"/>
                    <a:pt x="176" y="34"/>
                    <a:pt x="176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7"/>
                    <a:pt x="176" y="27"/>
                    <a:pt x="176" y="27"/>
                  </a:cubicBezTo>
                  <a:cubicBezTo>
                    <a:pt x="176" y="23"/>
                    <a:pt x="177" y="18"/>
                    <a:pt x="176" y="14"/>
                  </a:cubicBezTo>
                  <a:cubicBezTo>
                    <a:pt x="176" y="13"/>
                    <a:pt x="175" y="2"/>
                    <a:pt x="174" y="1"/>
                  </a:cubicBezTo>
                  <a:cubicBezTo>
                    <a:pt x="173" y="0"/>
                    <a:pt x="172" y="6"/>
                    <a:pt x="170" y="6"/>
                  </a:cubicBezTo>
                  <a:cubicBezTo>
                    <a:pt x="162" y="5"/>
                    <a:pt x="168" y="10"/>
                    <a:pt x="161" y="11"/>
                  </a:cubicBezTo>
                  <a:cubicBezTo>
                    <a:pt x="157" y="12"/>
                    <a:pt x="156" y="13"/>
                    <a:pt x="154" y="16"/>
                  </a:cubicBezTo>
                  <a:cubicBezTo>
                    <a:pt x="155" y="20"/>
                    <a:pt x="155" y="24"/>
                    <a:pt x="155" y="28"/>
                  </a:cubicBezTo>
                  <a:cubicBezTo>
                    <a:pt x="156" y="67"/>
                    <a:pt x="156" y="67"/>
                    <a:pt x="156" y="67"/>
                  </a:cubicBezTo>
                  <a:cubicBezTo>
                    <a:pt x="156" y="75"/>
                    <a:pt x="154" y="84"/>
                    <a:pt x="153" y="92"/>
                  </a:cubicBezTo>
                  <a:cubicBezTo>
                    <a:pt x="148" y="91"/>
                    <a:pt x="142" y="91"/>
                    <a:pt x="139" y="94"/>
                  </a:cubicBezTo>
                  <a:cubicBezTo>
                    <a:pt x="137" y="95"/>
                    <a:pt x="135" y="96"/>
                    <a:pt x="134" y="98"/>
                  </a:cubicBezTo>
                  <a:cubicBezTo>
                    <a:pt x="125" y="103"/>
                    <a:pt x="119" y="113"/>
                    <a:pt x="119" y="118"/>
                  </a:cubicBezTo>
                  <a:cubicBezTo>
                    <a:pt x="118" y="121"/>
                    <a:pt x="118" y="124"/>
                    <a:pt x="118" y="127"/>
                  </a:cubicBezTo>
                  <a:cubicBezTo>
                    <a:pt x="115" y="132"/>
                    <a:pt x="113" y="140"/>
                    <a:pt x="112" y="144"/>
                  </a:cubicBezTo>
                  <a:cubicBezTo>
                    <a:pt x="111" y="152"/>
                    <a:pt x="111" y="155"/>
                    <a:pt x="111" y="160"/>
                  </a:cubicBezTo>
                  <a:cubicBezTo>
                    <a:pt x="111" y="163"/>
                    <a:pt x="109" y="164"/>
                    <a:pt x="108" y="165"/>
                  </a:cubicBezTo>
                  <a:cubicBezTo>
                    <a:pt x="105" y="174"/>
                    <a:pt x="100" y="181"/>
                    <a:pt x="100" y="189"/>
                  </a:cubicBezTo>
                  <a:cubicBezTo>
                    <a:pt x="99" y="189"/>
                    <a:pt x="99" y="189"/>
                    <a:pt x="99" y="189"/>
                  </a:cubicBezTo>
                  <a:cubicBezTo>
                    <a:pt x="98" y="195"/>
                    <a:pt x="93" y="208"/>
                    <a:pt x="88" y="208"/>
                  </a:cubicBezTo>
                  <a:cubicBezTo>
                    <a:pt x="88" y="210"/>
                    <a:pt x="83" y="208"/>
                    <a:pt x="85" y="211"/>
                  </a:cubicBezTo>
                  <a:cubicBezTo>
                    <a:pt x="82" y="210"/>
                    <a:pt x="85" y="209"/>
                    <a:pt x="82" y="208"/>
                  </a:cubicBezTo>
                  <a:cubicBezTo>
                    <a:pt x="83" y="209"/>
                    <a:pt x="84" y="208"/>
                    <a:pt x="85" y="208"/>
                  </a:cubicBezTo>
                  <a:cubicBezTo>
                    <a:pt x="78" y="200"/>
                    <a:pt x="79" y="178"/>
                    <a:pt x="79" y="161"/>
                  </a:cubicBezTo>
                  <a:cubicBezTo>
                    <a:pt x="81" y="156"/>
                    <a:pt x="80" y="144"/>
                    <a:pt x="81" y="133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2" y="131"/>
                    <a:pt x="82" y="131"/>
                    <a:pt x="83" y="131"/>
                  </a:cubicBezTo>
                  <a:cubicBezTo>
                    <a:pt x="83" y="131"/>
                    <a:pt x="83" y="130"/>
                    <a:pt x="83" y="130"/>
                  </a:cubicBezTo>
                  <a:cubicBezTo>
                    <a:pt x="83" y="129"/>
                    <a:pt x="83" y="129"/>
                    <a:pt x="83" y="129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2" y="128"/>
                    <a:pt x="82" y="128"/>
                    <a:pt x="81" y="128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2" y="128"/>
                    <a:pt x="82" y="128"/>
                    <a:pt x="83" y="128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2" y="127"/>
                    <a:pt x="81" y="127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62" y="125"/>
                    <a:pt x="75" y="126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66" y="126"/>
                    <a:pt x="63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0" y="127"/>
                    <a:pt x="70" y="127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7"/>
                    <a:pt x="70" y="127"/>
                    <a:pt x="69" y="127"/>
                  </a:cubicBezTo>
                  <a:cubicBezTo>
                    <a:pt x="69" y="129"/>
                    <a:pt x="69" y="131"/>
                    <a:pt x="71" y="129"/>
                  </a:cubicBezTo>
                  <a:cubicBezTo>
                    <a:pt x="71" y="129"/>
                    <a:pt x="71" y="129"/>
                    <a:pt x="71" y="130"/>
                  </a:cubicBezTo>
                  <a:cubicBezTo>
                    <a:pt x="71" y="130"/>
                    <a:pt x="71" y="130"/>
                    <a:pt x="71" y="130"/>
                  </a:cubicBezTo>
                  <a:cubicBezTo>
                    <a:pt x="70" y="132"/>
                    <a:pt x="70" y="134"/>
                    <a:pt x="70" y="136"/>
                  </a:cubicBezTo>
                  <a:cubicBezTo>
                    <a:pt x="70" y="138"/>
                    <a:pt x="70" y="139"/>
                    <a:pt x="70" y="140"/>
                  </a:cubicBezTo>
                  <a:cubicBezTo>
                    <a:pt x="70" y="140"/>
                    <a:pt x="70" y="140"/>
                    <a:pt x="70" y="140"/>
                  </a:cubicBezTo>
                  <a:cubicBezTo>
                    <a:pt x="69" y="144"/>
                    <a:pt x="69" y="147"/>
                    <a:pt x="68" y="151"/>
                  </a:cubicBezTo>
                  <a:cubicBezTo>
                    <a:pt x="68" y="151"/>
                    <a:pt x="67" y="151"/>
                    <a:pt x="67" y="152"/>
                  </a:cubicBezTo>
                  <a:cubicBezTo>
                    <a:pt x="67" y="153"/>
                    <a:pt x="67" y="155"/>
                    <a:pt x="67" y="156"/>
                  </a:cubicBezTo>
                  <a:cubicBezTo>
                    <a:pt x="67" y="160"/>
                    <a:pt x="66" y="164"/>
                    <a:pt x="64" y="168"/>
                  </a:cubicBezTo>
                  <a:cubicBezTo>
                    <a:pt x="64" y="168"/>
                    <a:pt x="64" y="169"/>
                    <a:pt x="64" y="169"/>
                  </a:cubicBezTo>
                  <a:cubicBezTo>
                    <a:pt x="63" y="164"/>
                    <a:pt x="64" y="157"/>
                    <a:pt x="65" y="155"/>
                  </a:cubicBezTo>
                  <a:cubicBezTo>
                    <a:pt x="63" y="149"/>
                    <a:pt x="64" y="160"/>
                    <a:pt x="62" y="159"/>
                  </a:cubicBezTo>
                  <a:cubicBezTo>
                    <a:pt x="62" y="163"/>
                    <a:pt x="62" y="166"/>
                    <a:pt x="63" y="171"/>
                  </a:cubicBezTo>
                  <a:cubicBezTo>
                    <a:pt x="62" y="174"/>
                    <a:pt x="63" y="175"/>
                    <a:pt x="61" y="179"/>
                  </a:cubicBezTo>
                  <a:cubicBezTo>
                    <a:pt x="60" y="178"/>
                    <a:pt x="60" y="178"/>
                    <a:pt x="60" y="178"/>
                  </a:cubicBezTo>
                  <a:cubicBezTo>
                    <a:pt x="58" y="183"/>
                    <a:pt x="58" y="185"/>
                    <a:pt x="58" y="188"/>
                  </a:cubicBezTo>
                  <a:cubicBezTo>
                    <a:pt x="54" y="190"/>
                    <a:pt x="55" y="191"/>
                    <a:pt x="51" y="193"/>
                  </a:cubicBezTo>
                  <a:cubicBezTo>
                    <a:pt x="54" y="190"/>
                    <a:pt x="55" y="186"/>
                    <a:pt x="55" y="183"/>
                  </a:cubicBezTo>
                  <a:cubicBezTo>
                    <a:pt x="51" y="187"/>
                    <a:pt x="48" y="194"/>
                    <a:pt x="43" y="194"/>
                  </a:cubicBezTo>
                  <a:cubicBezTo>
                    <a:pt x="38" y="196"/>
                    <a:pt x="35" y="199"/>
                    <a:pt x="35" y="201"/>
                  </a:cubicBezTo>
                  <a:cubicBezTo>
                    <a:pt x="36" y="200"/>
                    <a:pt x="31" y="201"/>
                    <a:pt x="34" y="199"/>
                  </a:cubicBezTo>
                  <a:cubicBezTo>
                    <a:pt x="32" y="200"/>
                    <a:pt x="30" y="201"/>
                    <a:pt x="29" y="201"/>
                  </a:cubicBezTo>
                  <a:cubicBezTo>
                    <a:pt x="29" y="201"/>
                    <a:pt x="29" y="201"/>
                    <a:pt x="29" y="201"/>
                  </a:cubicBezTo>
                  <a:cubicBezTo>
                    <a:pt x="28" y="201"/>
                    <a:pt x="28" y="200"/>
                    <a:pt x="28" y="199"/>
                  </a:cubicBezTo>
                  <a:cubicBezTo>
                    <a:pt x="26" y="197"/>
                    <a:pt x="23" y="193"/>
                    <a:pt x="19" y="196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6" y="196"/>
                    <a:pt x="12" y="198"/>
                    <a:pt x="9" y="198"/>
                  </a:cubicBezTo>
                  <a:cubicBezTo>
                    <a:pt x="9" y="200"/>
                    <a:pt x="8" y="202"/>
                    <a:pt x="10" y="203"/>
                  </a:cubicBezTo>
                  <a:cubicBezTo>
                    <a:pt x="9" y="204"/>
                    <a:pt x="7" y="201"/>
                    <a:pt x="8" y="203"/>
                  </a:cubicBezTo>
                  <a:cubicBezTo>
                    <a:pt x="7" y="201"/>
                    <a:pt x="7" y="201"/>
                    <a:pt x="7" y="201"/>
                  </a:cubicBezTo>
                  <a:cubicBezTo>
                    <a:pt x="1" y="206"/>
                    <a:pt x="3" y="212"/>
                    <a:pt x="3" y="217"/>
                  </a:cubicBezTo>
                  <a:cubicBezTo>
                    <a:pt x="0" y="218"/>
                    <a:pt x="3" y="221"/>
                    <a:pt x="2" y="224"/>
                  </a:cubicBezTo>
                  <a:cubicBezTo>
                    <a:pt x="3" y="226"/>
                    <a:pt x="2" y="229"/>
                    <a:pt x="5" y="229"/>
                  </a:cubicBezTo>
                  <a:cubicBezTo>
                    <a:pt x="4" y="230"/>
                    <a:pt x="4" y="230"/>
                    <a:pt x="4" y="230"/>
                  </a:cubicBezTo>
                  <a:cubicBezTo>
                    <a:pt x="4" y="232"/>
                    <a:pt x="4" y="235"/>
                    <a:pt x="5" y="237"/>
                  </a:cubicBezTo>
                  <a:cubicBezTo>
                    <a:pt x="5" y="239"/>
                    <a:pt x="7" y="238"/>
                    <a:pt x="8" y="239"/>
                  </a:cubicBezTo>
                  <a:cubicBezTo>
                    <a:pt x="7" y="240"/>
                    <a:pt x="7" y="240"/>
                    <a:pt x="7" y="240"/>
                  </a:cubicBezTo>
                  <a:cubicBezTo>
                    <a:pt x="8" y="241"/>
                    <a:pt x="10" y="240"/>
                    <a:pt x="12" y="240"/>
                  </a:cubicBezTo>
                  <a:cubicBezTo>
                    <a:pt x="12" y="241"/>
                    <a:pt x="12" y="241"/>
                    <a:pt x="12" y="242"/>
                  </a:cubicBezTo>
                  <a:cubicBezTo>
                    <a:pt x="11" y="242"/>
                    <a:pt x="9" y="242"/>
                    <a:pt x="7" y="242"/>
                  </a:cubicBezTo>
                  <a:cubicBezTo>
                    <a:pt x="8" y="244"/>
                    <a:pt x="11" y="244"/>
                    <a:pt x="10" y="246"/>
                  </a:cubicBezTo>
                  <a:cubicBezTo>
                    <a:pt x="11" y="247"/>
                    <a:pt x="12" y="248"/>
                    <a:pt x="14" y="247"/>
                  </a:cubicBezTo>
                  <a:cubicBezTo>
                    <a:pt x="13" y="247"/>
                    <a:pt x="14" y="248"/>
                    <a:pt x="13" y="248"/>
                  </a:cubicBezTo>
                  <a:cubicBezTo>
                    <a:pt x="13" y="249"/>
                    <a:pt x="14" y="249"/>
                    <a:pt x="15" y="249"/>
                  </a:cubicBezTo>
                  <a:cubicBezTo>
                    <a:pt x="15" y="249"/>
                    <a:pt x="15" y="249"/>
                    <a:pt x="15" y="249"/>
                  </a:cubicBezTo>
                  <a:cubicBezTo>
                    <a:pt x="16" y="248"/>
                    <a:pt x="17" y="249"/>
                    <a:pt x="18" y="247"/>
                  </a:cubicBezTo>
                  <a:cubicBezTo>
                    <a:pt x="17" y="247"/>
                    <a:pt x="17" y="247"/>
                    <a:pt x="17" y="246"/>
                  </a:cubicBezTo>
                  <a:cubicBezTo>
                    <a:pt x="18" y="246"/>
                    <a:pt x="19" y="246"/>
                    <a:pt x="19" y="248"/>
                  </a:cubicBezTo>
                  <a:cubicBezTo>
                    <a:pt x="18" y="249"/>
                    <a:pt x="16" y="249"/>
                    <a:pt x="17" y="250"/>
                  </a:cubicBezTo>
                  <a:cubicBezTo>
                    <a:pt x="18" y="250"/>
                    <a:pt x="20" y="249"/>
                    <a:pt x="21" y="248"/>
                  </a:cubicBezTo>
                  <a:cubicBezTo>
                    <a:pt x="20" y="249"/>
                    <a:pt x="19" y="248"/>
                    <a:pt x="20" y="246"/>
                  </a:cubicBezTo>
                  <a:cubicBezTo>
                    <a:pt x="19" y="247"/>
                    <a:pt x="19" y="247"/>
                    <a:pt x="19" y="247"/>
                  </a:cubicBezTo>
                  <a:cubicBezTo>
                    <a:pt x="20" y="246"/>
                    <a:pt x="20" y="246"/>
                    <a:pt x="20" y="246"/>
                  </a:cubicBezTo>
                  <a:cubicBezTo>
                    <a:pt x="18" y="245"/>
                    <a:pt x="19" y="243"/>
                    <a:pt x="17" y="243"/>
                  </a:cubicBezTo>
                  <a:cubicBezTo>
                    <a:pt x="16" y="245"/>
                    <a:pt x="16" y="245"/>
                    <a:pt x="16" y="245"/>
                  </a:cubicBezTo>
                  <a:cubicBezTo>
                    <a:pt x="15" y="244"/>
                    <a:pt x="13" y="244"/>
                    <a:pt x="13" y="243"/>
                  </a:cubicBezTo>
                  <a:cubicBezTo>
                    <a:pt x="14" y="243"/>
                    <a:pt x="15" y="242"/>
                    <a:pt x="15" y="241"/>
                  </a:cubicBezTo>
                  <a:cubicBezTo>
                    <a:pt x="15" y="241"/>
                    <a:pt x="14" y="241"/>
                    <a:pt x="15" y="241"/>
                  </a:cubicBezTo>
                  <a:cubicBezTo>
                    <a:pt x="17" y="240"/>
                    <a:pt x="17" y="240"/>
                    <a:pt x="17" y="240"/>
                  </a:cubicBezTo>
                  <a:cubicBezTo>
                    <a:pt x="14" y="242"/>
                    <a:pt x="15" y="238"/>
                    <a:pt x="14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15" y="236"/>
                    <a:pt x="13" y="239"/>
                    <a:pt x="13" y="238"/>
                  </a:cubicBezTo>
                  <a:cubicBezTo>
                    <a:pt x="13" y="237"/>
                    <a:pt x="15" y="237"/>
                    <a:pt x="16" y="235"/>
                  </a:cubicBezTo>
                  <a:cubicBezTo>
                    <a:pt x="15" y="234"/>
                    <a:pt x="12" y="233"/>
                    <a:pt x="14" y="230"/>
                  </a:cubicBezTo>
                  <a:cubicBezTo>
                    <a:pt x="13" y="229"/>
                    <a:pt x="12" y="228"/>
                    <a:pt x="11" y="227"/>
                  </a:cubicBezTo>
                  <a:cubicBezTo>
                    <a:pt x="10" y="226"/>
                    <a:pt x="13" y="227"/>
                    <a:pt x="12" y="226"/>
                  </a:cubicBezTo>
                  <a:cubicBezTo>
                    <a:pt x="13" y="226"/>
                    <a:pt x="14" y="225"/>
                    <a:pt x="15" y="225"/>
                  </a:cubicBezTo>
                  <a:cubicBezTo>
                    <a:pt x="14" y="225"/>
                    <a:pt x="15" y="223"/>
                    <a:pt x="12" y="224"/>
                  </a:cubicBezTo>
                  <a:cubicBezTo>
                    <a:pt x="13" y="222"/>
                    <a:pt x="13" y="221"/>
                    <a:pt x="13" y="219"/>
                  </a:cubicBezTo>
                  <a:cubicBezTo>
                    <a:pt x="13" y="219"/>
                    <a:pt x="14" y="219"/>
                    <a:pt x="15" y="219"/>
                  </a:cubicBezTo>
                  <a:cubicBezTo>
                    <a:pt x="14" y="218"/>
                    <a:pt x="12" y="217"/>
                    <a:pt x="13" y="216"/>
                  </a:cubicBezTo>
                  <a:cubicBezTo>
                    <a:pt x="12" y="215"/>
                    <a:pt x="12" y="216"/>
                    <a:pt x="10" y="215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11" y="214"/>
                    <a:pt x="14" y="215"/>
                    <a:pt x="14" y="214"/>
                  </a:cubicBezTo>
                  <a:cubicBezTo>
                    <a:pt x="17" y="215"/>
                    <a:pt x="13" y="216"/>
                    <a:pt x="16" y="216"/>
                  </a:cubicBezTo>
                  <a:cubicBezTo>
                    <a:pt x="18" y="216"/>
                    <a:pt x="18" y="218"/>
                    <a:pt x="17" y="219"/>
                  </a:cubicBezTo>
                  <a:cubicBezTo>
                    <a:pt x="19" y="220"/>
                    <a:pt x="17" y="218"/>
                    <a:pt x="19" y="218"/>
                  </a:cubicBezTo>
                  <a:cubicBezTo>
                    <a:pt x="19" y="217"/>
                    <a:pt x="18" y="217"/>
                    <a:pt x="18" y="216"/>
                  </a:cubicBezTo>
                  <a:cubicBezTo>
                    <a:pt x="18" y="216"/>
                    <a:pt x="17" y="216"/>
                    <a:pt x="17" y="216"/>
                  </a:cubicBezTo>
                  <a:cubicBezTo>
                    <a:pt x="17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5"/>
                    <a:pt x="17" y="215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6" y="216"/>
                    <a:pt x="16" y="215"/>
                    <a:pt x="16" y="215"/>
                  </a:cubicBezTo>
                  <a:cubicBezTo>
                    <a:pt x="14" y="214"/>
                    <a:pt x="17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4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8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20" y="212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8" y="213"/>
                  </a:cubicBezTo>
                  <a:cubicBezTo>
                    <a:pt x="19" y="213"/>
                    <a:pt x="19" y="213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9" y="213"/>
                    <a:pt x="19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3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9" y="216"/>
                    <a:pt x="18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6"/>
                    <a:pt x="19" y="216"/>
                  </a:cubicBezTo>
                  <a:cubicBezTo>
                    <a:pt x="19" y="216"/>
                    <a:pt x="19" y="216"/>
                    <a:pt x="19" y="215"/>
                  </a:cubicBezTo>
                  <a:cubicBezTo>
                    <a:pt x="19" y="216"/>
                    <a:pt x="19" y="216"/>
                    <a:pt x="19" y="216"/>
                  </a:cubicBezTo>
                  <a:cubicBezTo>
                    <a:pt x="19" y="215"/>
                    <a:pt x="20" y="217"/>
                    <a:pt x="20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20" y="215"/>
                    <a:pt x="18" y="215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3"/>
                  </a:cubicBezTo>
                  <a:cubicBezTo>
                    <a:pt x="19" y="213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20" y="214"/>
                    <a:pt x="20" y="214"/>
                  </a:cubicBezTo>
                  <a:cubicBezTo>
                    <a:pt x="20" y="214"/>
                    <a:pt x="19" y="214"/>
                    <a:pt x="20" y="215"/>
                  </a:cubicBezTo>
                  <a:cubicBezTo>
                    <a:pt x="22" y="215"/>
                    <a:pt x="22" y="215"/>
                    <a:pt x="22" y="215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6"/>
                    <a:pt x="20" y="216"/>
                    <a:pt x="20" y="216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7"/>
                    <a:pt x="20" y="217"/>
                    <a:pt x="20" y="217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7"/>
                    <a:pt x="21" y="217"/>
                    <a:pt x="21" y="217"/>
                  </a:cubicBezTo>
                  <a:cubicBezTo>
                    <a:pt x="20" y="218"/>
                    <a:pt x="23" y="217"/>
                    <a:pt x="22" y="218"/>
                  </a:cubicBezTo>
                  <a:cubicBezTo>
                    <a:pt x="21" y="218"/>
                    <a:pt x="20" y="219"/>
                    <a:pt x="20" y="219"/>
                  </a:cubicBezTo>
                  <a:cubicBezTo>
                    <a:pt x="22" y="218"/>
                    <a:pt x="23" y="219"/>
                    <a:pt x="25" y="218"/>
                  </a:cubicBezTo>
                  <a:cubicBezTo>
                    <a:pt x="24" y="219"/>
                    <a:pt x="21" y="219"/>
                    <a:pt x="20" y="220"/>
                  </a:cubicBezTo>
                  <a:cubicBezTo>
                    <a:pt x="22" y="220"/>
                    <a:pt x="19" y="222"/>
                    <a:pt x="22" y="221"/>
                  </a:cubicBezTo>
                  <a:cubicBezTo>
                    <a:pt x="22" y="220"/>
                    <a:pt x="23" y="221"/>
                    <a:pt x="25" y="220"/>
                  </a:cubicBezTo>
                  <a:cubicBezTo>
                    <a:pt x="25" y="222"/>
                    <a:pt x="23" y="221"/>
                    <a:pt x="23" y="222"/>
                  </a:cubicBezTo>
                  <a:cubicBezTo>
                    <a:pt x="23" y="222"/>
                    <a:pt x="25" y="222"/>
                    <a:pt x="26" y="221"/>
                  </a:cubicBezTo>
                  <a:cubicBezTo>
                    <a:pt x="26" y="222"/>
                    <a:pt x="28" y="222"/>
                    <a:pt x="27" y="223"/>
                  </a:cubicBezTo>
                  <a:cubicBezTo>
                    <a:pt x="25" y="224"/>
                    <a:pt x="26" y="222"/>
                    <a:pt x="25" y="223"/>
                  </a:cubicBezTo>
                  <a:cubicBezTo>
                    <a:pt x="25" y="224"/>
                    <a:pt x="29" y="222"/>
                    <a:pt x="30" y="224"/>
                  </a:cubicBezTo>
                  <a:cubicBezTo>
                    <a:pt x="31" y="223"/>
                    <a:pt x="34" y="223"/>
                    <a:pt x="35" y="224"/>
                  </a:cubicBezTo>
                  <a:cubicBezTo>
                    <a:pt x="35" y="226"/>
                    <a:pt x="34" y="223"/>
                    <a:pt x="32" y="224"/>
                  </a:cubicBezTo>
                  <a:cubicBezTo>
                    <a:pt x="32" y="225"/>
                    <a:pt x="32" y="225"/>
                    <a:pt x="32" y="225"/>
                  </a:cubicBezTo>
                  <a:cubicBezTo>
                    <a:pt x="30" y="227"/>
                    <a:pt x="27" y="224"/>
                    <a:pt x="25" y="225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6"/>
                    <a:pt x="24" y="226"/>
                    <a:pt x="23" y="227"/>
                  </a:cubicBezTo>
                  <a:cubicBezTo>
                    <a:pt x="25" y="226"/>
                    <a:pt x="24" y="228"/>
                    <a:pt x="25" y="228"/>
                  </a:cubicBezTo>
                  <a:cubicBezTo>
                    <a:pt x="26" y="228"/>
                    <a:pt x="24" y="228"/>
                    <a:pt x="25" y="228"/>
                  </a:cubicBezTo>
                  <a:cubicBezTo>
                    <a:pt x="26" y="228"/>
                    <a:pt x="29" y="228"/>
                    <a:pt x="28" y="230"/>
                  </a:cubicBezTo>
                  <a:cubicBezTo>
                    <a:pt x="27" y="229"/>
                    <a:pt x="26" y="230"/>
                    <a:pt x="25" y="230"/>
                  </a:cubicBezTo>
                  <a:cubicBezTo>
                    <a:pt x="24" y="231"/>
                    <a:pt x="27" y="230"/>
                    <a:pt x="26" y="231"/>
                  </a:cubicBezTo>
                  <a:cubicBezTo>
                    <a:pt x="25" y="231"/>
                    <a:pt x="25" y="231"/>
                    <a:pt x="25" y="231"/>
                  </a:cubicBezTo>
                  <a:cubicBezTo>
                    <a:pt x="25" y="233"/>
                    <a:pt x="26" y="241"/>
                    <a:pt x="32" y="242"/>
                  </a:cubicBezTo>
                  <a:cubicBezTo>
                    <a:pt x="31" y="243"/>
                    <a:pt x="31" y="245"/>
                    <a:pt x="30" y="247"/>
                  </a:cubicBezTo>
                  <a:cubicBezTo>
                    <a:pt x="31" y="246"/>
                    <a:pt x="32" y="246"/>
                    <a:pt x="33" y="247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0" y="250"/>
                    <a:pt x="33" y="251"/>
                    <a:pt x="34" y="251"/>
                  </a:cubicBezTo>
                  <a:cubicBezTo>
                    <a:pt x="33" y="252"/>
                    <a:pt x="33" y="252"/>
                    <a:pt x="33" y="252"/>
                  </a:cubicBezTo>
                  <a:cubicBezTo>
                    <a:pt x="32" y="254"/>
                    <a:pt x="34" y="253"/>
                    <a:pt x="35" y="253"/>
                  </a:cubicBezTo>
                  <a:cubicBezTo>
                    <a:pt x="34" y="254"/>
                    <a:pt x="34" y="254"/>
                    <a:pt x="34" y="254"/>
                  </a:cubicBezTo>
                  <a:cubicBezTo>
                    <a:pt x="35" y="254"/>
                    <a:pt x="35" y="254"/>
                    <a:pt x="35" y="254"/>
                  </a:cubicBezTo>
                  <a:cubicBezTo>
                    <a:pt x="36" y="255"/>
                    <a:pt x="36" y="256"/>
                    <a:pt x="34" y="257"/>
                  </a:cubicBezTo>
                  <a:cubicBezTo>
                    <a:pt x="35" y="257"/>
                    <a:pt x="35" y="257"/>
                    <a:pt x="36" y="256"/>
                  </a:cubicBezTo>
                  <a:cubicBezTo>
                    <a:pt x="35" y="258"/>
                    <a:pt x="36" y="261"/>
                    <a:pt x="38" y="262"/>
                  </a:cubicBezTo>
                  <a:cubicBezTo>
                    <a:pt x="38" y="261"/>
                    <a:pt x="39" y="261"/>
                    <a:pt x="40" y="260"/>
                  </a:cubicBezTo>
                  <a:cubicBezTo>
                    <a:pt x="42" y="259"/>
                    <a:pt x="40" y="260"/>
                    <a:pt x="41" y="260"/>
                  </a:cubicBezTo>
                  <a:cubicBezTo>
                    <a:pt x="41" y="261"/>
                    <a:pt x="40" y="262"/>
                    <a:pt x="39" y="262"/>
                  </a:cubicBezTo>
                  <a:cubicBezTo>
                    <a:pt x="38" y="265"/>
                    <a:pt x="42" y="267"/>
                    <a:pt x="44" y="270"/>
                  </a:cubicBezTo>
                  <a:cubicBezTo>
                    <a:pt x="44" y="270"/>
                    <a:pt x="44" y="270"/>
                    <a:pt x="45" y="270"/>
                  </a:cubicBezTo>
                  <a:cubicBezTo>
                    <a:pt x="44" y="273"/>
                    <a:pt x="48" y="273"/>
                    <a:pt x="48" y="276"/>
                  </a:cubicBezTo>
                  <a:cubicBezTo>
                    <a:pt x="49" y="275"/>
                    <a:pt x="51" y="273"/>
                    <a:pt x="52" y="274"/>
                  </a:cubicBezTo>
                  <a:cubicBezTo>
                    <a:pt x="54" y="274"/>
                    <a:pt x="50" y="276"/>
                    <a:pt x="50" y="279"/>
                  </a:cubicBezTo>
                  <a:cubicBezTo>
                    <a:pt x="51" y="278"/>
                    <a:pt x="52" y="279"/>
                    <a:pt x="53" y="279"/>
                  </a:cubicBezTo>
                  <a:cubicBezTo>
                    <a:pt x="52" y="280"/>
                    <a:pt x="52" y="280"/>
                    <a:pt x="52" y="280"/>
                  </a:cubicBezTo>
                  <a:cubicBezTo>
                    <a:pt x="54" y="279"/>
                    <a:pt x="55" y="280"/>
                    <a:pt x="55" y="281"/>
                  </a:cubicBezTo>
                  <a:cubicBezTo>
                    <a:pt x="55" y="281"/>
                    <a:pt x="55" y="281"/>
                    <a:pt x="55" y="281"/>
                  </a:cubicBezTo>
                  <a:cubicBezTo>
                    <a:pt x="55" y="282"/>
                    <a:pt x="55" y="283"/>
                    <a:pt x="56" y="284"/>
                  </a:cubicBezTo>
                  <a:cubicBezTo>
                    <a:pt x="57" y="282"/>
                    <a:pt x="58" y="284"/>
                    <a:pt x="59" y="283"/>
                  </a:cubicBezTo>
                  <a:cubicBezTo>
                    <a:pt x="59" y="284"/>
                    <a:pt x="59" y="284"/>
                    <a:pt x="59" y="284"/>
                  </a:cubicBezTo>
                  <a:cubicBezTo>
                    <a:pt x="60" y="283"/>
                    <a:pt x="60" y="283"/>
                    <a:pt x="60" y="283"/>
                  </a:cubicBezTo>
                  <a:cubicBezTo>
                    <a:pt x="61" y="285"/>
                    <a:pt x="61" y="285"/>
                    <a:pt x="61" y="285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60" y="287"/>
                    <a:pt x="60" y="285"/>
                    <a:pt x="62" y="284"/>
                  </a:cubicBezTo>
                  <a:cubicBezTo>
                    <a:pt x="63" y="284"/>
                    <a:pt x="62" y="285"/>
                    <a:pt x="62" y="286"/>
                  </a:cubicBezTo>
                  <a:cubicBezTo>
                    <a:pt x="62" y="287"/>
                    <a:pt x="62" y="285"/>
                    <a:pt x="61" y="285"/>
                  </a:cubicBezTo>
                  <a:cubicBezTo>
                    <a:pt x="60" y="286"/>
                    <a:pt x="62" y="286"/>
                    <a:pt x="61" y="287"/>
                  </a:cubicBezTo>
                  <a:cubicBezTo>
                    <a:pt x="62" y="287"/>
                    <a:pt x="63" y="286"/>
                    <a:pt x="63" y="286"/>
                  </a:cubicBezTo>
                  <a:cubicBezTo>
                    <a:pt x="64" y="287"/>
                    <a:pt x="65" y="287"/>
                    <a:pt x="65" y="289"/>
                  </a:cubicBezTo>
                  <a:cubicBezTo>
                    <a:pt x="65" y="288"/>
                    <a:pt x="66" y="289"/>
                    <a:pt x="67" y="288"/>
                  </a:cubicBezTo>
                  <a:cubicBezTo>
                    <a:pt x="66" y="288"/>
                    <a:pt x="66" y="287"/>
                    <a:pt x="66" y="286"/>
                  </a:cubicBezTo>
                  <a:cubicBezTo>
                    <a:pt x="67" y="286"/>
                    <a:pt x="68" y="286"/>
                    <a:pt x="68" y="287"/>
                  </a:cubicBezTo>
                  <a:cubicBezTo>
                    <a:pt x="67" y="287"/>
                    <a:pt x="67" y="287"/>
                    <a:pt x="67" y="287"/>
                  </a:cubicBezTo>
                  <a:cubicBezTo>
                    <a:pt x="68" y="287"/>
                    <a:pt x="69" y="288"/>
                    <a:pt x="69" y="286"/>
                  </a:cubicBezTo>
                  <a:cubicBezTo>
                    <a:pt x="69" y="289"/>
                    <a:pt x="69" y="289"/>
                    <a:pt x="69" y="289"/>
                  </a:cubicBezTo>
                  <a:cubicBezTo>
                    <a:pt x="70" y="288"/>
                    <a:pt x="71" y="288"/>
                    <a:pt x="72" y="288"/>
                  </a:cubicBezTo>
                  <a:cubicBezTo>
                    <a:pt x="71" y="290"/>
                    <a:pt x="69" y="291"/>
                    <a:pt x="71" y="292"/>
                  </a:cubicBezTo>
                  <a:cubicBezTo>
                    <a:pt x="73" y="291"/>
                    <a:pt x="73" y="291"/>
                    <a:pt x="73" y="291"/>
                  </a:cubicBezTo>
                  <a:cubicBezTo>
                    <a:pt x="74" y="291"/>
                    <a:pt x="74" y="292"/>
                    <a:pt x="74" y="293"/>
                  </a:cubicBezTo>
                  <a:cubicBezTo>
                    <a:pt x="76" y="294"/>
                    <a:pt x="77" y="289"/>
                    <a:pt x="79" y="291"/>
                  </a:cubicBezTo>
                  <a:cubicBezTo>
                    <a:pt x="78" y="293"/>
                    <a:pt x="78" y="293"/>
                    <a:pt x="79" y="294"/>
                  </a:cubicBezTo>
                  <a:cubicBezTo>
                    <a:pt x="79" y="293"/>
                    <a:pt x="79" y="293"/>
                    <a:pt x="80" y="293"/>
                  </a:cubicBezTo>
                  <a:cubicBezTo>
                    <a:pt x="80" y="292"/>
                    <a:pt x="79" y="294"/>
                    <a:pt x="79" y="293"/>
                  </a:cubicBezTo>
                  <a:cubicBezTo>
                    <a:pt x="79" y="291"/>
                    <a:pt x="80" y="292"/>
                    <a:pt x="80" y="292"/>
                  </a:cubicBezTo>
                  <a:cubicBezTo>
                    <a:pt x="81" y="296"/>
                    <a:pt x="86" y="294"/>
                    <a:pt x="88" y="296"/>
                  </a:cubicBezTo>
                  <a:cubicBezTo>
                    <a:pt x="88" y="294"/>
                    <a:pt x="90" y="295"/>
                    <a:pt x="90" y="295"/>
                  </a:cubicBezTo>
                  <a:cubicBezTo>
                    <a:pt x="90" y="297"/>
                    <a:pt x="92" y="294"/>
                    <a:pt x="93" y="296"/>
                  </a:cubicBezTo>
                  <a:cubicBezTo>
                    <a:pt x="92" y="293"/>
                    <a:pt x="92" y="293"/>
                    <a:pt x="92" y="293"/>
                  </a:cubicBezTo>
                  <a:cubicBezTo>
                    <a:pt x="94" y="295"/>
                    <a:pt x="95" y="290"/>
                    <a:pt x="96" y="293"/>
                  </a:cubicBezTo>
                  <a:cubicBezTo>
                    <a:pt x="97" y="293"/>
                    <a:pt x="96" y="294"/>
                    <a:pt x="95" y="295"/>
                  </a:cubicBezTo>
                  <a:cubicBezTo>
                    <a:pt x="96" y="298"/>
                    <a:pt x="99" y="293"/>
                    <a:pt x="100" y="296"/>
                  </a:cubicBezTo>
                  <a:cubicBezTo>
                    <a:pt x="100" y="295"/>
                    <a:pt x="99" y="293"/>
                    <a:pt x="101" y="292"/>
                  </a:cubicBezTo>
                  <a:cubicBezTo>
                    <a:pt x="101" y="294"/>
                    <a:pt x="103" y="295"/>
                    <a:pt x="103" y="295"/>
                  </a:cubicBezTo>
                  <a:cubicBezTo>
                    <a:pt x="104" y="295"/>
                    <a:pt x="104" y="294"/>
                    <a:pt x="105" y="295"/>
                  </a:cubicBezTo>
                  <a:cubicBezTo>
                    <a:pt x="104" y="296"/>
                    <a:pt x="104" y="296"/>
                    <a:pt x="104" y="296"/>
                  </a:cubicBezTo>
                  <a:cubicBezTo>
                    <a:pt x="105" y="297"/>
                    <a:pt x="106" y="296"/>
                    <a:pt x="107" y="295"/>
                  </a:cubicBezTo>
                  <a:cubicBezTo>
                    <a:pt x="108" y="297"/>
                    <a:pt x="110" y="296"/>
                    <a:pt x="111" y="297"/>
                  </a:cubicBezTo>
                  <a:cubicBezTo>
                    <a:pt x="112" y="295"/>
                    <a:pt x="113" y="299"/>
                    <a:pt x="113" y="295"/>
                  </a:cubicBezTo>
                  <a:cubicBezTo>
                    <a:pt x="114" y="296"/>
                    <a:pt x="114" y="296"/>
                    <a:pt x="114" y="296"/>
                  </a:cubicBezTo>
                  <a:cubicBezTo>
                    <a:pt x="114" y="296"/>
                    <a:pt x="115" y="294"/>
                    <a:pt x="115" y="294"/>
                  </a:cubicBezTo>
                  <a:cubicBezTo>
                    <a:pt x="115" y="296"/>
                    <a:pt x="115" y="296"/>
                    <a:pt x="115" y="296"/>
                  </a:cubicBezTo>
                  <a:cubicBezTo>
                    <a:pt x="114" y="298"/>
                    <a:pt x="117" y="296"/>
                    <a:pt x="117" y="298"/>
                  </a:cubicBezTo>
                  <a:cubicBezTo>
                    <a:pt x="116" y="296"/>
                    <a:pt x="117" y="298"/>
                    <a:pt x="118" y="296"/>
                  </a:cubicBezTo>
                  <a:cubicBezTo>
                    <a:pt x="118" y="296"/>
                    <a:pt x="118" y="296"/>
                    <a:pt x="118" y="296"/>
                  </a:cubicBezTo>
                  <a:cubicBezTo>
                    <a:pt x="120" y="296"/>
                    <a:pt x="119" y="295"/>
                    <a:pt x="120" y="295"/>
                  </a:cubicBezTo>
                  <a:cubicBezTo>
                    <a:pt x="121" y="295"/>
                    <a:pt x="120" y="297"/>
                    <a:pt x="120" y="297"/>
                  </a:cubicBezTo>
                  <a:cubicBezTo>
                    <a:pt x="120" y="298"/>
                    <a:pt x="121" y="298"/>
                    <a:pt x="122" y="297"/>
                  </a:cubicBezTo>
                  <a:cubicBezTo>
                    <a:pt x="122" y="298"/>
                    <a:pt x="122" y="298"/>
                    <a:pt x="123" y="298"/>
                  </a:cubicBezTo>
                  <a:cubicBezTo>
                    <a:pt x="123" y="298"/>
                    <a:pt x="123" y="298"/>
                    <a:pt x="123" y="298"/>
                  </a:cubicBezTo>
                  <a:cubicBezTo>
                    <a:pt x="123" y="298"/>
                    <a:pt x="124" y="298"/>
                    <a:pt x="124" y="299"/>
                  </a:cubicBezTo>
                  <a:cubicBezTo>
                    <a:pt x="123" y="300"/>
                    <a:pt x="123" y="300"/>
                    <a:pt x="123" y="300"/>
                  </a:cubicBezTo>
                  <a:cubicBezTo>
                    <a:pt x="124" y="300"/>
                    <a:pt x="125" y="299"/>
                    <a:pt x="125" y="298"/>
                  </a:cubicBezTo>
                  <a:cubicBezTo>
                    <a:pt x="127" y="300"/>
                    <a:pt x="131" y="300"/>
                    <a:pt x="132" y="300"/>
                  </a:cubicBezTo>
                  <a:cubicBezTo>
                    <a:pt x="131" y="299"/>
                    <a:pt x="131" y="301"/>
                    <a:pt x="131" y="300"/>
                  </a:cubicBezTo>
                  <a:cubicBezTo>
                    <a:pt x="132" y="300"/>
                    <a:pt x="133" y="299"/>
                    <a:pt x="133" y="300"/>
                  </a:cubicBezTo>
                  <a:cubicBezTo>
                    <a:pt x="134" y="300"/>
                    <a:pt x="133" y="301"/>
                    <a:pt x="134" y="302"/>
                  </a:cubicBezTo>
                  <a:cubicBezTo>
                    <a:pt x="133" y="302"/>
                    <a:pt x="135" y="300"/>
                    <a:pt x="134" y="300"/>
                  </a:cubicBezTo>
                  <a:cubicBezTo>
                    <a:pt x="134" y="303"/>
                    <a:pt x="138" y="301"/>
                    <a:pt x="139" y="304"/>
                  </a:cubicBezTo>
                  <a:cubicBezTo>
                    <a:pt x="139" y="303"/>
                    <a:pt x="138" y="304"/>
                    <a:pt x="137" y="305"/>
                  </a:cubicBezTo>
                  <a:cubicBezTo>
                    <a:pt x="139" y="305"/>
                    <a:pt x="141" y="305"/>
                    <a:pt x="143" y="304"/>
                  </a:cubicBezTo>
                  <a:cubicBezTo>
                    <a:pt x="142" y="305"/>
                    <a:pt x="142" y="305"/>
                    <a:pt x="141" y="305"/>
                  </a:cubicBezTo>
                  <a:cubicBezTo>
                    <a:pt x="142" y="306"/>
                    <a:pt x="143" y="307"/>
                    <a:pt x="144" y="306"/>
                  </a:cubicBezTo>
                  <a:cubicBezTo>
                    <a:pt x="145" y="305"/>
                    <a:pt x="144" y="307"/>
                    <a:pt x="144" y="306"/>
                  </a:cubicBezTo>
                  <a:cubicBezTo>
                    <a:pt x="144" y="305"/>
                    <a:pt x="146" y="305"/>
                    <a:pt x="146" y="306"/>
                  </a:cubicBezTo>
                  <a:cubicBezTo>
                    <a:pt x="146" y="306"/>
                    <a:pt x="146" y="306"/>
                    <a:pt x="146" y="306"/>
                  </a:cubicBezTo>
                  <a:cubicBezTo>
                    <a:pt x="147" y="307"/>
                    <a:pt x="147" y="306"/>
                    <a:pt x="148" y="307"/>
                  </a:cubicBezTo>
                  <a:cubicBezTo>
                    <a:pt x="148" y="308"/>
                    <a:pt x="147" y="307"/>
                    <a:pt x="147" y="308"/>
                  </a:cubicBezTo>
                  <a:cubicBezTo>
                    <a:pt x="145" y="310"/>
                    <a:pt x="147" y="311"/>
                    <a:pt x="147" y="311"/>
                  </a:cubicBezTo>
                  <a:cubicBezTo>
                    <a:pt x="149" y="311"/>
                    <a:pt x="149" y="311"/>
                    <a:pt x="149" y="311"/>
                  </a:cubicBezTo>
                  <a:cubicBezTo>
                    <a:pt x="150" y="311"/>
                    <a:pt x="148" y="312"/>
                    <a:pt x="148" y="312"/>
                  </a:cubicBezTo>
                  <a:cubicBezTo>
                    <a:pt x="154" y="312"/>
                    <a:pt x="154" y="312"/>
                    <a:pt x="154" y="312"/>
                  </a:cubicBezTo>
                  <a:cubicBezTo>
                    <a:pt x="153" y="312"/>
                    <a:pt x="152" y="314"/>
                    <a:pt x="151" y="314"/>
                  </a:cubicBezTo>
                  <a:cubicBezTo>
                    <a:pt x="152" y="315"/>
                    <a:pt x="155" y="315"/>
                    <a:pt x="157" y="315"/>
                  </a:cubicBezTo>
                  <a:cubicBezTo>
                    <a:pt x="157" y="316"/>
                    <a:pt x="158" y="317"/>
                    <a:pt x="159" y="318"/>
                  </a:cubicBezTo>
                  <a:cubicBezTo>
                    <a:pt x="158" y="319"/>
                    <a:pt x="159" y="317"/>
                    <a:pt x="158" y="318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6" y="318"/>
                    <a:pt x="154" y="320"/>
                    <a:pt x="153" y="320"/>
                  </a:cubicBezTo>
                  <a:cubicBezTo>
                    <a:pt x="155" y="320"/>
                    <a:pt x="154" y="323"/>
                    <a:pt x="154" y="325"/>
                  </a:cubicBezTo>
                  <a:cubicBezTo>
                    <a:pt x="157" y="323"/>
                    <a:pt x="156" y="326"/>
                    <a:pt x="159" y="325"/>
                  </a:cubicBezTo>
                  <a:cubicBezTo>
                    <a:pt x="160" y="327"/>
                    <a:pt x="157" y="327"/>
                    <a:pt x="156" y="328"/>
                  </a:cubicBezTo>
                  <a:cubicBezTo>
                    <a:pt x="158" y="329"/>
                    <a:pt x="158" y="331"/>
                    <a:pt x="158" y="333"/>
                  </a:cubicBezTo>
                  <a:cubicBezTo>
                    <a:pt x="158" y="333"/>
                    <a:pt x="158" y="333"/>
                    <a:pt x="158" y="333"/>
                  </a:cubicBezTo>
                  <a:cubicBezTo>
                    <a:pt x="159" y="334"/>
                    <a:pt x="158" y="337"/>
                    <a:pt x="161" y="338"/>
                  </a:cubicBezTo>
                  <a:cubicBezTo>
                    <a:pt x="160" y="338"/>
                    <a:pt x="160" y="338"/>
                    <a:pt x="159" y="338"/>
                  </a:cubicBezTo>
                  <a:cubicBezTo>
                    <a:pt x="159" y="340"/>
                    <a:pt x="163" y="338"/>
                    <a:pt x="162" y="340"/>
                  </a:cubicBezTo>
                  <a:cubicBezTo>
                    <a:pt x="160" y="339"/>
                    <a:pt x="160" y="339"/>
                    <a:pt x="160" y="339"/>
                  </a:cubicBezTo>
                  <a:cubicBezTo>
                    <a:pt x="162" y="340"/>
                    <a:pt x="160" y="342"/>
                    <a:pt x="162" y="343"/>
                  </a:cubicBezTo>
                  <a:cubicBezTo>
                    <a:pt x="161" y="343"/>
                    <a:pt x="161" y="343"/>
                    <a:pt x="160" y="343"/>
                  </a:cubicBezTo>
                  <a:cubicBezTo>
                    <a:pt x="161" y="344"/>
                    <a:pt x="161" y="345"/>
                    <a:pt x="163" y="346"/>
                  </a:cubicBezTo>
                  <a:cubicBezTo>
                    <a:pt x="162" y="347"/>
                    <a:pt x="161" y="346"/>
                    <a:pt x="160" y="346"/>
                  </a:cubicBezTo>
                  <a:cubicBezTo>
                    <a:pt x="160" y="347"/>
                    <a:pt x="163" y="347"/>
                    <a:pt x="162" y="348"/>
                  </a:cubicBezTo>
                  <a:cubicBezTo>
                    <a:pt x="162" y="349"/>
                    <a:pt x="161" y="349"/>
                    <a:pt x="161" y="349"/>
                  </a:cubicBezTo>
                  <a:cubicBezTo>
                    <a:pt x="162" y="350"/>
                    <a:pt x="162" y="351"/>
                    <a:pt x="163" y="352"/>
                  </a:cubicBezTo>
                  <a:cubicBezTo>
                    <a:pt x="162" y="352"/>
                    <a:pt x="162" y="353"/>
                    <a:pt x="161" y="353"/>
                  </a:cubicBezTo>
                  <a:cubicBezTo>
                    <a:pt x="161" y="360"/>
                    <a:pt x="162" y="366"/>
                    <a:pt x="164" y="372"/>
                  </a:cubicBezTo>
                  <a:cubicBezTo>
                    <a:pt x="161" y="374"/>
                    <a:pt x="162" y="371"/>
                    <a:pt x="161" y="372"/>
                  </a:cubicBezTo>
                  <a:cubicBezTo>
                    <a:pt x="163" y="372"/>
                    <a:pt x="161" y="373"/>
                    <a:pt x="162" y="375"/>
                  </a:cubicBezTo>
                  <a:cubicBezTo>
                    <a:pt x="162" y="375"/>
                    <a:pt x="162" y="375"/>
                    <a:pt x="162" y="375"/>
                  </a:cubicBezTo>
                  <a:cubicBezTo>
                    <a:pt x="162" y="376"/>
                    <a:pt x="161" y="376"/>
                    <a:pt x="162" y="377"/>
                  </a:cubicBezTo>
                  <a:cubicBezTo>
                    <a:pt x="162" y="377"/>
                    <a:pt x="162" y="377"/>
                    <a:pt x="162" y="377"/>
                  </a:cubicBezTo>
                  <a:cubicBezTo>
                    <a:pt x="164" y="378"/>
                    <a:pt x="159" y="379"/>
                    <a:pt x="162" y="379"/>
                  </a:cubicBezTo>
                  <a:cubicBezTo>
                    <a:pt x="161" y="380"/>
                    <a:pt x="161" y="380"/>
                    <a:pt x="161" y="380"/>
                  </a:cubicBezTo>
                  <a:cubicBezTo>
                    <a:pt x="163" y="381"/>
                    <a:pt x="160" y="382"/>
                    <a:pt x="162" y="383"/>
                  </a:cubicBezTo>
                  <a:cubicBezTo>
                    <a:pt x="162" y="383"/>
                    <a:pt x="162" y="383"/>
                    <a:pt x="162" y="383"/>
                  </a:cubicBezTo>
                  <a:cubicBezTo>
                    <a:pt x="161" y="384"/>
                    <a:pt x="165" y="386"/>
                    <a:pt x="163" y="386"/>
                  </a:cubicBezTo>
                  <a:cubicBezTo>
                    <a:pt x="163" y="388"/>
                    <a:pt x="164" y="389"/>
                    <a:pt x="166" y="389"/>
                  </a:cubicBezTo>
                  <a:cubicBezTo>
                    <a:pt x="165" y="390"/>
                    <a:pt x="164" y="389"/>
                    <a:pt x="163" y="389"/>
                  </a:cubicBezTo>
                  <a:cubicBezTo>
                    <a:pt x="164" y="394"/>
                    <a:pt x="164" y="400"/>
                    <a:pt x="167" y="404"/>
                  </a:cubicBezTo>
                  <a:cubicBezTo>
                    <a:pt x="166" y="404"/>
                    <a:pt x="166" y="404"/>
                    <a:pt x="165" y="404"/>
                  </a:cubicBezTo>
                  <a:cubicBezTo>
                    <a:pt x="168" y="406"/>
                    <a:pt x="163" y="409"/>
                    <a:pt x="168" y="411"/>
                  </a:cubicBezTo>
                  <a:cubicBezTo>
                    <a:pt x="170" y="412"/>
                    <a:pt x="170" y="412"/>
                    <a:pt x="170" y="412"/>
                  </a:cubicBezTo>
                  <a:cubicBezTo>
                    <a:pt x="169" y="412"/>
                    <a:pt x="168" y="412"/>
                    <a:pt x="167" y="413"/>
                  </a:cubicBezTo>
                  <a:cubicBezTo>
                    <a:pt x="168" y="413"/>
                    <a:pt x="167" y="415"/>
                    <a:pt x="169" y="416"/>
                  </a:cubicBezTo>
                  <a:cubicBezTo>
                    <a:pt x="168" y="416"/>
                    <a:pt x="168" y="416"/>
                    <a:pt x="168" y="416"/>
                  </a:cubicBezTo>
                  <a:cubicBezTo>
                    <a:pt x="167" y="417"/>
                    <a:pt x="170" y="418"/>
                    <a:pt x="169" y="419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66" y="425"/>
                    <a:pt x="163" y="434"/>
                    <a:pt x="168" y="438"/>
                  </a:cubicBezTo>
                  <a:cubicBezTo>
                    <a:pt x="169" y="440"/>
                    <a:pt x="166" y="439"/>
                    <a:pt x="166" y="440"/>
                  </a:cubicBezTo>
                  <a:cubicBezTo>
                    <a:pt x="170" y="444"/>
                    <a:pt x="167" y="452"/>
                    <a:pt x="173" y="453"/>
                  </a:cubicBezTo>
                  <a:cubicBezTo>
                    <a:pt x="173" y="454"/>
                    <a:pt x="173" y="454"/>
                    <a:pt x="173" y="455"/>
                  </a:cubicBezTo>
                  <a:cubicBezTo>
                    <a:pt x="173" y="455"/>
                    <a:pt x="173" y="456"/>
                    <a:pt x="174" y="456"/>
                  </a:cubicBezTo>
                  <a:cubicBezTo>
                    <a:pt x="171" y="457"/>
                    <a:pt x="174" y="460"/>
                    <a:pt x="172" y="462"/>
                  </a:cubicBezTo>
                  <a:cubicBezTo>
                    <a:pt x="175" y="462"/>
                    <a:pt x="174" y="463"/>
                    <a:pt x="174" y="464"/>
                  </a:cubicBezTo>
                  <a:cubicBezTo>
                    <a:pt x="174" y="464"/>
                    <a:pt x="173" y="464"/>
                    <a:pt x="173" y="464"/>
                  </a:cubicBezTo>
                  <a:cubicBezTo>
                    <a:pt x="173" y="466"/>
                    <a:pt x="173" y="466"/>
                    <a:pt x="172" y="468"/>
                  </a:cubicBezTo>
                  <a:cubicBezTo>
                    <a:pt x="172" y="469"/>
                    <a:pt x="174" y="469"/>
                    <a:pt x="173" y="470"/>
                  </a:cubicBezTo>
                  <a:cubicBezTo>
                    <a:pt x="171" y="471"/>
                    <a:pt x="173" y="472"/>
                    <a:pt x="172" y="473"/>
                  </a:cubicBezTo>
                  <a:cubicBezTo>
                    <a:pt x="174" y="473"/>
                    <a:pt x="175" y="474"/>
                    <a:pt x="175" y="475"/>
                  </a:cubicBezTo>
                  <a:cubicBezTo>
                    <a:pt x="172" y="475"/>
                    <a:pt x="172" y="475"/>
                    <a:pt x="172" y="475"/>
                  </a:cubicBezTo>
                  <a:cubicBezTo>
                    <a:pt x="174" y="477"/>
                    <a:pt x="170" y="481"/>
                    <a:pt x="174" y="485"/>
                  </a:cubicBezTo>
                  <a:cubicBezTo>
                    <a:pt x="172" y="485"/>
                    <a:pt x="172" y="485"/>
                    <a:pt x="172" y="485"/>
                  </a:cubicBezTo>
                  <a:cubicBezTo>
                    <a:pt x="174" y="488"/>
                    <a:pt x="173" y="491"/>
                    <a:pt x="176" y="494"/>
                  </a:cubicBezTo>
                  <a:cubicBezTo>
                    <a:pt x="175" y="495"/>
                    <a:pt x="175" y="496"/>
                    <a:pt x="175" y="497"/>
                  </a:cubicBezTo>
                  <a:cubicBezTo>
                    <a:pt x="176" y="498"/>
                    <a:pt x="176" y="499"/>
                    <a:pt x="178" y="499"/>
                  </a:cubicBezTo>
                  <a:cubicBezTo>
                    <a:pt x="178" y="500"/>
                    <a:pt x="177" y="500"/>
                    <a:pt x="177" y="500"/>
                  </a:cubicBezTo>
                  <a:cubicBezTo>
                    <a:pt x="176" y="501"/>
                    <a:pt x="174" y="504"/>
                    <a:pt x="177" y="504"/>
                  </a:cubicBezTo>
                  <a:cubicBezTo>
                    <a:pt x="175" y="505"/>
                    <a:pt x="175" y="505"/>
                    <a:pt x="175" y="505"/>
                  </a:cubicBezTo>
                  <a:cubicBezTo>
                    <a:pt x="177" y="506"/>
                    <a:pt x="179" y="507"/>
                    <a:pt x="177" y="508"/>
                  </a:cubicBezTo>
                  <a:cubicBezTo>
                    <a:pt x="178" y="509"/>
                    <a:pt x="179" y="510"/>
                    <a:pt x="181" y="509"/>
                  </a:cubicBezTo>
                  <a:cubicBezTo>
                    <a:pt x="181" y="510"/>
                    <a:pt x="178" y="510"/>
                    <a:pt x="180" y="510"/>
                  </a:cubicBezTo>
                  <a:cubicBezTo>
                    <a:pt x="178" y="510"/>
                    <a:pt x="178" y="510"/>
                    <a:pt x="178" y="510"/>
                  </a:cubicBezTo>
                  <a:cubicBezTo>
                    <a:pt x="177" y="513"/>
                    <a:pt x="179" y="515"/>
                    <a:pt x="180" y="518"/>
                  </a:cubicBezTo>
                  <a:cubicBezTo>
                    <a:pt x="178" y="519"/>
                    <a:pt x="181" y="520"/>
                    <a:pt x="179" y="522"/>
                  </a:cubicBezTo>
                  <a:cubicBezTo>
                    <a:pt x="181" y="523"/>
                    <a:pt x="179" y="525"/>
                    <a:pt x="182" y="525"/>
                  </a:cubicBezTo>
                  <a:cubicBezTo>
                    <a:pt x="181" y="525"/>
                    <a:pt x="181" y="525"/>
                    <a:pt x="181" y="525"/>
                  </a:cubicBezTo>
                  <a:cubicBezTo>
                    <a:pt x="181" y="526"/>
                    <a:pt x="181" y="528"/>
                    <a:pt x="180" y="530"/>
                  </a:cubicBezTo>
                  <a:cubicBezTo>
                    <a:pt x="180" y="531"/>
                    <a:pt x="182" y="530"/>
                    <a:pt x="183" y="531"/>
                  </a:cubicBezTo>
                  <a:cubicBezTo>
                    <a:pt x="182" y="531"/>
                    <a:pt x="182" y="531"/>
                    <a:pt x="182" y="531"/>
                  </a:cubicBezTo>
                  <a:cubicBezTo>
                    <a:pt x="183" y="532"/>
                    <a:pt x="185" y="532"/>
                    <a:pt x="186" y="532"/>
                  </a:cubicBezTo>
                  <a:cubicBezTo>
                    <a:pt x="185" y="533"/>
                    <a:pt x="186" y="533"/>
                    <a:pt x="185" y="533"/>
                  </a:cubicBezTo>
                  <a:cubicBezTo>
                    <a:pt x="185" y="533"/>
                    <a:pt x="183" y="533"/>
                    <a:pt x="181" y="532"/>
                  </a:cubicBezTo>
                  <a:cubicBezTo>
                    <a:pt x="181" y="534"/>
                    <a:pt x="184" y="534"/>
                    <a:pt x="182" y="535"/>
                  </a:cubicBezTo>
                  <a:cubicBezTo>
                    <a:pt x="182" y="536"/>
                    <a:pt x="182" y="536"/>
                    <a:pt x="184" y="536"/>
                  </a:cubicBezTo>
                  <a:cubicBezTo>
                    <a:pt x="184" y="536"/>
                    <a:pt x="183" y="537"/>
                    <a:pt x="182" y="537"/>
                  </a:cubicBezTo>
                  <a:cubicBezTo>
                    <a:pt x="183" y="537"/>
                    <a:pt x="183" y="538"/>
                    <a:pt x="184" y="538"/>
                  </a:cubicBezTo>
                  <a:cubicBezTo>
                    <a:pt x="184" y="538"/>
                    <a:pt x="184" y="537"/>
                    <a:pt x="184" y="537"/>
                  </a:cubicBezTo>
                  <a:cubicBezTo>
                    <a:pt x="185" y="537"/>
                    <a:pt x="185" y="538"/>
                    <a:pt x="187" y="538"/>
                  </a:cubicBezTo>
                  <a:cubicBezTo>
                    <a:pt x="187" y="537"/>
                    <a:pt x="186" y="537"/>
                    <a:pt x="186" y="537"/>
                  </a:cubicBezTo>
                  <a:cubicBezTo>
                    <a:pt x="188" y="537"/>
                    <a:pt x="188" y="538"/>
                    <a:pt x="187" y="538"/>
                  </a:cubicBezTo>
                  <a:cubicBezTo>
                    <a:pt x="186" y="539"/>
                    <a:pt x="185" y="538"/>
                    <a:pt x="184" y="539"/>
                  </a:cubicBezTo>
                  <a:cubicBezTo>
                    <a:pt x="188" y="540"/>
                    <a:pt x="188" y="540"/>
                    <a:pt x="188" y="540"/>
                  </a:cubicBezTo>
                  <a:cubicBezTo>
                    <a:pt x="186" y="540"/>
                    <a:pt x="187" y="539"/>
                    <a:pt x="189" y="539"/>
                  </a:cubicBezTo>
                  <a:cubicBezTo>
                    <a:pt x="188" y="538"/>
                    <a:pt x="188" y="538"/>
                    <a:pt x="188" y="538"/>
                  </a:cubicBezTo>
                  <a:cubicBezTo>
                    <a:pt x="189" y="538"/>
                    <a:pt x="189" y="538"/>
                    <a:pt x="189" y="538"/>
                  </a:cubicBezTo>
                  <a:cubicBezTo>
                    <a:pt x="189" y="537"/>
                    <a:pt x="190" y="536"/>
                    <a:pt x="189" y="535"/>
                  </a:cubicBezTo>
                  <a:cubicBezTo>
                    <a:pt x="187" y="536"/>
                    <a:pt x="187" y="536"/>
                    <a:pt x="187" y="536"/>
                  </a:cubicBezTo>
                  <a:cubicBezTo>
                    <a:pt x="187" y="535"/>
                    <a:pt x="185" y="535"/>
                    <a:pt x="187" y="534"/>
                  </a:cubicBezTo>
                  <a:cubicBezTo>
                    <a:pt x="187" y="534"/>
                    <a:pt x="188" y="534"/>
                    <a:pt x="189" y="534"/>
                  </a:cubicBezTo>
                  <a:cubicBezTo>
                    <a:pt x="189" y="534"/>
                    <a:pt x="188" y="533"/>
                    <a:pt x="188" y="533"/>
                  </a:cubicBezTo>
                  <a:cubicBezTo>
                    <a:pt x="191" y="533"/>
                    <a:pt x="191" y="533"/>
                    <a:pt x="191" y="533"/>
                  </a:cubicBezTo>
                  <a:cubicBezTo>
                    <a:pt x="187" y="533"/>
                    <a:pt x="189" y="532"/>
                    <a:pt x="189" y="531"/>
                  </a:cubicBezTo>
                  <a:cubicBezTo>
                    <a:pt x="189" y="531"/>
                    <a:pt x="189" y="531"/>
                    <a:pt x="189" y="531"/>
                  </a:cubicBezTo>
                  <a:cubicBezTo>
                    <a:pt x="190" y="530"/>
                    <a:pt x="188" y="532"/>
                    <a:pt x="188" y="531"/>
                  </a:cubicBezTo>
                  <a:cubicBezTo>
                    <a:pt x="188" y="530"/>
                    <a:pt x="191" y="530"/>
                    <a:pt x="192" y="530"/>
                  </a:cubicBezTo>
                  <a:cubicBezTo>
                    <a:pt x="191" y="529"/>
                    <a:pt x="189" y="527"/>
                    <a:pt x="191" y="526"/>
                  </a:cubicBezTo>
                  <a:cubicBezTo>
                    <a:pt x="190" y="525"/>
                    <a:pt x="189" y="524"/>
                    <a:pt x="188" y="524"/>
                  </a:cubicBezTo>
                  <a:cubicBezTo>
                    <a:pt x="188" y="523"/>
                    <a:pt x="191" y="523"/>
                    <a:pt x="190" y="523"/>
                  </a:cubicBezTo>
                  <a:cubicBezTo>
                    <a:pt x="190" y="523"/>
                    <a:pt x="191" y="522"/>
                    <a:pt x="192" y="522"/>
                  </a:cubicBezTo>
                  <a:cubicBezTo>
                    <a:pt x="191" y="522"/>
                    <a:pt x="192" y="521"/>
                    <a:pt x="190" y="522"/>
                  </a:cubicBezTo>
                  <a:cubicBezTo>
                    <a:pt x="190" y="520"/>
                    <a:pt x="191" y="519"/>
                    <a:pt x="190" y="518"/>
                  </a:cubicBezTo>
                  <a:cubicBezTo>
                    <a:pt x="190" y="518"/>
                    <a:pt x="192" y="518"/>
                    <a:pt x="193" y="518"/>
                  </a:cubicBezTo>
                  <a:cubicBezTo>
                    <a:pt x="191" y="517"/>
                    <a:pt x="190" y="516"/>
                    <a:pt x="190" y="515"/>
                  </a:cubicBezTo>
                  <a:cubicBezTo>
                    <a:pt x="189" y="515"/>
                    <a:pt x="189" y="516"/>
                    <a:pt x="187" y="516"/>
                  </a:cubicBezTo>
                  <a:cubicBezTo>
                    <a:pt x="187" y="516"/>
                    <a:pt x="186" y="516"/>
                    <a:pt x="186" y="515"/>
                  </a:cubicBezTo>
                  <a:cubicBezTo>
                    <a:pt x="188" y="515"/>
                    <a:pt x="191" y="515"/>
                    <a:pt x="191" y="514"/>
                  </a:cubicBezTo>
                  <a:cubicBezTo>
                    <a:pt x="193" y="514"/>
                    <a:pt x="190" y="515"/>
                    <a:pt x="193" y="515"/>
                  </a:cubicBezTo>
                  <a:cubicBezTo>
                    <a:pt x="195" y="515"/>
                    <a:pt x="196" y="517"/>
                    <a:pt x="194" y="517"/>
                  </a:cubicBezTo>
                  <a:cubicBezTo>
                    <a:pt x="197" y="518"/>
                    <a:pt x="195" y="516"/>
                    <a:pt x="197" y="516"/>
                  </a:cubicBezTo>
                  <a:cubicBezTo>
                    <a:pt x="197" y="516"/>
                    <a:pt x="195" y="515"/>
                    <a:pt x="195" y="514"/>
                  </a:cubicBezTo>
                  <a:cubicBezTo>
                    <a:pt x="194" y="514"/>
                    <a:pt x="194" y="515"/>
                    <a:pt x="193" y="514"/>
                  </a:cubicBezTo>
                  <a:cubicBezTo>
                    <a:pt x="190" y="514"/>
                    <a:pt x="194" y="513"/>
                    <a:pt x="194" y="513"/>
                  </a:cubicBezTo>
                  <a:cubicBezTo>
                    <a:pt x="195" y="513"/>
                    <a:pt x="195" y="513"/>
                    <a:pt x="195" y="513"/>
                  </a:cubicBezTo>
                  <a:cubicBezTo>
                    <a:pt x="196" y="512"/>
                    <a:pt x="194" y="512"/>
                    <a:pt x="194" y="511"/>
                  </a:cubicBezTo>
                  <a:cubicBezTo>
                    <a:pt x="197" y="511"/>
                    <a:pt x="195" y="513"/>
                    <a:pt x="197" y="513"/>
                  </a:cubicBezTo>
                  <a:cubicBezTo>
                    <a:pt x="199" y="512"/>
                    <a:pt x="199" y="512"/>
                    <a:pt x="199" y="512"/>
                  </a:cubicBezTo>
                  <a:cubicBezTo>
                    <a:pt x="199" y="511"/>
                    <a:pt x="196" y="512"/>
                    <a:pt x="197" y="511"/>
                  </a:cubicBezTo>
                  <a:cubicBezTo>
                    <a:pt x="198" y="511"/>
                    <a:pt x="198" y="511"/>
                    <a:pt x="198" y="511"/>
                  </a:cubicBezTo>
                  <a:cubicBezTo>
                    <a:pt x="197" y="510"/>
                    <a:pt x="197" y="510"/>
                    <a:pt x="197" y="510"/>
                  </a:cubicBezTo>
                  <a:cubicBezTo>
                    <a:pt x="196" y="510"/>
                    <a:pt x="194" y="510"/>
                    <a:pt x="195" y="511"/>
                  </a:cubicBezTo>
                  <a:cubicBezTo>
                    <a:pt x="191" y="511"/>
                    <a:pt x="194" y="511"/>
                    <a:pt x="193" y="510"/>
                  </a:cubicBezTo>
                  <a:cubicBezTo>
                    <a:pt x="192" y="509"/>
                    <a:pt x="194" y="510"/>
                    <a:pt x="192" y="510"/>
                  </a:cubicBezTo>
                  <a:cubicBezTo>
                    <a:pt x="190" y="510"/>
                    <a:pt x="190" y="510"/>
                    <a:pt x="190" y="509"/>
                  </a:cubicBezTo>
                  <a:cubicBezTo>
                    <a:pt x="190" y="508"/>
                    <a:pt x="192" y="509"/>
                    <a:pt x="193" y="508"/>
                  </a:cubicBezTo>
                  <a:cubicBezTo>
                    <a:pt x="193" y="508"/>
                    <a:pt x="193" y="509"/>
                    <a:pt x="192" y="509"/>
                  </a:cubicBezTo>
                  <a:cubicBezTo>
                    <a:pt x="194" y="510"/>
                    <a:pt x="196" y="508"/>
                    <a:pt x="197" y="509"/>
                  </a:cubicBezTo>
                  <a:cubicBezTo>
                    <a:pt x="198" y="508"/>
                    <a:pt x="196" y="508"/>
                    <a:pt x="196" y="508"/>
                  </a:cubicBezTo>
                  <a:cubicBezTo>
                    <a:pt x="195" y="508"/>
                    <a:pt x="194" y="508"/>
                    <a:pt x="193" y="508"/>
                  </a:cubicBezTo>
                  <a:cubicBezTo>
                    <a:pt x="188" y="507"/>
                    <a:pt x="197" y="507"/>
                    <a:pt x="196" y="506"/>
                  </a:cubicBezTo>
                  <a:cubicBezTo>
                    <a:pt x="193" y="506"/>
                    <a:pt x="191" y="504"/>
                    <a:pt x="188" y="506"/>
                  </a:cubicBezTo>
                  <a:cubicBezTo>
                    <a:pt x="187" y="505"/>
                    <a:pt x="187" y="505"/>
                    <a:pt x="187" y="505"/>
                  </a:cubicBezTo>
                  <a:cubicBezTo>
                    <a:pt x="189" y="505"/>
                    <a:pt x="189" y="504"/>
                    <a:pt x="191" y="504"/>
                  </a:cubicBezTo>
                  <a:cubicBezTo>
                    <a:pt x="191" y="504"/>
                    <a:pt x="191" y="504"/>
                    <a:pt x="191" y="504"/>
                  </a:cubicBezTo>
                  <a:cubicBezTo>
                    <a:pt x="193" y="504"/>
                    <a:pt x="193" y="504"/>
                    <a:pt x="193" y="504"/>
                  </a:cubicBezTo>
                  <a:cubicBezTo>
                    <a:pt x="195" y="504"/>
                    <a:pt x="196" y="503"/>
                    <a:pt x="197" y="503"/>
                  </a:cubicBezTo>
                  <a:cubicBezTo>
                    <a:pt x="196" y="502"/>
                    <a:pt x="195" y="503"/>
                    <a:pt x="194" y="502"/>
                  </a:cubicBezTo>
                  <a:cubicBezTo>
                    <a:pt x="195" y="502"/>
                    <a:pt x="195" y="502"/>
                    <a:pt x="196" y="502"/>
                  </a:cubicBezTo>
                  <a:cubicBezTo>
                    <a:pt x="195" y="502"/>
                    <a:pt x="193" y="503"/>
                    <a:pt x="193" y="502"/>
                  </a:cubicBezTo>
                  <a:cubicBezTo>
                    <a:pt x="193" y="501"/>
                    <a:pt x="195" y="500"/>
                    <a:pt x="195" y="501"/>
                  </a:cubicBezTo>
                  <a:cubicBezTo>
                    <a:pt x="197" y="501"/>
                    <a:pt x="197" y="501"/>
                    <a:pt x="197" y="501"/>
                  </a:cubicBezTo>
                  <a:cubicBezTo>
                    <a:pt x="195" y="501"/>
                    <a:pt x="198" y="501"/>
                    <a:pt x="197" y="500"/>
                  </a:cubicBezTo>
                  <a:cubicBezTo>
                    <a:pt x="196" y="500"/>
                    <a:pt x="194" y="500"/>
                    <a:pt x="193" y="500"/>
                  </a:cubicBezTo>
                  <a:cubicBezTo>
                    <a:pt x="192" y="499"/>
                    <a:pt x="194" y="499"/>
                    <a:pt x="193" y="499"/>
                  </a:cubicBezTo>
                  <a:cubicBezTo>
                    <a:pt x="195" y="500"/>
                    <a:pt x="195" y="500"/>
                    <a:pt x="195" y="500"/>
                  </a:cubicBezTo>
                  <a:cubicBezTo>
                    <a:pt x="194" y="499"/>
                    <a:pt x="198" y="499"/>
                    <a:pt x="197" y="498"/>
                  </a:cubicBezTo>
                  <a:cubicBezTo>
                    <a:pt x="195" y="498"/>
                    <a:pt x="195" y="498"/>
                    <a:pt x="195" y="498"/>
                  </a:cubicBezTo>
                  <a:cubicBezTo>
                    <a:pt x="196" y="498"/>
                    <a:pt x="196" y="498"/>
                    <a:pt x="197" y="498"/>
                  </a:cubicBezTo>
                  <a:cubicBezTo>
                    <a:pt x="196" y="498"/>
                    <a:pt x="196" y="497"/>
                    <a:pt x="196" y="497"/>
                  </a:cubicBezTo>
                  <a:cubicBezTo>
                    <a:pt x="197" y="497"/>
                    <a:pt x="197" y="497"/>
                    <a:pt x="197" y="497"/>
                  </a:cubicBezTo>
                  <a:cubicBezTo>
                    <a:pt x="196" y="497"/>
                    <a:pt x="193" y="496"/>
                    <a:pt x="196" y="496"/>
                  </a:cubicBezTo>
                  <a:cubicBezTo>
                    <a:pt x="193" y="496"/>
                    <a:pt x="196" y="496"/>
                    <a:pt x="194" y="497"/>
                  </a:cubicBezTo>
                  <a:cubicBezTo>
                    <a:pt x="192" y="497"/>
                    <a:pt x="193" y="496"/>
                    <a:pt x="192" y="496"/>
                  </a:cubicBezTo>
                  <a:cubicBezTo>
                    <a:pt x="195" y="496"/>
                    <a:pt x="192" y="495"/>
                    <a:pt x="192" y="495"/>
                  </a:cubicBezTo>
                  <a:cubicBezTo>
                    <a:pt x="193" y="494"/>
                    <a:pt x="194" y="494"/>
                    <a:pt x="194" y="494"/>
                  </a:cubicBezTo>
                  <a:cubicBezTo>
                    <a:pt x="193" y="494"/>
                    <a:pt x="193" y="494"/>
                    <a:pt x="193" y="494"/>
                  </a:cubicBezTo>
                  <a:cubicBezTo>
                    <a:pt x="196" y="493"/>
                    <a:pt x="192" y="493"/>
                    <a:pt x="193" y="492"/>
                  </a:cubicBezTo>
                  <a:cubicBezTo>
                    <a:pt x="194" y="492"/>
                    <a:pt x="195" y="492"/>
                    <a:pt x="196" y="492"/>
                  </a:cubicBezTo>
                  <a:cubicBezTo>
                    <a:pt x="193" y="493"/>
                    <a:pt x="193" y="491"/>
                    <a:pt x="191" y="491"/>
                  </a:cubicBezTo>
                  <a:cubicBezTo>
                    <a:pt x="192" y="490"/>
                    <a:pt x="194" y="492"/>
                    <a:pt x="196" y="491"/>
                  </a:cubicBezTo>
                  <a:cubicBezTo>
                    <a:pt x="194" y="491"/>
                    <a:pt x="197" y="490"/>
                    <a:pt x="195" y="490"/>
                  </a:cubicBezTo>
                  <a:cubicBezTo>
                    <a:pt x="194" y="491"/>
                    <a:pt x="193" y="490"/>
                    <a:pt x="192" y="490"/>
                  </a:cubicBezTo>
                  <a:cubicBezTo>
                    <a:pt x="192" y="489"/>
                    <a:pt x="193" y="490"/>
                    <a:pt x="194" y="489"/>
                  </a:cubicBezTo>
                  <a:cubicBezTo>
                    <a:pt x="193" y="489"/>
                    <a:pt x="191" y="488"/>
                    <a:pt x="191" y="489"/>
                  </a:cubicBezTo>
                  <a:cubicBezTo>
                    <a:pt x="191" y="488"/>
                    <a:pt x="189" y="488"/>
                    <a:pt x="190" y="487"/>
                  </a:cubicBezTo>
                  <a:cubicBezTo>
                    <a:pt x="192" y="487"/>
                    <a:pt x="191" y="488"/>
                    <a:pt x="192" y="488"/>
                  </a:cubicBezTo>
                  <a:cubicBezTo>
                    <a:pt x="192" y="487"/>
                    <a:pt x="188" y="488"/>
                    <a:pt x="187" y="487"/>
                  </a:cubicBezTo>
                  <a:cubicBezTo>
                    <a:pt x="187" y="487"/>
                    <a:pt x="184" y="487"/>
                    <a:pt x="183" y="486"/>
                  </a:cubicBezTo>
                  <a:cubicBezTo>
                    <a:pt x="183" y="485"/>
                    <a:pt x="184" y="487"/>
                    <a:pt x="186" y="486"/>
                  </a:cubicBezTo>
                  <a:cubicBezTo>
                    <a:pt x="185" y="486"/>
                    <a:pt x="185" y="486"/>
                    <a:pt x="185" y="486"/>
                  </a:cubicBezTo>
                  <a:cubicBezTo>
                    <a:pt x="188" y="485"/>
                    <a:pt x="190" y="487"/>
                    <a:pt x="193" y="486"/>
                  </a:cubicBezTo>
                  <a:cubicBezTo>
                    <a:pt x="192" y="486"/>
                    <a:pt x="192" y="486"/>
                    <a:pt x="192" y="486"/>
                  </a:cubicBezTo>
                  <a:cubicBezTo>
                    <a:pt x="195" y="486"/>
                    <a:pt x="195" y="486"/>
                    <a:pt x="195" y="486"/>
                  </a:cubicBezTo>
                  <a:cubicBezTo>
                    <a:pt x="193" y="486"/>
                    <a:pt x="194" y="485"/>
                    <a:pt x="194" y="484"/>
                  </a:cubicBezTo>
                  <a:cubicBezTo>
                    <a:pt x="192" y="484"/>
                    <a:pt x="194" y="485"/>
                    <a:pt x="193" y="485"/>
                  </a:cubicBezTo>
                  <a:cubicBezTo>
                    <a:pt x="192" y="484"/>
                    <a:pt x="190" y="484"/>
                    <a:pt x="191" y="483"/>
                  </a:cubicBezTo>
                  <a:cubicBezTo>
                    <a:pt x="192" y="484"/>
                    <a:pt x="193" y="483"/>
                    <a:pt x="194" y="483"/>
                  </a:cubicBezTo>
                  <a:cubicBezTo>
                    <a:pt x="195" y="483"/>
                    <a:pt x="192" y="483"/>
                    <a:pt x="193" y="482"/>
                  </a:cubicBezTo>
                  <a:cubicBezTo>
                    <a:pt x="194" y="483"/>
                    <a:pt x="194" y="483"/>
                    <a:pt x="194" y="483"/>
                  </a:cubicBezTo>
                  <a:cubicBezTo>
                    <a:pt x="194" y="480"/>
                    <a:pt x="194" y="478"/>
                    <a:pt x="190" y="476"/>
                  </a:cubicBezTo>
                  <a:cubicBezTo>
                    <a:pt x="191" y="475"/>
                    <a:pt x="191" y="475"/>
                    <a:pt x="193" y="474"/>
                  </a:cubicBezTo>
                  <a:cubicBezTo>
                    <a:pt x="192" y="474"/>
                    <a:pt x="191" y="474"/>
                    <a:pt x="191" y="473"/>
                  </a:cubicBezTo>
                  <a:cubicBezTo>
                    <a:pt x="193" y="473"/>
                    <a:pt x="193" y="473"/>
                    <a:pt x="193" y="473"/>
                  </a:cubicBezTo>
                  <a:cubicBezTo>
                    <a:pt x="194" y="472"/>
                    <a:pt x="192" y="472"/>
                    <a:pt x="191" y="471"/>
                  </a:cubicBezTo>
                  <a:cubicBezTo>
                    <a:pt x="193" y="471"/>
                    <a:pt x="193" y="471"/>
                    <a:pt x="193" y="471"/>
                  </a:cubicBezTo>
                  <a:cubicBezTo>
                    <a:pt x="194" y="471"/>
                    <a:pt x="192" y="470"/>
                    <a:pt x="191" y="470"/>
                  </a:cubicBezTo>
                  <a:cubicBezTo>
                    <a:pt x="193" y="470"/>
                    <a:pt x="193" y="470"/>
                    <a:pt x="193" y="470"/>
                  </a:cubicBezTo>
                  <a:cubicBezTo>
                    <a:pt x="191" y="470"/>
                    <a:pt x="191" y="470"/>
                    <a:pt x="191" y="470"/>
                  </a:cubicBezTo>
                  <a:cubicBezTo>
                    <a:pt x="191" y="469"/>
                    <a:pt x="191" y="468"/>
                    <a:pt x="193" y="469"/>
                  </a:cubicBezTo>
                  <a:cubicBezTo>
                    <a:pt x="193" y="469"/>
                    <a:pt x="192" y="468"/>
                    <a:pt x="192" y="468"/>
                  </a:cubicBezTo>
                  <a:cubicBezTo>
                    <a:pt x="193" y="468"/>
                    <a:pt x="193" y="467"/>
                    <a:pt x="193" y="466"/>
                  </a:cubicBezTo>
                  <a:cubicBezTo>
                    <a:pt x="192" y="466"/>
                    <a:pt x="191" y="466"/>
                    <a:pt x="190" y="466"/>
                  </a:cubicBezTo>
                  <a:cubicBezTo>
                    <a:pt x="188" y="465"/>
                    <a:pt x="190" y="466"/>
                    <a:pt x="189" y="465"/>
                  </a:cubicBezTo>
                  <a:cubicBezTo>
                    <a:pt x="190" y="465"/>
                    <a:pt x="191" y="465"/>
                    <a:pt x="192" y="465"/>
                  </a:cubicBezTo>
                  <a:cubicBezTo>
                    <a:pt x="195" y="465"/>
                    <a:pt x="192" y="462"/>
                    <a:pt x="193" y="461"/>
                  </a:cubicBezTo>
                  <a:cubicBezTo>
                    <a:pt x="192" y="460"/>
                    <a:pt x="192" y="460"/>
                    <a:pt x="192" y="460"/>
                  </a:cubicBezTo>
                  <a:cubicBezTo>
                    <a:pt x="195" y="460"/>
                    <a:pt x="193" y="459"/>
                    <a:pt x="194" y="458"/>
                  </a:cubicBezTo>
                  <a:cubicBezTo>
                    <a:pt x="193" y="458"/>
                    <a:pt x="191" y="457"/>
                    <a:pt x="191" y="456"/>
                  </a:cubicBezTo>
                  <a:cubicBezTo>
                    <a:pt x="189" y="455"/>
                    <a:pt x="193" y="457"/>
                    <a:pt x="195" y="457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5"/>
                    <a:pt x="193" y="454"/>
                    <a:pt x="194" y="454"/>
                  </a:cubicBezTo>
                  <a:cubicBezTo>
                    <a:pt x="194" y="454"/>
                    <a:pt x="194" y="454"/>
                    <a:pt x="194" y="454"/>
                  </a:cubicBezTo>
                  <a:cubicBezTo>
                    <a:pt x="195" y="454"/>
                    <a:pt x="196" y="455"/>
                    <a:pt x="196" y="454"/>
                  </a:cubicBezTo>
                  <a:cubicBezTo>
                    <a:pt x="194" y="453"/>
                    <a:pt x="196" y="453"/>
                    <a:pt x="194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4" y="451"/>
                    <a:pt x="194" y="451"/>
                    <a:pt x="194" y="451"/>
                  </a:cubicBezTo>
                  <a:cubicBezTo>
                    <a:pt x="195" y="451"/>
                    <a:pt x="195" y="451"/>
                    <a:pt x="195" y="451"/>
                  </a:cubicBezTo>
                  <a:cubicBezTo>
                    <a:pt x="196" y="453"/>
                    <a:pt x="196" y="453"/>
                    <a:pt x="196" y="453"/>
                  </a:cubicBezTo>
                  <a:cubicBezTo>
                    <a:pt x="197" y="452"/>
                    <a:pt x="195" y="452"/>
                    <a:pt x="194" y="451"/>
                  </a:cubicBezTo>
                  <a:cubicBezTo>
                    <a:pt x="193" y="450"/>
                    <a:pt x="195" y="450"/>
                    <a:pt x="195" y="451"/>
                  </a:cubicBezTo>
                  <a:cubicBezTo>
                    <a:pt x="196" y="451"/>
                    <a:pt x="195" y="451"/>
                    <a:pt x="195" y="451"/>
                  </a:cubicBezTo>
                  <a:cubicBezTo>
                    <a:pt x="196" y="452"/>
                    <a:pt x="196" y="451"/>
                    <a:pt x="196" y="452"/>
                  </a:cubicBezTo>
                  <a:cubicBezTo>
                    <a:pt x="196" y="451"/>
                    <a:pt x="195" y="450"/>
                    <a:pt x="195" y="450"/>
                  </a:cubicBezTo>
                  <a:cubicBezTo>
                    <a:pt x="195" y="451"/>
                    <a:pt x="196" y="450"/>
                    <a:pt x="197" y="451"/>
                  </a:cubicBezTo>
                  <a:cubicBezTo>
                    <a:pt x="196" y="450"/>
                    <a:pt x="197" y="450"/>
                    <a:pt x="196" y="450"/>
                  </a:cubicBezTo>
                  <a:cubicBezTo>
                    <a:pt x="196" y="450"/>
                    <a:pt x="195" y="449"/>
                    <a:pt x="194" y="449"/>
                  </a:cubicBezTo>
                  <a:cubicBezTo>
                    <a:pt x="194" y="448"/>
                    <a:pt x="194" y="448"/>
                    <a:pt x="195" y="448"/>
                  </a:cubicBezTo>
                  <a:cubicBezTo>
                    <a:pt x="195" y="449"/>
                    <a:pt x="195" y="449"/>
                    <a:pt x="195" y="449"/>
                  </a:cubicBezTo>
                  <a:cubicBezTo>
                    <a:pt x="195" y="448"/>
                    <a:pt x="196" y="448"/>
                    <a:pt x="194" y="447"/>
                  </a:cubicBezTo>
                  <a:cubicBezTo>
                    <a:pt x="196" y="449"/>
                    <a:pt x="196" y="449"/>
                    <a:pt x="196" y="449"/>
                  </a:cubicBezTo>
                  <a:cubicBezTo>
                    <a:pt x="196" y="448"/>
                    <a:pt x="196" y="448"/>
                    <a:pt x="196" y="447"/>
                  </a:cubicBezTo>
                  <a:cubicBezTo>
                    <a:pt x="197" y="448"/>
                    <a:pt x="198" y="450"/>
                    <a:pt x="199" y="450"/>
                  </a:cubicBezTo>
                  <a:cubicBezTo>
                    <a:pt x="198" y="448"/>
                    <a:pt x="198" y="448"/>
                    <a:pt x="198" y="448"/>
                  </a:cubicBezTo>
                  <a:cubicBezTo>
                    <a:pt x="199" y="448"/>
                    <a:pt x="199" y="448"/>
                    <a:pt x="199" y="449"/>
                  </a:cubicBezTo>
                  <a:cubicBezTo>
                    <a:pt x="200" y="449"/>
                    <a:pt x="198" y="444"/>
                    <a:pt x="199" y="445"/>
                  </a:cubicBezTo>
                  <a:cubicBezTo>
                    <a:pt x="200" y="447"/>
                    <a:pt x="200" y="447"/>
                    <a:pt x="201" y="447"/>
                  </a:cubicBezTo>
                  <a:cubicBezTo>
                    <a:pt x="200" y="446"/>
                    <a:pt x="200" y="446"/>
                    <a:pt x="200" y="446"/>
                  </a:cubicBezTo>
                  <a:cubicBezTo>
                    <a:pt x="200" y="446"/>
                    <a:pt x="201" y="448"/>
                    <a:pt x="200" y="447"/>
                  </a:cubicBezTo>
                  <a:cubicBezTo>
                    <a:pt x="199" y="446"/>
                    <a:pt x="200" y="446"/>
                    <a:pt x="200" y="445"/>
                  </a:cubicBezTo>
                  <a:cubicBezTo>
                    <a:pt x="200" y="446"/>
                    <a:pt x="201" y="447"/>
                    <a:pt x="202" y="447"/>
                  </a:cubicBezTo>
                  <a:cubicBezTo>
                    <a:pt x="202" y="447"/>
                    <a:pt x="202" y="447"/>
                    <a:pt x="202" y="447"/>
                  </a:cubicBezTo>
                  <a:cubicBezTo>
                    <a:pt x="205" y="449"/>
                    <a:pt x="200" y="450"/>
                    <a:pt x="204" y="454"/>
                  </a:cubicBezTo>
                  <a:cubicBezTo>
                    <a:pt x="205" y="456"/>
                    <a:pt x="206" y="463"/>
                    <a:pt x="206" y="463"/>
                  </a:cubicBezTo>
                  <a:cubicBezTo>
                    <a:pt x="214" y="451"/>
                    <a:pt x="212" y="449"/>
                    <a:pt x="214" y="446"/>
                  </a:cubicBezTo>
                  <a:cubicBezTo>
                    <a:pt x="214" y="447"/>
                    <a:pt x="214" y="447"/>
                    <a:pt x="214" y="447"/>
                  </a:cubicBezTo>
                  <a:cubicBezTo>
                    <a:pt x="214" y="446"/>
                    <a:pt x="214" y="446"/>
                    <a:pt x="214" y="446"/>
                  </a:cubicBezTo>
                  <a:cubicBezTo>
                    <a:pt x="214" y="446"/>
                    <a:pt x="215" y="446"/>
                    <a:pt x="215" y="446"/>
                  </a:cubicBezTo>
                  <a:cubicBezTo>
                    <a:pt x="215" y="446"/>
                    <a:pt x="215" y="447"/>
                    <a:pt x="216" y="445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5"/>
                    <a:pt x="217" y="443"/>
                    <a:pt x="217" y="443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7"/>
                    <a:pt x="217" y="446"/>
                    <a:pt x="217" y="447"/>
                  </a:cubicBezTo>
                  <a:cubicBezTo>
                    <a:pt x="217" y="445"/>
                    <a:pt x="217" y="447"/>
                    <a:pt x="218" y="445"/>
                  </a:cubicBezTo>
                  <a:cubicBezTo>
                    <a:pt x="218" y="445"/>
                    <a:pt x="218" y="445"/>
                    <a:pt x="218" y="445"/>
                  </a:cubicBezTo>
                  <a:cubicBezTo>
                    <a:pt x="219" y="445"/>
                    <a:pt x="219" y="444"/>
                    <a:pt x="220" y="444"/>
                  </a:cubicBezTo>
                  <a:cubicBezTo>
                    <a:pt x="220" y="444"/>
                    <a:pt x="219" y="446"/>
                    <a:pt x="219" y="446"/>
                  </a:cubicBezTo>
                  <a:cubicBezTo>
                    <a:pt x="219" y="447"/>
                    <a:pt x="219" y="447"/>
                    <a:pt x="220" y="447"/>
                  </a:cubicBezTo>
                  <a:cubicBezTo>
                    <a:pt x="220" y="447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6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8"/>
                  </a:cubicBezTo>
                  <a:cubicBezTo>
                    <a:pt x="220" y="449"/>
                    <a:pt x="220" y="449"/>
                    <a:pt x="220" y="449"/>
                  </a:cubicBezTo>
                  <a:cubicBezTo>
                    <a:pt x="220" y="449"/>
                    <a:pt x="221" y="448"/>
                    <a:pt x="221" y="447"/>
                  </a:cubicBezTo>
                  <a:cubicBezTo>
                    <a:pt x="222" y="449"/>
                    <a:pt x="224" y="448"/>
                    <a:pt x="225" y="448"/>
                  </a:cubicBezTo>
                  <a:cubicBezTo>
                    <a:pt x="225" y="448"/>
                    <a:pt x="224" y="449"/>
                    <a:pt x="225" y="449"/>
                  </a:cubicBezTo>
                  <a:cubicBezTo>
                    <a:pt x="225" y="449"/>
                    <a:pt x="226" y="448"/>
                    <a:pt x="226" y="449"/>
                  </a:cubicBezTo>
                  <a:cubicBezTo>
                    <a:pt x="226" y="448"/>
                    <a:pt x="225" y="450"/>
                    <a:pt x="225" y="450"/>
                  </a:cubicBezTo>
                  <a:cubicBezTo>
                    <a:pt x="225" y="451"/>
                    <a:pt x="226" y="449"/>
                    <a:pt x="226" y="449"/>
                  </a:cubicBezTo>
                  <a:cubicBezTo>
                    <a:pt x="225" y="452"/>
                    <a:pt x="229" y="450"/>
                    <a:pt x="229" y="452"/>
                  </a:cubicBezTo>
                  <a:cubicBezTo>
                    <a:pt x="229" y="451"/>
                    <a:pt x="228" y="452"/>
                    <a:pt x="227" y="452"/>
                  </a:cubicBezTo>
                  <a:cubicBezTo>
                    <a:pt x="228" y="452"/>
                    <a:pt x="229" y="452"/>
                    <a:pt x="232" y="452"/>
                  </a:cubicBezTo>
                  <a:cubicBezTo>
                    <a:pt x="230" y="453"/>
                    <a:pt x="230" y="453"/>
                    <a:pt x="230" y="453"/>
                  </a:cubicBezTo>
                  <a:cubicBezTo>
                    <a:pt x="230" y="453"/>
                    <a:pt x="231" y="453"/>
                    <a:pt x="232" y="453"/>
                  </a:cubicBezTo>
                  <a:cubicBezTo>
                    <a:pt x="233" y="452"/>
                    <a:pt x="234" y="452"/>
                    <a:pt x="234" y="452"/>
                  </a:cubicBezTo>
                  <a:cubicBezTo>
                    <a:pt x="234" y="452"/>
                    <a:pt x="234" y="452"/>
                    <a:pt x="234" y="452"/>
                  </a:cubicBezTo>
                  <a:cubicBezTo>
                    <a:pt x="235" y="453"/>
                    <a:pt x="235" y="452"/>
                    <a:pt x="236" y="453"/>
                  </a:cubicBezTo>
                  <a:cubicBezTo>
                    <a:pt x="235" y="454"/>
                    <a:pt x="235" y="453"/>
                    <a:pt x="234" y="454"/>
                  </a:cubicBezTo>
                  <a:cubicBezTo>
                    <a:pt x="232" y="455"/>
                    <a:pt x="233" y="456"/>
                    <a:pt x="233" y="456"/>
                  </a:cubicBezTo>
                  <a:cubicBezTo>
                    <a:pt x="235" y="456"/>
                    <a:pt x="235" y="456"/>
                    <a:pt x="235" y="456"/>
                  </a:cubicBezTo>
                  <a:cubicBezTo>
                    <a:pt x="236" y="456"/>
                    <a:pt x="234" y="457"/>
                    <a:pt x="234" y="457"/>
                  </a:cubicBezTo>
                  <a:cubicBezTo>
                    <a:pt x="239" y="456"/>
                    <a:pt x="239" y="456"/>
                    <a:pt x="239" y="456"/>
                  </a:cubicBezTo>
                  <a:cubicBezTo>
                    <a:pt x="238" y="456"/>
                    <a:pt x="237" y="458"/>
                    <a:pt x="236" y="457"/>
                  </a:cubicBezTo>
                  <a:cubicBezTo>
                    <a:pt x="237" y="458"/>
                    <a:pt x="240" y="458"/>
                    <a:pt x="241" y="458"/>
                  </a:cubicBezTo>
                  <a:cubicBezTo>
                    <a:pt x="241" y="459"/>
                    <a:pt x="243" y="459"/>
                    <a:pt x="243" y="460"/>
                  </a:cubicBezTo>
                  <a:cubicBezTo>
                    <a:pt x="242" y="460"/>
                    <a:pt x="243" y="459"/>
                    <a:pt x="242" y="460"/>
                  </a:cubicBezTo>
                  <a:cubicBezTo>
                    <a:pt x="240" y="461"/>
                    <a:pt x="240" y="461"/>
                    <a:pt x="240" y="461"/>
                  </a:cubicBezTo>
                  <a:cubicBezTo>
                    <a:pt x="240" y="460"/>
                    <a:pt x="238" y="461"/>
                    <a:pt x="237" y="461"/>
                  </a:cubicBezTo>
                  <a:cubicBezTo>
                    <a:pt x="238" y="462"/>
                    <a:pt x="238" y="463"/>
                    <a:pt x="237" y="464"/>
                  </a:cubicBezTo>
                  <a:cubicBezTo>
                    <a:pt x="240" y="463"/>
                    <a:pt x="239" y="465"/>
                    <a:pt x="242" y="465"/>
                  </a:cubicBezTo>
                  <a:cubicBezTo>
                    <a:pt x="242" y="466"/>
                    <a:pt x="240" y="466"/>
                    <a:pt x="239" y="466"/>
                  </a:cubicBezTo>
                  <a:cubicBezTo>
                    <a:pt x="240" y="467"/>
                    <a:pt x="240" y="468"/>
                    <a:pt x="240" y="469"/>
                  </a:cubicBezTo>
                  <a:cubicBezTo>
                    <a:pt x="240" y="469"/>
                    <a:pt x="240" y="469"/>
                    <a:pt x="240" y="469"/>
                  </a:cubicBezTo>
                  <a:cubicBezTo>
                    <a:pt x="240" y="470"/>
                    <a:pt x="240" y="472"/>
                    <a:pt x="242" y="472"/>
                  </a:cubicBezTo>
                  <a:cubicBezTo>
                    <a:pt x="241" y="472"/>
                    <a:pt x="241" y="472"/>
                    <a:pt x="241" y="472"/>
                  </a:cubicBezTo>
                  <a:cubicBezTo>
                    <a:pt x="240" y="473"/>
                    <a:pt x="244" y="472"/>
                    <a:pt x="243" y="474"/>
                  </a:cubicBezTo>
                  <a:cubicBezTo>
                    <a:pt x="242" y="473"/>
                    <a:pt x="242" y="473"/>
                    <a:pt x="242" y="473"/>
                  </a:cubicBezTo>
                  <a:cubicBezTo>
                    <a:pt x="243" y="474"/>
                    <a:pt x="241" y="475"/>
                    <a:pt x="243" y="476"/>
                  </a:cubicBezTo>
                  <a:cubicBezTo>
                    <a:pt x="242" y="476"/>
                    <a:pt x="242" y="476"/>
                    <a:pt x="241" y="475"/>
                  </a:cubicBezTo>
                  <a:cubicBezTo>
                    <a:pt x="242" y="476"/>
                    <a:pt x="242" y="477"/>
                    <a:pt x="243" y="478"/>
                  </a:cubicBezTo>
                  <a:cubicBezTo>
                    <a:pt x="241" y="478"/>
                    <a:pt x="241" y="478"/>
                    <a:pt x="241" y="478"/>
                  </a:cubicBezTo>
                  <a:cubicBezTo>
                    <a:pt x="240" y="478"/>
                    <a:pt x="244" y="478"/>
                    <a:pt x="243" y="479"/>
                  </a:cubicBezTo>
                  <a:cubicBezTo>
                    <a:pt x="243" y="479"/>
                    <a:pt x="242" y="480"/>
                    <a:pt x="242" y="480"/>
                  </a:cubicBezTo>
                  <a:cubicBezTo>
                    <a:pt x="243" y="480"/>
                    <a:pt x="243" y="481"/>
                    <a:pt x="243" y="481"/>
                  </a:cubicBezTo>
                  <a:cubicBezTo>
                    <a:pt x="241" y="482"/>
                    <a:pt x="241" y="482"/>
                    <a:pt x="241" y="482"/>
                  </a:cubicBezTo>
                  <a:cubicBezTo>
                    <a:pt x="241" y="486"/>
                    <a:pt x="241" y="490"/>
                    <a:pt x="243" y="494"/>
                  </a:cubicBezTo>
                  <a:cubicBezTo>
                    <a:pt x="240" y="494"/>
                    <a:pt x="241" y="493"/>
                    <a:pt x="240" y="493"/>
                  </a:cubicBezTo>
                  <a:cubicBezTo>
                    <a:pt x="242" y="493"/>
                    <a:pt x="240" y="494"/>
                    <a:pt x="241" y="495"/>
                  </a:cubicBezTo>
                  <a:cubicBezTo>
                    <a:pt x="241" y="495"/>
                    <a:pt x="241" y="495"/>
                    <a:pt x="241" y="495"/>
                  </a:cubicBezTo>
                  <a:cubicBezTo>
                    <a:pt x="241" y="496"/>
                    <a:pt x="240" y="496"/>
                    <a:pt x="240" y="497"/>
                  </a:cubicBezTo>
                  <a:cubicBezTo>
                    <a:pt x="241" y="497"/>
                    <a:pt x="241" y="497"/>
                    <a:pt x="241" y="497"/>
                  </a:cubicBezTo>
                  <a:cubicBezTo>
                    <a:pt x="242" y="497"/>
                    <a:pt x="238" y="498"/>
                    <a:pt x="241" y="498"/>
                  </a:cubicBezTo>
                  <a:cubicBezTo>
                    <a:pt x="239" y="499"/>
                    <a:pt x="239" y="499"/>
                    <a:pt x="239" y="499"/>
                  </a:cubicBezTo>
                  <a:cubicBezTo>
                    <a:pt x="242" y="499"/>
                    <a:pt x="238" y="499"/>
                    <a:pt x="240" y="500"/>
                  </a:cubicBezTo>
                  <a:cubicBezTo>
                    <a:pt x="240" y="500"/>
                    <a:pt x="240" y="500"/>
                    <a:pt x="240" y="500"/>
                  </a:cubicBezTo>
                  <a:cubicBezTo>
                    <a:pt x="239" y="501"/>
                    <a:pt x="243" y="502"/>
                    <a:pt x="241" y="502"/>
                  </a:cubicBezTo>
                  <a:cubicBezTo>
                    <a:pt x="241" y="503"/>
                    <a:pt x="242" y="504"/>
                    <a:pt x="244" y="504"/>
                  </a:cubicBezTo>
                  <a:cubicBezTo>
                    <a:pt x="241" y="504"/>
                    <a:pt x="241" y="504"/>
                    <a:pt x="241" y="504"/>
                  </a:cubicBezTo>
                  <a:cubicBezTo>
                    <a:pt x="242" y="507"/>
                    <a:pt x="241" y="511"/>
                    <a:pt x="244" y="513"/>
                  </a:cubicBezTo>
                  <a:cubicBezTo>
                    <a:pt x="243" y="513"/>
                    <a:pt x="243" y="513"/>
                    <a:pt x="243" y="513"/>
                  </a:cubicBezTo>
                  <a:cubicBezTo>
                    <a:pt x="245" y="515"/>
                    <a:pt x="241" y="517"/>
                    <a:pt x="245" y="518"/>
                  </a:cubicBezTo>
                  <a:cubicBezTo>
                    <a:pt x="247" y="518"/>
                    <a:pt x="247" y="518"/>
                    <a:pt x="247" y="518"/>
                  </a:cubicBezTo>
                  <a:cubicBezTo>
                    <a:pt x="244" y="519"/>
                    <a:pt x="244" y="519"/>
                    <a:pt x="244" y="519"/>
                  </a:cubicBezTo>
                  <a:cubicBezTo>
                    <a:pt x="246" y="519"/>
                    <a:pt x="245" y="520"/>
                    <a:pt x="247" y="521"/>
                  </a:cubicBezTo>
                  <a:cubicBezTo>
                    <a:pt x="245" y="521"/>
                    <a:pt x="245" y="521"/>
                    <a:pt x="245" y="521"/>
                  </a:cubicBezTo>
                  <a:cubicBezTo>
                    <a:pt x="245" y="521"/>
                    <a:pt x="247" y="522"/>
                    <a:pt x="247" y="523"/>
                  </a:cubicBezTo>
                  <a:cubicBezTo>
                    <a:pt x="246" y="523"/>
                    <a:pt x="246" y="523"/>
                    <a:pt x="246" y="523"/>
                  </a:cubicBezTo>
                  <a:cubicBezTo>
                    <a:pt x="243" y="527"/>
                    <a:pt x="241" y="532"/>
                    <a:pt x="246" y="534"/>
                  </a:cubicBezTo>
                  <a:cubicBezTo>
                    <a:pt x="247" y="535"/>
                    <a:pt x="243" y="535"/>
                    <a:pt x="244" y="536"/>
                  </a:cubicBezTo>
                  <a:cubicBezTo>
                    <a:pt x="247" y="538"/>
                    <a:pt x="245" y="541"/>
                    <a:pt x="247" y="543"/>
                  </a:cubicBezTo>
                  <a:cubicBezTo>
                    <a:pt x="246" y="546"/>
                    <a:pt x="244" y="545"/>
                    <a:pt x="243" y="548"/>
                  </a:cubicBezTo>
                  <a:cubicBezTo>
                    <a:pt x="243" y="547"/>
                    <a:pt x="243" y="547"/>
                    <a:pt x="243" y="547"/>
                  </a:cubicBezTo>
                  <a:cubicBezTo>
                    <a:pt x="242" y="549"/>
                    <a:pt x="241" y="547"/>
                    <a:pt x="240" y="546"/>
                  </a:cubicBezTo>
                  <a:cubicBezTo>
                    <a:pt x="240" y="547"/>
                    <a:pt x="239" y="547"/>
                    <a:pt x="240" y="549"/>
                  </a:cubicBezTo>
                  <a:cubicBezTo>
                    <a:pt x="239" y="550"/>
                    <a:pt x="238" y="546"/>
                    <a:pt x="238" y="547"/>
                  </a:cubicBezTo>
                  <a:cubicBezTo>
                    <a:pt x="238" y="546"/>
                    <a:pt x="238" y="548"/>
                    <a:pt x="238" y="548"/>
                  </a:cubicBezTo>
                  <a:cubicBezTo>
                    <a:pt x="236" y="550"/>
                    <a:pt x="238" y="546"/>
                    <a:pt x="235" y="545"/>
                  </a:cubicBezTo>
                  <a:cubicBezTo>
                    <a:pt x="232" y="546"/>
                    <a:pt x="228" y="548"/>
                    <a:pt x="225" y="547"/>
                  </a:cubicBezTo>
                  <a:cubicBezTo>
                    <a:pt x="225" y="547"/>
                    <a:pt x="225" y="549"/>
                    <a:pt x="225" y="549"/>
                  </a:cubicBezTo>
                  <a:cubicBezTo>
                    <a:pt x="224" y="546"/>
                    <a:pt x="224" y="550"/>
                    <a:pt x="223" y="549"/>
                  </a:cubicBezTo>
                  <a:cubicBezTo>
                    <a:pt x="223" y="548"/>
                    <a:pt x="223" y="548"/>
                    <a:pt x="223" y="547"/>
                  </a:cubicBezTo>
                  <a:cubicBezTo>
                    <a:pt x="222" y="546"/>
                    <a:pt x="220" y="548"/>
                    <a:pt x="219" y="547"/>
                  </a:cubicBezTo>
                  <a:cubicBezTo>
                    <a:pt x="218" y="549"/>
                    <a:pt x="216" y="546"/>
                    <a:pt x="215" y="548"/>
                  </a:cubicBezTo>
                  <a:cubicBezTo>
                    <a:pt x="215" y="546"/>
                    <a:pt x="214" y="547"/>
                    <a:pt x="214" y="546"/>
                  </a:cubicBezTo>
                  <a:cubicBezTo>
                    <a:pt x="213" y="550"/>
                    <a:pt x="211" y="545"/>
                    <a:pt x="210" y="547"/>
                  </a:cubicBezTo>
                  <a:cubicBezTo>
                    <a:pt x="210" y="547"/>
                    <a:pt x="210" y="547"/>
                    <a:pt x="210" y="547"/>
                  </a:cubicBezTo>
                  <a:cubicBezTo>
                    <a:pt x="206" y="547"/>
                    <a:pt x="202" y="547"/>
                    <a:pt x="198" y="549"/>
                  </a:cubicBezTo>
                  <a:cubicBezTo>
                    <a:pt x="195" y="549"/>
                    <a:pt x="193" y="546"/>
                    <a:pt x="190" y="547"/>
                  </a:cubicBezTo>
                  <a:cubicBezTo>
                    <a:pt x="190" y="548"/>
                    <a:pt x="190" y="549"/>
                    <a:pt x="190" y="549"/>
                  </a:cubicBezTo>
                  <a:cubicBezTo>
                    <a:pt x="189" y="549"/>
                    <a:pt x="190" y="548"/>
                    <a:pt x="190" y="547"/>
                  </a:cubicBezTo>
                  <a:cubicBezTo>
                    <a:pt x="188" y="549"/>
                    <a:pt x="187" y="547"/>
                    <a:pt x="185" y="547"/>
                  </a:cubicBezTo>
                  <a:cubicBezTo>
                    <a:pt x="185" y="548"/>
                    <a:pt x="184" y="548"/>
                    <a:pt x="185" y="549"/>
                  </a:cubicBezTo>
                  <a:cubicBezTo>
                    <a:pt x="183" y="546"/>
                    <a:pt x="181" y="550"/>
                    <a:pt x="179" y="548"/>
                  </a:cubicBezTo>
                  <a:cubicBezTo>
                    <a:pt x="179" y="552"/>
                    <a:pt x="178" y="550"/>
                    <a:pt x="177" y="551"/>
                  </a:cubicBezTo>
                  <a:cubicBezTo>
                    <a:pt x="177" y="551"/>
                    <a:pt x="177" y="550"/>
                    <a:pt x="177" y="549"/>
                  </a:cubicBezTo>
                  <a:cubicBezTo>
                    <a:pt x="175" y="550"/>
                    <a:pt x="175" y="550"/>
                    <a:pt x="173" y="549"/>
                  </a:cubicBezTo>
                  <a:cubicBezTo>
                    <a:pt x="172" y="549"/>
                    <a:pt x="172" y="551"/>
                    <a:pt x="171" y="551"/>
                  </a:cubicBezTo>
                  <a:cubicBezTo>
                    <a:pt x="171" y="548"/>
                    <a:pt x="170" y="550"/>
                    <a:pt x="169" y="550"/>
                  </a:cubicBezTo>
                  <a:cubicBezTo>
                    <a:pt x="169" y="552"/>
                    <a:pt x="168" y="553"/>
                    <a:pt x="167" y="552"/>
                  </a:cubicBezTo>
                  <a:cubicBezTo>
                    <a:pt x="168" y="549"/>
                    <a:pt x="168" y="549"/>
                    <a:pt x="168" y="549"/>
                  </a:cubicBezTo>
                  <a:cubicBezTo>
                    <a:pt x="165" y="551"/>
                    <a:pt x="162" y="548"/>
                    <a:pt x="159" y="551"/>
                  </a:cubicBezTo>
                  <a:cubicBezTo>
                    <a:pt x="159" y="549"/>
                    <a:pt x="159" y="549"/>
                    <a:pt x="159" y="549"/>
                  </a:cubicBezTo>
                  <a:cubicBezTo>
                    <a:pt x="156" y="550"/>
                    <a:pt x="154" y="548"/>
                    <a:pt x="151" y="549"/>
                  </a:cubicBezTo>
                  <a:cubicBezTo>
                    <a:pt x="150" y="548"/>
                    <a:pt x="150" y="547"/>
                    <a:pt x="149" y="547"/>
                  </a:cubicBezTo>
                  <a:cubicBezTo>
                    <a:pt x="148" y="548"/>
                    <a:pt x="148" y="548"/>
                    <a:pt x="146" y="549"/>
                  </a:cubicBezTo>
                  <a:cubicBezTo>
                    <a:pt x="146" y="549"/>
                    <a:pt x="146" y="548"/>
                    <a:pt x="147" y="547"/>
                  </a:cubicBezTo>
                  <a:cubicBezTo>
                    <a:pt x="146" y="546"/>
                    <a:pt x="147" y="544"/>
                    <a:pt x="145" y="545"/>
                  </a:cubicBezTo>
                  <a:cubicBezTo>
                    <a:pt x="146" y="545"/>
                    <a:pt x="146" y="545"/>
                    <a:pt x="146" y="545"/>
                  </a:cubicBezTo>
                  <a:cubicBezTo>
                    <a:pt x="145" y="545"/>
                    <a:pt x="143" y="545"/>
                    <a:pt x="144" y="544"/>
                  </a:cubicBezTo>
                  <a:cubicBezTo>
                    <a:pt x="143" y="544"/>
                    <a:pt x="142" y="543"/>
                    <a:pt x="140" y="544"/>
                  </a:cubicBezTo>
                  <a:cubicBezTo>
                    <a:pt x="140" y="543"/>
                    <a:pt x="143" y="543"/>
                    <a:pt x="141" y="543"/>
                  </a:cubicBezTo>
                  <a:cubicBezTo>
                    <a:pt x="143" y="543"/>
                    <a:pt x="143" y="543"/>
                    <a:pt x="143" y="543"/>
                  </a:cubicBezTo>
                  <a:cubicBezTo>
                    <a:pt x="143" y="541"/>
                    <a:pt x="142" y="539"/>
                    <a:pt x="142" y="537"/>
                  </a:cubicBezTo>
                  <a:cubicBezTo>
                    <a:pt x="145" y="537"/>
                    <a:pt x="142" y="534"/>
                    <a:pt x="144" y="534"/>
                  </a:cubicBezTo>
                  <a:cubicBezTo>
                    <a:pt x="143" y="533"/>
                    <a:pt x="146" y="532"/>
                    <a:pt x="143" y="530"/>
                  </a:cubicBezTo>
                  <a:cubicBezTo>
                    <a:pt x="144" y="531"/>
                    <a:pt x="144" y="531"/>
                    <a:pt x="144" y="531"/>
                  </a:cubicBezTo>
                  <a:cubicBezTo>
                    <a:pt x="145" y="530"/>
                    <a:pt x="146" y="528"/>
                    <a:pt x="147" y="527"/>
                  </a:cubicBezTo>
                  <a:cubicBezTo>
                    <a:pt x="148" y="527"/>
                    <a:pt x="146" y="526"/>
                    <a:pt x="146" y="525"/>
                  </a:cubicBezTo>
                  <a:cubicBezTo>
                    <a:pt x="147" y="525"/>
                    <a:pt x="147" y="525"/>
                    <a:pt x="147" y="525"/>
                  </a:cubicBezTo>
                  <a:cubicBezTo>
                    <a:pt x="147" y="524"/>
                    <a:pt x="145" y="523"/>
                    <a:pt x="145" y="522"/>
                  </a:cubicBezTo>
                  <a:cubicBezTo>
                    <a:pt x="146" y="522"/>
                    <a:pt x="145" y="521"/>
                    <a:pt x="146" y="521"/>
                  </a:cubicBezTo>
                  <a:cubicBezTo>
                    <a:pt x="146" y="522"/>
                    <a:pt x="147" y="523"/>
                    <a:pt x="149" y="525"/>
                  </a:cubicBezTo>
                  <a:cubicBezTo>
                    <a:pt x="150" y="525"/>
                    <a:pt x="147" y="522"/>
                    <a:pt x="149" y="523"/>
                  </a:cubicBezTo>
                  <a:cubicBezTo>
                    <a:pt x="150" y="522"/>
                    <a:pt x="150" y="521"/>
                    <a:pt x="149" y="520"/>
                  </a:cubicBezTo>
                  <a:cubicBezTo>
                    <a:pt x="149" y="521"/>
                    <a:pt x="150" y="520"/>
                    <a:pt x="150" y="521"/>
                  </a:cubicBezTo>
                  <a:cubicBezTo>
                    <a:pt x="151" y="521"/>
                    <a:pt x="151" y="520"/>
                    <a:pt x="151" y="520"/>
                  </a:cubicBezTo>
                  <a:cubicBezTo>
                    <a:pt x="150" y="520"/>
                    <a:pt x="150" y="520"/>
                    <a:pt x="150" y="520"/>
                  </a:cubicBezTo>
                  <a:cubicBezTo>
                    <a:pt x="149" y="519"/>
                    <a:pt x="150" y="518"/>
                    <a:pt x="148" y="517"/>
                  </a:cubicBezTo>
                  <a:cubicBezTo>
                    <a:pt x="148" y="517"/>
                    <a:pt x="149" y="518"/>
                    <a:pt x="148" y="518"/>
                  </a:cubicBezTo>
                  <a:cubicBezTo>
                    <a:pt x="147" y="517"/>
                    <a:pt x="148" y="516"/>
                    <a:pt x="149" y="516"/>
                  </a:cubicBezTo>
                  <a:cubicBezTo>
                    <a:pt x="150" y="517"/>
                    <a:pt x="150" y="519"/>
                    <a:pt x="151" y="519"/>
                  </a:cubicBezTo>
                  <a:cubicBezTo>
                    <a:pt x="150" y="515"/>
                    <a:pt x="150" y="515"/>
                    <a:pt x="150" y="515"/>
                  </a:cubicBezTo>
                  <a:cubicBezTo>
                    <a:pt x="150" y="516"/>
                    <a:pt x="149" y="516"/>
                    <a:pt x="148" y="515"/>
                  </a:cubicBezTo>
                  <a:cubicBezTo>
                    <a:pt x="148" y="516"/>
                    <a:pt x="148" y="516"/>
                    <a:pt x="148" y="516"/>
                  </a:cubicBezTo>
                  <a:cubicBezTo>
                    <a:pt x="147" y="515"/>
                    <a:pt x="147" y="515"/>
                    <a:pt x="147" y="515"/>
                  </a:cubicBezTo>
                  <a:cubicBezTo>
                    <a:pt x="147" y="516"/>
                    <a:pt x="145" y="516"/>
                    <a:pt x="145" y="517"/>
                  </a:cubicBezTo>
                  <a:cubicBezTo>
                    <a:pt x="147" y="518"/>
                    <a:pt x="147" y="518"/>
                    <a:pt x="147" y="518"/>
                  </a:cubicBezTo>
                  <a:cubicBezTo>
                    <a:pt x="146" y="519"/>
                    <a:pt x="147" y="521"/>
                    <a:pt x="146" y="520"/>
                  </a:cubicBezTo>
                  <a:cubicBezTo>
                    <a:pt x="145" y="519"/>
                    <a:pt x="145" y="519"/>
                    <a:pt x="144" y="519"/>
                  </a:cubicBezTo>
                  <a:cubicBezTo>
                    <a:pt x="144" y="519"/>
                    <a:pt x="144" y="519"/>
                    <a:pt x="144" y="519"/>
                  </a:cubicBezTo>
                  <a:cubicBezTo>
                    <a:pt x="142" y="518"/>
                    <a:pt x="142" y="518"/>
                    <a:pt x="142" y="518"/>
                  </a:cubicBezTo>
                  <a:cubicBezTo>
                    <a:pt x="145" y="520"/>
                    <a:pt x="142" y="520"/>
                    <a:pt x="142" y="521"/>
                  </a:cubicBezTo>
                  <a:cubicBezTo>
                    <a:pt x="142" y="520"/>
                    <a:pt x="142" y="520"/>
                    <a:pt x="142" y="520"/>
                  </a:cubicBezTo>
                  <a:cubicBezTo>
                    <a:pt x="140" y="521"/>
                    <a:pt x="143" y="521"/>
                    <a:pt x="143" y="522"/>
                  </a:cubicBezTo>
                  <a:cubicBezTo>
                    <a:pt x="142" y="522"/>
                    <a:pt x="140" y="520"/>
                    <a:pt x="139" y="520"/>
                  </a:cubicBezTo>
                  <a:cubicBezTo>
                    <a:pt x="138" y="521"/>
                    <a:pt x="139" y="524"/>
                    <a:pt x="137" y="524"/>
                  </a:cubicBezTo>
                  <a:cubicBezTo>
                    <a:pt x="136" y="525"/>
                    <a:pt x="137" y="526"/>
                    <a:pt x="137" y="528"/>
                  </a:cubicBezTo>
                  <a:cubicBezTo>
                    <a:pt x="137" y="529"/>
                    <a:pt x="135" y="527"/>
                    <a:pt x="136" y="528"/>
                  </a:cubicBezTo>
                  <a:cubicBezTo>
                    <a:pt x="135" y="527"/>
                    <a:pt x="134" y="527"/>
                    <a:pt x="133" y="527"/>
                  </a:cubicBezTo>
                  <a:cubicBezTo>
                    <a:pt x="134" y="527"/>
                    <a:pt x="132" y="528"/>
                    <a:pt x="135" y="529"/>
                  </a:cubicBezTo>
                  <a:cubicBezTo>
                    <a:pt x="133" y="529"/>
                    <a:pt x="132" y="532"/>
                    <a:pt x="133" y="533"/>
                  </a:cubicBezTo>
                  <a:cubicBezTo>
                    <a:pt x="133" y="533"/>
                    <a:pt x="131" y="532"/>
                    <a:pt x="130" y="532"/>
                  </a:cubicBezTo>
                  <a:cubicBezTo>
                    <a:pt x="131" y="534"/>
                    <a:pt x="132" y="535"/>
                    <a:pt x="131" y="536"/>
                  </a:cubicBezTo>
                  <a:cubicBezTo>
                    <a:pt x="133" y="537"/>
                    <a:pt x="133" y="536"/>
                    <a:pt x="135" y="537"/>
                  </a:cubicBezTo>
                  <a:cubicBezTo>
                    <a:pt x="135" y="537"/>
                    <a:pt x="136" y="537"/>
                    <a:pt x="136" y="537"/>
                  </a:cubicBezTo>
                  <a:cubicBezTo>
                    <a:pt x="134" y="537"/>
                    <a:pt x="131" y="537"/>
                    <a:pt x="131" y="538"/>
                  </a:cubicBezTo>
                  <a:cubicBezTo>
                    <a:pt x="128" y="538"/>
                    <a:pt x="132" y="536"/>
                    <a:pt x="129" y="536"/>
                  </a:cubicBezTo>
                  <a:cubicBezTo>
                    <a:pt x="126" y="535"/>
                    <a:pt x="127" y="533"/>
                    <a:pt x="128" y="533"/>
                  </a:cubicBezTo>
                  <a:cubicBezTo>
                    <a:pt x="126" y="531"/>
                    <a:pt x="128" y="533"/>
                    <a:pt x="126" y="533"/>
                  </a:cubicBezTo>
                  <a:cubicBezTo>
                    <a:pt x="126" y="534"/>
                    <a:pt x="127" y="535"/>
                    <a:pt x="127" y="536"/>
                  </a:cubicBezTo>
                  <a:cubicBezTo>
                    <a:pt x="128" y="537"/>
                    <a:pt x="128" y="536"/>
                    <a:pt x="129" y="537"/>
                  </a:cubicBezTo>
                  <a:cubicBezTo>
                    <a:pt x="131" y="539"/>
                    <a:pt x="127" y="539"/>
                    <a:pt x="127" y="539"/>
                  </a:cubicBezTo>
                  <a:cubicBezTo>
                    <a:pt x="126" y="538"/>
                    <a:pt x="126" y="538"/>
                    <a:pt x="126" y="538"/>
                  </a:cubicBezTo>
                  <a:cubicBezTo>
                    <a:pt x="125" y="539"/>
                    <a:pt x="127" y="540"/>
                    <a:pt x="127" y="541"/>
                  </a:cubicBezTo>
                  <a:cubicBezTo>
                    <a:pt x="124" y="541"/>
                    <a:pt x="126" y="539"/>
                    <a:pt x="124" y="538"/>
                  </a:cubicBezTo>
                  <a:cubicBezTo>
                    <a:pt x="122" y="539"/>
                    <a:pt x="122" y="539"/>
                    <a:pt x="122" y="539"/>
                  </a:cubicBezTo>
                  <a:cubicBezTo>
                    <a:pt x="122" y="542"/>
                    <a:pt x="125" y="540"/>
                    <a:pt x="124" y="542"/>
                  </a:cubicBezTo>
                  <a:cubicBezTo>
                    <a:pt x="123" y="542"/>
                    <a:pt x="123" y="542"/>
                    <a:pt x="123" y="542"/>
                  </a:cubicBezTo>
                  <a:cubicBezTo>
                    <a:pt x="124" y="543"/>
                    <a:pt x="124" y="543"/>
                    <a:pt x="124" y="543"/>
                  </a:cubicBezTo>
                  <a:cubicBezTo>
                    <a:pt x="125" y="543"/>
                    <a:pt x="127" y="543"/>
                    <a:pt x="126" y="542"/>
                  </a:cubicBezTo>
                  <a:cubicBezTo>
                    <a:pt x="130" y="542"/>
                    <a:pt x="127" y="543"/>
                    <a:pt x="128" y="544"/>
                  </a:cubicBezTo>
                  <a:cubicBezTo>
                    <a:pt x="130" y="545"/>
                    <a:pt x="127" y="544"/>
                    <a:pt x="129" y="543"/>
                  </a:cubicBezTo>
                  <a:cubicBezTo>
                    <a:pt x="131" y="543"/>
                    <a:pt x="131" y="544"/>
                    <a:pt x="131" y="545"/>
                  </a:cubicBezTo>
                  <a:cubicBezTo>
                    <a:pt x="132" y="546"/>
                    <a:pt x="130" y="546"/>
                    <a:pt x="129" y="547"/>
                  </a:cubicBezTo>
                  <a:cubicBezTo>
                    <a:pt x="128" y="546"/>
                    <a:pt x="128" y="545"/>
                    <a:pt x="129" y="545"/>
                  </a:cubicBezTo>
                  <a:cubicBezTo>
                    <a:pt x="127" y="544"/>
                    <a:pt x="125" y="547"/>
                    <a:pt x="124" y="546"/>
                  </a:cubicBezTo>
                  <a:cubicBezTo>
                    <a:pt x="123" y="548"/>
                    <a:pt x="125" y="547"/>
                    <a:pt x="126" y="548"/>
                  </a:cubicBezTo>
                  <a:cubicBezTo>
                    <a:pt x="126" y="547"/>
                    <a:pt x="128" y="547"/>
                    <a:pt x="128" y="547"/>
                  </a:cubicBezTo>
                  <a:cubicBezTo>
                    <a:pt x="133" y="548"/>
                    <a:pt x="125" y="549"/>
                    <a:pt x="127" y="551"/>
                  </a:cubicBezTo>
                  <a:cubicBezTo>
                    <a:pt x="130" y="550"/>
                    <a:pt x="132" y="552"/>
                    <a:pt x="134" y="549"/>
                  </a:cubicBezTo>
                  <a:cubicBezTo>
                    <a:pt x="135" y="549"/>
                    <a:pt x="136" y="550"/>
                    <a:pt x="136" y="550"/>
                  </a:cubicBezTo>
                  <a:cubicBezTo>
                    <a:pt x="134" y="551"/>
                    <a:pt x="135" y="552"/>
                    <a:pt x="133" y="552"/>
                  </a:cubicBezTo>
                  <a:cubicBezTo>
                    <a:pt x="133" y="553"/>
                    <a:pt x="133" y="553"/>
                    <a:pt x="133" y="553"/>
                  </a:cubicBezTo>
                  <a:cubicBezTo>
                    <a:pt x="130" y="553"/>
                    <a:pt x="130" y="553"/>
                    <a:pt x="130" y="553"/>
                  </a:cubicBezTo>
                  <a:cubicBezTo>
                    <a:pt x="130" y="554"/>
                    <a:pt x="129" y="557"/>
                    <a:pt x="129" y="558"/>
                  </a:cubicBezTo>
                  <a:cubicBezTo>
                    <a:pt x="130" y="558"/>
                    <a:pt x="130" y="556"/>
                    <a:pt x="131" y="557"/>
                  </a:cubicBezTo>
                  <a:cubicBezTo>
                    <a:pt x="130" y="557"/>
                    <a:pt x="130" y="559"/>
                    <a:pt x="131" y="559"/>
                  </a:cubicBezTo>
                  <a:cubicBezTo>
                    <a:pt x="130" y="558"/>
                    <a:pt x="133" y="557"/>
                    <a:pt x="134" y="557"/>
                  </a:cubicBezTo>
                  <a:cubicBezTo>
                    <a:pt x="134" y="558"/>
                    <a:pt x="134" y="560"/>
                    <a:pt x="133" y="560"/>
                  </a:cubicBezTo>
                  <a:cubicBezTo>
                    <a:pt x="131" y="561"/>
                    <a:pt x="131" y="561"/>
                    <a:pt x="131" y="561"/>
                  </a:cubicBezTo>
                  <a:cubicBezTo>
                    <a:pt x="133" y="560"/>
                    <a:pt x="131" y="562"/>
                    <a:pt x="132" y="562"/>
                  </a:cubicBezTo>
                  <a:cubicBezTo>
                    <a:pt x="133" y="561"/>
                    <a:pt x="135" y="560"/>
                    <a:pt x="136" y="559"/>
                  </a:cubicBezTo>
                  <a:cubicBezTo>
                    <a:pt x="137" y="559"/>
                    <a:pt x="136" y="561"/>
                    <a:pt x="137" y="561"/>
                  </a:cubicBezTo>
                  <a:cubicBezTo>
                    <a:pt x="135" y="561"/>
                    <a:pt x="135" y="561"/>
                    <a:pt x="135" y="561"/>
                  </a:cubicBezTo>
                  <a:cubicBezTo>
                    <a:pt x="136" y="562"/>
                    <a:pt x="133" y="564"/>
                    <a:pt x="135" y="564"/>
                  </a:cubicBezTo>
                  <a:cubicBezTo>
                    <a:pt x="136" y="563"/>
                    <a:pt x="136" y="563"/>
                    <a:pt x="136" y="563"/>
                  </a:cubicBezTo>
                  <a:cubicBezTo>
                    <a:pt x="136" y="564"/>
                    <a:pt x="136" y="564"/>
                    <a:pt x="135" y="564"/>
                  </a:cubicBezTo>
                  <a:close/>
                  <a:moveTo>
                    <a:pt x="181" y="303"/>
                  </a:move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lose/>
                  <a:moveTo>
                    <a:pt x="191" y="308"/>
                  </a:moveTo>
                  <a:cubicBezTo>
                    <a:pt x="190" y="307"/>
                    <a:pt x="190" y="306"/>
                    <a:pt x="190" y="306"/>
                  </a:cubicBezTo>
                  <a:cubicBezTo>
                    <a:pt x="191" y="308"/>
                    <a:pt x="191" y="308"/>
                    <a:pt x="191" y="308"/>
                  </a:cubicBezTo>
                  <a:cubicBezTo>
                    <a:pt x="191" y="308"/>
                    <a:pt x="191" y="308"/>
                    <a:pt x="191" y="308"/>
                  </a:cubicBezTo>
                  <a:close/>
                  <a:moveTo>
                    <a:pt x="199" y="323"/>
                  </a:moveTo>
                  <a:cubicBezTo>
                    <a:pt x="199" y="323"/>
                    <a:pt x="199" y="323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200" y="324"/>
                    <a:pt x="200" y="324"/>
                  </a:cubicBezTo>
                  <a:cubicBezTo>
                    <a:pt x="200" y="324"/>
                    <a:pt x="200" y="324"/>
                    <a:pt x="200" y="324"/>
                  </a:cubicBezTo>
                  <a:cubicBezTo>
                    <a:pt x="198" y="324"/>
                    <a:pt x="198" y="324"/>
                    <a:pt x="199" y="323"/>
                  </a:cubicBezTo>
                  <a:close/>
                  <a:moveTo>
                    <a:pt x="198" y="307"/>
                  </a:moveTo>
                  <a:cubicBezTo>
                    <a:pt x="198" y="307"/>
                    <a:pt x="198" y="307"/>
                    <a:pt x="198" y="307"/>
                  </a:cubicBezTo>
                  <a:cubicBezTo>
                    <a:pt x="198" y="307"/>
                    <a:pt x="198" y="306"/>
                    <a:pt x="198" y="306"/>
                  </a:cubicBezTo>
                  <a:cubicBezTo>
                    <a:pt x="198" y="307"/>
                    <a:pt x="198" y="307"/>
                    <a:pt x="198" y="307"/>
                  </a:cubicBezTo>
                  <a:cubicBezTo>
                    <a:pt x="197" y="308"/>
                    <a:pt x="197" y="304"/>
                    <a:pt x="197" y="307"/>
                  </a:cubicBezTo>
                  <a:cubicBezTo>
                    <a:pt x="197" y="305"/>
                    <a:pt x="197" y="305"/>
                    <a:pt x="197" y="305"/>
                  </a:cubicBezTo>
                  <a:cubicBezTo>
                    <a:pt x="196" y="308"/>
                    <a:pt x="196" y="304"/>
                    <a:pt x="196" y="306"/>
                  </a:cubicBezTo>
                  <a:cubicBezTo>
                    <a:pt x="196" y="306"/>
                    <a:pt x="196" y="306"/>
                    <a:pt x="196" y="306"/>
                  </a:cubicBezTo>
                  <a:cubicBezTo>
                    <a:pt x="195" y="305"/>
                    <a:pt x="194" y="309"/>
                    <a:pt x="194" y="307"/>
                  </a:cubicBezTo>
                  <a:cubicBezTo>
                    <a:pt x="194" y="307"/>
                    <a:pt x="193" y="307"/>
                    <a:pt x="193" y="309"/>
                  </a:cubicBezTo>
                  <a:cubicBezTo>
                    <a:pt x="193" y="307"/>
                    <a:pt x="193" y="307"/>
                    <a:pt x="193" y="307"/>
                  </a:cubicBezTo>
                  <a:cubicBezTo>
                    <a:pt x="192" y="307"/>
                    <a:pt x="192" y="307"/>
                    <a:pt x="191" y="308"/>
                  </a:cubicBezTo>
                  <a:cubicBezTo>
                    <a:pt x="191" y="307"/>
                    <a:pt x="191" y="307"/>
                    <a:pt x="191" y="307"/>
                  </a:cubicBezTo>
                  <a:cubicBezTo>
                    <a:pt x="190" y="306"/>
                    <a:pt x="189" y="304"/>
                    <a:pt x="189" y="304"/>
                  </a:cubicBezTo>
                  <a:cubicBezTo>
                    <a:pt x="188" y="302"/>
                    <a:pt x="189" y="304"/>
                    <a:pt x="189" y="303"/>
                  </a:cubicBezTo>
                  <a:cubicBezTo>
                    <a:pt x="189" y="302"/>
                    <a:pt x="189" y="303"/>
                    <a:pt x="188" y="302"/>
                  </a:cubicBezTo>
                  <a:cubicBezTo>
                    <a:pt x="188" y="300"/>
                    <a:pt x="188" y="300"/>
                    <a:pt x="188" y="300"/>
                  </a:cubicBezTo>
                  <a:cubicBezTo>
                    <a:pt x="188" y="300"/>
                    <a:pt x="189" y="302"/>
                    <a:pt x="190" y="303"/>
                  </a:cubicBezTo>
                  <a:cubicBezTo>
                    <a:pt x="190" y="303"/>
                    <a:pt x="190" y="303"/>
                    <a:pt x="189" y="302"/>
                  </a:cubicBezTo>
                  <a:cubicBezTo>
                    <a:pt x="190" y="304"/>
                    <a:pt x="191" y="305"/>
                    <a:pt x="191" y="307"/>
                  </a:cubicBezTo>
                  <a:cubicBezTo>
                    <a:pt x="192" y="308"/>
                    <a:pt x="190" y="305"/>
                    <a:pt x="191" y="305"/>
                  </a:cubicBezTo>
                  <a:cubicBezTo>
                    <a:pt x="191" y="306"/>
                    <a:pt x="190" y="304"/>
                    <a:pt x="190" y="303"/>
                  </a:cubicBezTo>
                  <a:cubicBezTo>
                    <a:pt x="188" y="298"/>
                    <a:pt x="192" y="306"/>
                    <a:pt x="192" y="305"/>
                  </a:cubicBezTo>
                  <a:cubicBezTo>
                    <a:pt x="190" y="302"/>
                    <a:pt x="191" y="301"/>
                    <a:pt x="189" y="298"/>
                  </a:cubicBezTo>
                  <a:cubicBezTo>
                    <a:pt x="189" y="297"/>
                    <a:pt x="189" y="296"/>
                    <a:pt x="189" y="297"/>
                  </a:cubicBezTo>
                  <a:cubicBezTo>
                    <a:pt x="190" y="299"/>
                    <a:pt x="190" y="298"/>
                    <a:pt x="190" y="300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302"/>
                    <a:pt x="191" y="302"/>
                    <a:pt x="191" y="302"/>
                  </a:cubicBezTo>
                  <a:cubicBezTo>
                    <a:pt x="193" y="306"/>
                    <a:pt x="193" y="306"/>
                    <a:pt x="193" y="306"/>
                  </a:cubicBezTo>
                  <a:cubicBezTo>
                    <a:pt x="193" y="305"/>
                    <a:pt x="192" y="304"/>
                    <a:pt x="193" y="303"/>
                  </a:cubicBezTo>
                  <a:cubicBezTo>
                    <a:pt x="193" y="304"/>
                    <a:pt x="193" y="305"/>
                    <a:pt x="193" y="305"/>
                  </a:cubicBezTo>
                  <a:cubicBezTo>
                    <a:pt x="193" y="304"/>
                    <a:pt x="192" y="302"/>
                    <a:pt x="192" y="302"/>
                  </a:cubicBezTo>
                  <a:cubicBezTo>
                    <a:pt x="193" y="301"/>
                    <a:pt x="194" y="303"/>
                    <a:pt x="194" y="304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94" y="304"/>
                    <a:pt x="194" y="306"/>
                    <a:pt x="194" y="306"/>
                  </a:cubicBezTo>
                  <a:cubicBezTo>
                    <a:pt x="194" y="304"/>
                    <a:pt x="194" y="303"/>
                    <a:pt x="193" y="301"/>
                  </a:cubicBezTo>
                  <a:cubicBezTo>
                    <a:pt x="193" y="301"/>
                    <a:pt x="194" y="302"/>
                    <a:pt x="194" y="302"/>
                  </a:cubicBezTo>
                  <a:cubicBezTo>
                    <a:pt x="194" y="303"/>
                    <a:pt x="194" y="303"/>
                    <a:pt x="194" y="303"/>
                  </a:cubicBezTo>
                  <a:cubicBezTo>
                    <a:pt x="194" y="303"/>
                    <a:pt x="195" y="306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5" y="304"/>
                    <a:pt x="195" y="305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6" y="305"/>
                    <a:pt x="196" y="305"/>
                    <a:pt x="196" y="305"/>
                  </a:cubicBezTo>
                  <a:cubicBezTo>
                    <a:pt x="196" y="304"/>
                    <a:pt x="195" y="302"/>
                    <a:pt x="196" y="304"/>
                  </a:cubicBezTo>
                  <a:cubicBezTo>
                    <a:pt x="195" y="301"/>
                    <a:pt x="196" y="304"/>
                    <a:pt x="195" y="303"/>
                  </a:cubicBezTo>
                  <a:cubicBezTo>
                    <a:pt x="194" y="301"/>
                    <a:pt x="195" y="301"/>
                    <a:pt x="195" y="301"/>
                  </a:cubicBezTo>
                  <a:cubicBezTo>
                    <a:pt x="196" y="303"/>
                    <a:pt x="195" y="301"/>
                    <a:pt x="196" y="301"/>
                  </a:cubicBezTo>
                  <a:cubicBezTo>
                    <a:pt x="196" y="302"/>
                    <a:pt x="196" y="302"/>
                    <a:pt x="196" y="303"/>
                  </a:cubicBezTo>
                  <a:cubicBezTo>
                    <a:pt x="196" y="301"/>
                    <a:pt x="196" y="301"/>
                    <a:pt x="196" y="301"/>
                  </a:cubicBezTo>
                  <a:cubicBezTo>
                    <a:pt x="197" y="304"/>
                    <a:pt x="196" y="300"/>
                    <a:pt x="197" y="301"/>
                  </a:cubicBezTo>
                  <a:cubicBezTo>
                    <a:pt x="197" y="302"/>
                    <a:pt x="197" y="303"/>
                    <a:pt x="198" y="304"/>
                  </a:cubicBezTo>
                  <a:cubicBezTo>
                    <a:pt x="197" y="301"/>
                    <a:pt x="197" y="301"/>
                    <a:pt x="196" y="299"/>
                  </a:cubicBezTo>
                  <a:cubicBezTo>
                    <a:pt x="197" y="300"/>
                    <a:pt x="197" y="302"/>
                    <a:pt x="198" y="304"/>
                  </a:cubicBezTo>
                  <a:cubicBezTo>
                    <a:pt x="198" y="302"/>
                    <a:pt x="199" y="305"/>
                    <a:pt x="198" y="302"/>
                  </a:cubicBezTo>
                  <a:cubicBezTo>
                    <a:pt x="198" y="302"/>
                    <a:pt x="198" y="301"/>
                    <a:pt x="197" y="300"/>
                  </a:cubicBezTo>
                  <a:cubicBezTo>
                    <a:pt x="198" y="300"/>
                    <a:pt x="198" y="301"/>
                    <a:pt x="198" y="302"/>
                  </a:cubicBezTo>
                  <a:cubicBezTo>
                    <a:pt x="198" y="301"/>
                    <a:pt x="198" y="299"/>
                    <a:pt x="198" y="299"/>
                  </a:cubicBezTo>
                  <a:cubicBezTo>
                    <a:pt x="198" y="299"/>
                    <a:pt x="198" y="296"/>
                    <a:pt x="198" y="298"/>
                  </a:cubicBezTo>
                  <a:cubicBezTo>
                    <a:pt x="199" y="300"/>
                    <a:pt x="198" y="299"/>
                    <a:pt x="198" y="300"/>
                  </a:cubicBezTo>
                  <a:cubicBezTo>
                    <a:pt x="199" y="300"/>
                    <a:pt x="198" y="296"/>
                    <a:pt x="198" y="295"/>
                  </a:cubicBezTo>
                  <a:cubicBezTo>
                    <a:pt x="198" y="294"/>
                    <a:pt x="197" y="291"/>
                    <a:pt x="197" y="290"/>
                  </a:cubicBezTo>
                  <a:cubicBezTo>
                    <a:pt x="198" y="291"/>
                    <a:pt x="197" y="291"/>
                    <a:pt x="198" y="293"/>
                  </a:cubicBezTo>
                  <a:cubicBezTo>
                    <a:pt x="198" y="293"/>
                    <a:pt x="198" y="293"/>
                    <a:pt x="198" y="293"/>
                  </a:cubicBezTo>
                  <a:cubicBezTo>
                    <a:pt x="199" y="296"/>
                    <a:pt x="198" y="298"/>
                    <a:pt x="199" y="300"/>
                  </a:cubicBezTo>
                  <a:cubicBezTo>
                    <a:pt x="199" y="299"/>
                    <a:pt x="199" y="299"/>
                    <a:pt x="199" y="299"/>
                  </a:cubicBezTo>
                  <a:cubicBezTo>
                    <a:pt x="200" y="302"/>
                    <a:pt x="200" y="302"/>
                    <a:pt x="200" y="302"/>
                  </a:cubicBezTo>
                  <a:cubicBezTo>
                    <a:pt x="200" y="300"/>
                    <a:pt x="200" y="301"/>
                    <a:pt x="200" y="301"/>
                  </a:cubicBezTo>
                  <a:cubicBezTo>
                    <a:pt x="200" y="299"/>
                    <a:pt x="200" y="302"/>
                    <a:pt x="200" y="300"/>
                  </a:cubicBezTo>
                  <a:cubicBezTo>
                    <a:pt x="200" y="300"/>
                    <a:pt x="200" y="297"/>
                    <a:pt x="200" y="298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1" y="302"/>
                    <a:pt x="201" y="299"/>
                    <a:pt x="201" y="300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2" y="301"/>
                    <a:pt x="203" y="301"/>
                    <a:pt x="204" y="297"/>
                  </a:cubicBezTo>
                  <a:cubicBezTo>
                    <a:pt x="204" y="298"/>
                    <a:pt x="204" y="299"/>
                    <a:pt x="205" y="300"/>
                  </a:cubicBezTo>
                  <a:cubicBezTo>
                    <a:pt x="205" y="299"/>
                    <a:pt x="205" y="298"/>
                    <a:pt x="205" y="298"/>
                  </a:cubicBezTo>
                  <a:cubicBezTo>
                    <a:pt x="205" y="300"/>
                    <a:pt x="205" y="300"/>
                    <a:pt x="205" y="300"/>
                  </a:cubicBezTo>
                  <a:cubicBezTo>
                    <a:pt x="206" y="301"/>
                    <a:pt x="206" y="299"/>
                    <a:pt x="206" y="298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7" y="300"/>
                    <a:pt x="207" y="298"/>
                    <a:pt x="207" y="298"/>
                  </a:cubicBezTo>
                  <a:cubicBezTo>
                    <a:pt x="207" y="299"/>
                    <a:pt x="207" y="299"/>
                    <a:pt x="207" y="299"/>
                  </a:cubicBezTo>
                  <a:cubicBezTo>
                    <a:pt x="207" y="298"/>
                    <a:pt x="207" y="298"/>
                    <a:pt x="207" y="298"/>
                  </a:cubicBezTo>
                  <a:cubicBezTo>
                    <a:pt x="207" y="297"/>
                    <a:pt x="207" y="297"/>
                    <a:pt x="207" y="299"/>
                  </a:cubicBezTo>
                  <a:cubicBezTo>
                    <a:pt x="208" y="298"/>
                    <a:pt x="208" y="298"/>
                    <a:pt x="208" y="298"/>
                  </a:cubicBezTo>
                  <a:cubicBezTo>
                    <a:pt x="208" y="299"/>
                    <a:pt x="208" y="299"/>
                    <a:pt x="209" y="298"/>
                  </a:cubicBezTo>
                  <a:cubicBezTo>
                    <a:pt x="209" y="298"/>
                    <a:pt x="209" y="297"/>
                    <a:pt x="209" y="296"/>
                  </a:cubicBezTo>
                  <a:cubicBezTo>
                    <a:pt x="209" y="293"/>
                    <a:pt x="209" y="296"/>
                    <a:pt x="209" y="295"/>
                  </a:cubicBezTo>
                  <a:cubicBezTo>
                    <a:pt x="209" y="297"/>
                    <a:pt x="209" y="297"/>
                    <a:pt x="209" y="297"/>
                  </a:cubicBezTo>
                  <a:cubicBezTo>
                    <a:pt x="209" y="300"/>
                    <a:pt x="210" y="298"/>
                    <a:pt x="211" y="299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1" y="300"/>
                    <a:pt x="212" y="297"/>
                    <a:pt x="212" y="299"/>
                  </a:cubicBezTo>
                  <a:cubicBezTo>
                    <a:pt x="213" y="298"/>
                    <a:pt x="213" y="295"/>
                    <a:pt x="214" y="295"/>
                  </a:cubicBezTo>
                  <a:cubicBezTo>
                    <a:pt x="214" y="293"/>
                    <a:pt x="213" y="298"/>
                    <a:pt x="213" y="299"/>
                  </a:cubicBezTo>
                  <a:cubicBezTo>
                    <a:pt x="213" y="298"/>
                    <a:pt x="214" y="298"/>
                    <a:pt x="214" y="298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4" y="297"/>
                    <a:pt x="215" y="296"/>
                    <a:pt x="215" y="297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5" y="298"/>
                    <a:pt x="214" y="299"/>
                    <a:pt x="215" y="299"/>
                  </a:cubicBezTo>
                  <a:cubicBezTo>
                    <a:pt x="215" y="297"/>
                    <a:pt x="215" y="298"/>
                    <a:pt x="216" y="297"/>
                  </a:cubicBezTo>
                  <a:cubicBezTo>
                    <a:pt x="215" y="298"/>
                    <a:pt x="215" y="298"/>
                    <a:pt x="215" y="298"/>
                  </a:cubicBezTo>
                  <a:cubicBezTo>
                    <a:pt x="216" y="296"/>
                    <a:pt x="216" y="296"/>
                    <a:pt x="216" y="296"/>
                  </a:cubicBezTo>
                  <a:cubicBezTo>
                    <a:pt x="216" y="297"/>
                    <a:pt x="216" y="297"/>
                    <a:pt x="216" y="297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15" y="300"/>
                    <a:pt x="216" y="297"/>
                    <a:pt x="216" y="297"/>
                  </a:cubicBezTo>
                  <a:cubicBezTo>
                    <a:pt x="217" y="296"/>
                    <a:pt x="216" y="297"/>
                    <a:pt x="216" y="298"/>
                  </a:cubicBezTo>
                  <a:cubicBezTo>
                    <a:pt x="216" y="298"/>
                    <a:pt x="216" y="297"/>
                    <a:pt x="216" y="298"/>
                  </a:cubicBezTo>
                  <a:cubicBezTo>
                    <a:pt x="215" y="299"/>
                    <a:pt x="216" y="298"/>
                    <a:pt x="215" y="299"/>
                  </a:cubicBezTo>
                  <a:cubicBezTo>
                    <a:pt x="215" y="299"/>
                    <a:pt x="216" y="297"/>
                    <a:pt x="216" y="298"/>
                  </a:cubicBezTo>
                  <a:cubicBezTo>
                    <a:pt x="216" y="298"/>
                    <a:pt x="217" y="298"/>
                    <a:pt x="216" y="299"/>
                  </a:cubicBezTo>
                  <a:cubicBezTo>
                    <a:pt x="216" y="298"/>
                    <a:pt x="216" y="299"/>
                    <a:pt x="217" y="298"/>
                  </a:cubicBezTo>
                  <a:cubicBezTo>
                    <a:pt x="217" y="298"/>
                    <a:pt x="217" y="297"/>
                    <a:pt x="217" y="296"/>
                  </a:cubicBezTo>
                  <a:cubicBezTo>
                    <a:pt x="218" y="296"/>
                    <a:pt x="218" y="296"/>
                    <a:pt x="218" y="296"/>
                  </a:cubicBezTo>
                  <a:cubicBezTo>
                    <a:pt x="217" y="297"/>
                    <a:pt x="217" y="297"/>
                    <a:pt x="217" y="297"/>
                  </a:cubicBezTo>
                  <a:cubicBezTo>
                    <a:pt x="218" y="296"/>
                    <a:pt x="218" y="297"/>
                    <a:pt x="218" y="296"/>
                  </a:cubicBezTo>
                  <a:cubicBezTo>
                    <a:pt x="217" y="298"/>
                    <a:pt x="217" y="298"/>
                    <a:pt x="217" y="298"/>
                  </a:cubicBezTo>
                  <a:cubicBezTo>
                    <a:pt x="218" y="297"/>
                    <a:pt x="218" y="297"/>
                    <a:pt x="219" y="297"/>
                  </a:cubicBezTo>
                  <a:cubicBezTo>
                    <a:pt x="218" y="298"/>
                    <a:pt x="216" y="300"/>
                    <a:pt x="216" y="300"/>
                  </a:cubicBezTo>
                  <a:cubicBezTo>
                    <a:pt x="218" y="299"/>
                    <a:pt x="218" y="299"/>
                    <a:pt x="218" y="299"/>
                  </a:cubicBezTo>
                  <a:cubicBezTo>
                    <a:pt x="218" y="299"/>
                    <a:pt x="218" y="299"/>
                    <a:pt x="217" y="300"/>
                  </a:cubicBezTo>
                  <a:cubicBezTo>
                    <a:pt x="217" y="301"/>
                    <a:pt x="220" y="296"/>
                    <a:pt x="220" y="298"/>
                  </a:cubicBezTo>
                  <a:cubicBezTo>
                    <a:pt x="218" y="299"/>
                    <a:pt x="218" y="299"/>
                    <a:pt x="218" y="300"/>
                  </a:cubicBezTo>
                  <a:cubicBezTo>
                    <a:pt x="219" y="299"/>
                    <a:pt x="219" y="299"/>
                    <a:pt x="219" y="299"/>
                  </a:cubicBezTo>
                  <a:cubicBezTo>
                    <a:pt x="219" y="298"/>
                    <a:pt x="218" y="300"/>
                    <a:pt x="219" y="299"/>
                  </a:cubicBezTo>
                  <a:cubicBezTo>
                    <a:pt x="219" y="298"/>
                    <a:pt x="219" y="298"/>
                    <a:pt x="220" y="298"/>
                  </a:cubicBezTo>
                  <a:cubicBezTo>
                    <a:pt x="217" y="301"/>
                    <a:pt x="219" y="300"/>
                    <a:pt x="218" y="301"/>
                  </a:cubicBezTo>
                  <a:cubicBezTo>
                    <a:pt x="220" y="300"/>
                    <a:pt x="219" y="301"/>
                    <a:pt x="219" y="301"/>
                  </a:cubicBezTo>
                  <a:cubicBezTo>
                    <a:pt x="217" y="302"/>
                    <a:pt x="220" y="301"/>
                    <a:pt x="218" y="302"/>
                  </a:cubicBezTo>
                  <a:cubicBezTo>
                    <a:pt x="221" y="300"/>
                    <a:pt x="221" y="300"/>
                    <a:pt x="221" y="300"/>
                  </a:cubicBezTo>
                  <a:cubicBezTo>
                    <a:pt x="219" y="301"/>
                    <a:pt x="224" y="299"/>
                    <a:pt x="222" y="300"/>
                  </a:cubicBezTo>
                  <a:cubicBezTo>
                    <a:pt x="221" y="301"/>
                    <a:pt x="220" y="301"/>
                    <a:pt x="220" y="301"/>
                  </a:cubicBezTo>
                  <a:cubicBezTo>
                    <a:pt x="217" y="303"/>
                    <a:pt x="222" y="301"/>
                    <a:pt x="219" y="302"/>
                  </a:cubicBezTo>
                  <a:cubicBezTo>
                    <a:pt x="223" y="301"/>
                    <a:pt x="223" y="301"/>
                    <a:pt x="223" y="301"/>
                  </a:cubicBezTo>
                  <a:cubicBezTo>
                    <a:pt x="222" y="302"/>
                    <a:pt x="221" y="302"/>
                    <a:pt x="220" y="303"/>
                  </a:cubicBezTo>
                  <a:cubicBezTo>
                    <a:pt x="221" y="302"/>
                    <a:pt x="221" y="302"/>
                    <a:pt x="221" y="303"/>
                  </a:cubicBezTo>
                  <a:cubicBezTo>
                    <a:pt x="220" y="303"/>
                    <a:pt x="220" y="303"/>
                    <a:pt x="220" y="303"/>
                  </a:cubicBezTo>
                  <a:cubicBezTo>
                    <a:pt x="219" y="303"/>
                    <a:pt x="220" y="303"/>
                    <a:pt x="221" y="303"/>
                  </a:cubicBezTo>
                  <a:cubicBezTo>
                    <a:pt x="219" y="303"/>
                    <a:pt x="221" y="304"/>
                    <a:pt x="219" y="304"/>
                  </a:cubicBezTo>
                  <a:cubicBezTo>
                    <a:pt x="222" y="304"/>
                    <a:pt x="218" y="304"/>
                    <a:pt x="222" y="304"/>
                  </a:cubicBezTo>
                  <a:cubicBezTo>
                    <a:pt x="221" y="304"/>
                    <a:pt x="221" y="304"/>
                    <a:pt x="221" y="304"/>
                  </a:cubicBezTo>
                  <a:cubicBezTo>
                    <a:pt x="222" y="304"/>
                    <a:pt x="223" y="304"/>
                    <a:pt x="224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5"/>
                    <a:pt x="221" y="304"/>
                    <a:pt x="221" y="304"/>
                  </a:cubicBezTo>
                  <a:cubicBezTo>
                    <a:pt x="221" y="304"/>
                    <a:pt x="221" y="305"/>
                    <a:pt x="221" y="305"/>
                  </a:cubicBezTo>
                  <a:cubicBezTo>
                    <a:pt x="219" y="305"/>
                    <a:pt x="221" y="305"/>
                    <a:pt x="220" y="305"/>
                  </a:cubicBezTo>
                  <a:cubicBezTo>
                    <a:pt x="222" y="305"/>
                    <a:pt x="220" y="305"/>
                    <a:pt x="221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1" y="305"/>
                    <a:pt x="221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3" y="306"/>
                    <a:pt x="223" y="306"/>
                    <a:pt x="223" y="306"/>
                  </a:cubicBezTo>
                  <a:cubicBezTo>
                    <a:pt x="223" y="306"/>
                    <a:pt x="222" y="306"/>
                    <a:pt x="222" y="306"/>
                  </a:cubicBezTo>
                  <a:cubicBezTo>
                    <a:pt x="222" y="306"/>
                    <a:pt x="221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0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7"/>
                    <a:pt x="221" y="307"/>
                    <a:pt x="222" y="307"/>
                  </a:cubicBezTo>
                  <a:cubicBezTo>
                    <a:pt x="222" y="307"/>
                    <a:pt x="221" y="307"/>
                    <a:pt x="221" y="307"/>
                  </a:cubicBezTo>
                  <a:cubicBezTo>
                    <a:pt x="221" y="307"/>
                    <a:pt x="221" y="307"/>
                    <a:pt x="221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10"/>
                    <a:pt x="222" y="309"/>
                    <a:pt x="222" y="309"/>
                  </a:cubicBezTo>
                  <a:cubicBezTo>
                    <a:pt x="222" y="310"/>
                    <a:pt x="222" y="312"/>
                    <a:pt x="222" y="311"/>
                  </a:cubicBezTo>
                  <a:cubicBezTo>
                    <a:pt x="222" y="311"/>
                    <a:pt x="222" y="311"/>
                    <a:pt x="222" y="311"/>
                  </a:cubicBezTo>
                  <a:cubicBezTo>
                    <a:pt x="222" y="311"/>
                    <a:pt x="222" y="312"/>
                    <a:pt x="221" y="312"/>
                  </a:cubicBezTo>
                  <a:cubicBezTo>
                    <a:pt x="221" y="311"/>
                    <a:pt x="221" y="311"/>
                    <a:pt x="221" y="310"/>
                  </a:cubicBezTo>
                  <a:cubicBezTo>
                    <a:pt x="221" y="308"/>
                    <a:pt x="221" y="309"/>
                    <a:pt x="220" y="309"/>
                  </a:cubicBezTo>
                  <a:cubicBezTo>
                    <a:pt x="220" y="310"/>
                    <a:pt x="220" y="310"/>
                    <a:pt x="220" y="310"/>
                  </a:cubicBezTo>
                  <a:cubicBezTo>
                    <a:pt x="220" y="311"/>
                    <a:pt x="220" y="309"/>
                    <a:pt x="220" y="309"/>
                  </a:cubicBezTo>
                  <a:cubicBezTo>
                    <a:pt x="219" y="314"/>
                    <a:pt x="219" y="314"/>
                    <a:pt x="219" y="314"/>
                  </a:cubicBezTo>
                  <a:cubicBezTo>
                    <a:pt x="219" y="313"/>
                    <a:pt x="219" y="311"/>
                    <a:pt x="219" y="310"/>
                  </a:cubicBezTo>
                  <a:cubicBezTo>
                    <a:pt x="219" y="311"/>
                    <a:pt x="218" y="314"/>
                    <a:pt x="217" y="315"/>
                  </a:cubicBezTo>
                  <a:cubicBezTo>
                    <a:pt x="217" y="315"/>
                    <a:pt x="216" y="316"/>
                    <a:pt x="216" y="316"/>
                  </a:cubicBezTo>
                  <a:cubicBezTo>
                    <a:pt x="216" y="314"/>
                    <a:pt x="216" y="316"/>
                    <a:pt x="216" y="315"/>
                  </a:cubicBezTo>
                  <a:cubicBezTo>
                    <a:pt x="216" y="313"/>
                    <a:pt x="216" y="313"/>
                    <a:pt x="216" y="313"/>
                  </a:cubicBezTo>
                  <a:cubicBezTo>
                    <a:pt x="217" y="313"/>
                    <a:pt x="217" y="311"/>
                    <a:pt x="217" y="310"/>
                  </a:cubicBezTo>
                  <a:cubicBezTo>
                    <a:pt x="217" y="311"/>
                    <a:pt x="216" y="309"/>
                    <a:pt x="216" y="309"/>
                  </a:cubicBezTo>
                  <a:cubicBezTo>
                    <a:pt x="215" y="312"/>
                    <a:pt x="215" y="310"/>
                    <a:pt x="214" y="313"/>
                  </a:cubicBezTo>
                  <a:cubicBezTo>
                    <a:pt x="214" y="313"/>
                    <a:pt x="214" y="311"/>
                    <a:pt x="214" y="310"/>
                  </a:cubicBezTo>
                  <a:cubicBezTo>
                    <a:pt x="213" y="311"/>
                    <a:pt x="213" y="310"/>
                    <a:pt x="212" y="310"/>
                  </a:cubicBezTo>
                  <a:cubicBezTo>
                    <a:pt x="213" y="310"/>
                    <a:pt x="213" y="310"/>
                    <a:pt x="213" y="310"/>
                  </a:cubicBezTo>
                  <a:cubicBezTo>
                    <a:pt x="212" y="310"/>
                    <a:pt x="211" y="309"/>
                    <a:pt x="210" y="312"/>
                  </a:cubicBezTo>
                  <a:cubicBezTo>
                    <a:pt x="211" y="310"/>
                    <a:pt x="211" y="310"/>
                    <a:pt x="211" y="310"/>
                  </a:cubicBezTo>
                  <a:cubicBezTo>
                    <a:pt x="210" y="309"/>
                    <a:pt x="210" y="313"/>
                    <a:pt x="209" y="312"/>
                  </a:cubicBezTo>
                  <a:cubicBezTo>
                    <a:pt x="210" y="310"/>
                    <a:pt x="210" y="310"/>
                    <a:pt x="210" y="310"/>
                  </a:cubicBezTo>
                  <a:cubicBezTo>
                    <a:pt x="209" y="312"/>
                    <a:pt x="209" y="309"/>
                    <a:pt x="208" y="311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8" y="310"/>
                    <a:pt x="208" y="310"/>
                    <a:pt x="207" y="311"/>
                  </a:cubicBezTo>
                  <a:cubicBezTo>
                    <a:pt x="208" y="309"/>
                    <a:pt x="208" y="309"/>
                    <a:pt x="208" y="309"/>
                  </a:cubicBezTo>
                  <a:cubicBezTo>
                    <a:pt x="208" y="308"/>
                    <a:pt x="207" y="311"/>
                    <a:pt x="207" y="311"/>
                  </a:cubicBezTo>
                  <a:cubicBezTo>
                    <a:pt x="207" y="310"/>
                    <a:pt x="207" y="309"/>
                    <a:pt x="207" y="309"/>
                  </a:cubicBezTo>
                  <a:cubicBezTo>
                    <a:pt x="206" y="310"/>
                    <a:pt x="206" y="310"/>
                    <a:pt x="205" y="311"/>
                  </a:cubicBezTo>
                  <a:cubicBezTo>
                    <a:pt x="206" y="309"/>
                    <a:pt x="206" y="309"/>
                    <a:pt x="206" y="309"/>
                  </a:cubicBezTo>
                  <a:cubicBezTo>
                    <a:pt x="203" y="308"/>
                    <a:pt x="201" y="307"/>
                    <a:pt x="199" y="309"/>
                  </a:cubicBezTo>
                  <a:cubicBezTo>
                    <a:pt x="199" y="306"/>
                    <a:pt x="199" y="308"/>
                    <a:pt x="199" y="306"/>
                  </a:cubicBezTo>
                  <a:cubicBezTo>
                    <a:pt x="199" y="308"/>
                    <a:pt x="199" y="306"/>
                    <a:pt x="198" y="307"/>
                  </a:cubicBezTo>
                  <a:close/>
                  <a:moveTo>
                    <a:pt x="221" y="306"/>
                  </a:move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22" y="306"/>
                    <a:pt x="221" y="306"/>
                    <a:pt x="221" y="306"/>
                  </a:cubicBezTo>
                  <a:close/>
                  <a:moveTo>
                    <a:pt x="222" y="306"/>
                  </a:moveTo>
                  <a:cubicBezTo>
                    <a:pt x="222" y="306"/>
                    <a:pt x="222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2" y="306"/>
                    <a:pt x="222" y="306"/>
                    <a:pt x="222" y="306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6"/>
                    <a:pt x="222" y="307"/>
                    <a:pt x="222" y="307"/>
                  </a:cubicBezTo>
                  <a:close/>
                  <a:moveTo>
                    <a:pt x="382" y="181"/>
                  </a:moveTo>
                  <a:cubicBezTo>
                    <a:pt x="383" y="179"/>
                    <a:pt x="383" y="179"/>
                    <a:pt x="383" y="179"/>
                  </a:cubicBezTo>
                  <a:cubicBezTo>
                    <a:pt x="384" y="180"/>
                    <a:pt x="384" y="181"/>
                    <a:pt x="384" y="182"/>
                  </a:cubicBezTo>
                  <a:cubicBezTo>
                    <a:pt x="385" y="180"/>
                    <a:pt x="387" y="181"/>
                    <a:pt x="387" y="180"/>
                  </a:cubicBezTo>
                  <a:cubicBezTo>
                    <a:pt x="388" y="180"/>
                    <a:pt x="387" y="181"/>
                    <a:pt x="387" y="181"/>
                  </a:cubicBezTo>
                  <a:cubicBezTo>
                    <a:pt x="388" y="181"/>
                    <a:pt x="391" y="180"/>
                    <a:pt x="392" y="181"/>
                  </a:cubicBezTo>
                  <a:cubicBezTo>
                    <a:pt x="391" y="182"/>
                    <a:pt x="391" y="182"/>
                    <a:pt x="391" y="182"/>
                  </a:cubicBezTo>
                  <a:cubicBezTo>
                    <a:pt x="393" y="184"/>
                    <a:pt x="393" y="186"/>
                    <a:pt x="393" y="188"/>
                  </a:cubicBezTo>
                  <a:cubicBezTo>
                    <a:pt x="389" y="186"/>
                    <a:pt x="384" y="185"/>
                    <a:pt x="380" y="183"/>
                  </a:cubicBezTo>
                  <a:cubicBezTo>
                    <a:pt x="381" y="183"/>
                    <a:pt x="382" y="183"/>
                    <a:pt x="382" y="181"/>
                  </a:cubicBezTo>
                  <a:close/>
                  <a:moveTo>
                    <a:pt x="262" y="151"/>
                  </a:moveTo>
                  <a:cubicBezTo>
                    <a:pt x="262" y="150"/>
                    <a:pt x="262" y="150"/>
                    <a:pt x="262" y="150"/>
                  </a:cubicBezTo>
                  <a:cubicBezTo>
                    <a:pt x="262" y="150"/>
                    <a:pt x="262" y="150"/>
                    <a:pt x="262" y="150"/>
                  </a:cubicBezTo>
                  <a:cubicBezTo>
                    <a:pt x="263" y="148"/>
                    <a:pt x="264" y="146"/>
                    <a:pt x="264" y="144"/>
                  </a:cubicBezTo>
                  <a:cubicBezTo>
                    <a:pt x="265" y="144"/>
                    <a:pt x="265" y="145"/>
                    <a:pt x="265" y="146"/>
                  </a:cubicBezTo>
                  <a:cubicBezTo>
                    <a:pt x="267" y="141"/>
                    <a:pt x="267" y="135"/>
                    <a:pt x="267" y="130"/>
                  </a:cubicBezTo>
                  <a:cubicBezTo>
                    <a:pt x="268" y="130"/>
                    <a:pt x="268" y="131"/>
                    <a:pt x="269" y="133"/>
                  </a:cubicBezTo>
                  <a:cubicBezTo>
                    <a:pt x="271" y="128"/>
                    <a:pt x="267" y="127"/>
                    <a:pt x="269" y="122"/>
                  </a:cubicBezTo>
                  <a:cubicBezTo>
                    <a:pt x="270" y="121"/>
                    <a:pt x="271" y="118"/>
                    <a:pt x="271" y="119"/>
                  </a:cubicBezTo>
                  <a:cubicBezTo>
                    <a:pt x="271" y="117"/>
                    <a:pt x="272" y="109"/>
                    <a:pt x="271" y="107"/>
                  </a:cubicBezTo>
                  <a:cubicBezTo>
                    <a:pt x="272" y="106"/>
                    <a:pt x="272" y="105"/>
                    <a:pt x="273" y="103"/>
                  </a:cubicBezTo>
                  <a:cubicBezTo>
                    <a:pt x="274" y="104"/>
                    <a:pt x="274" y="105"/>
                    <a:pt x="275" y="107"/>
                  </a:cubicBezTo>
                  <a:cubicBezTo>
                    <a:pt x="274" y="107"/>
                    <a:pt x="273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8"/>
                    <a:pt x="272" y="108"/>
                    <a:pt x="272" y="108"/>
                  </a:cubicBezTo>
                  <a:cubicBezTo>
                    <a:pt x="272" y="111"/>
                    <a:pt x="272" y="111"/>
                    <a:pt x="272" y="111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2" y="133"/>
                    <a:pt x="272" y="145"/>
                    <a:pt x="271" y="156"/>
                  </a:cubicBezTo>
                  <a:cubicBezTo>
                    <a:pt x="271" y="160"/>
                    <a:pt x="271" y="162"/>
                    <a:pt x="270" y="164"/>
                  </a:cubicBezTo>
                  <a:cubicBezTo>
                    <a:pt x="268" y="161"/>
                    <a:pt x="265" y="157"/>
                    <a:pt x="265" y="152"/>
                  </a:cubicBezTo>
                  <a:cubicBezTo>
                    <a:pt x="265" y="155"/>
                    <a:pt x="263" y="153"/>
                    <a:pt x="262" y="151"/>
                  </a:cubicBezTo>
                  <a:cubicBezTo>
                    <a:pt x="262" y="151"/>
                    <a:pt x="262" y="151"/>
                    <a:pt x="262" y="151"/>
                  </a:cubicBezTo>
                  <a:close/>
                  <a:moveTo>
                    <a:pt x="212" y="121"/>
                  </a:moveTo>
                  <a:cubicBezTo>
                    <a:pt x="212" y="118"/>
                    <a:pt x="212" y="116"/>
                    <a:pt x="213" y="114"/>
                  </a:cubicBezTo>
                  <a:cubicBezTo>
                    <a:pt x="215" y="119"/>
                    <a:pt x="215" y="127"/>
                    <a:pt x="213" y="134"/>
                  </a:cubicBezTo>
                  <a:cubicBezTo>
                    <a:pt x="212" y="129"/>
                    <a:pt x="211" y="125"/>
                    <a:pt x="212" y="121"/>
                  </a:cubicBezTo>
                  <a:close/>
                  <a:moveTo>
                    <a:pt x="191" y="185"/>
                  </a:moveTo>
                  <a:cubicBezTo>
                    <a:pt x="191" y="185"/>
                    <a:pt x="191" y="184"/>
                    <a:pt x="191" y="185"/>
                  </a:cubicBezTo>
                  <a:cubicBezTo>
                    <a:pt x="190" y="185"/>
                    <a:pt x="190" y="184"/>
                    <a:pt x="190" y="184"/>
                  </a:cubicBezTo>
                  <a:cubicBezTo>
                    <a:pt x="190" y="184"/>
                    <a:pt x="191" y="184"/>
                    <a:pt x="191" y="185"/>
                  </a:cubicBezTo>
                  <a:close/>
                  <a:moveTo>
                    <a:pt x="148" y="192"/>
                  </a:moveTo>
                  <a:cubicBezTo>
                    <a:pt x="148" y="191"/>
                    <a:pt x="148" y="192"/>
                    <a:pt x="148" y="192"/>
                  </a:cubicBezTo>
                  <a:cubicBezTo>
                    <a:pt x="148" y="192"/>
                    <a:pt x="148" y="192"/>
                    <a:pt x="148" y="191"/>
                  </a:cubicBezTo>
                  <a:cubicBezTo>
                    <a:pt x="148" y="191"/>
                    <a:pt x="148" y="192"/>
                    <a:pt x="148" y="192"/>
                  </a:cubicBezTo>
                  <a:close/>
                  <a:moveTo>
                    <a:pt x="134" y="148"/>
                  </a:moveTo>
                  <a:cubicBezTo>
                    <a:pt x="136" y="149"/>
                    <a:pt x="136" y="149"/>
                    <a:pt x="136" y="149"/>
                  </a:cubicBezTo>
                  <a:cubicBezTo>
                    <a:pt x="135" y="142"/>
                    <a:pt x="136" y="133"/>
                    <a:pt x="139" y="125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40" y="124"/>
                    <a:pt x="140" y="124"/>
                    <a:pt x="139" y="124"/>
                  </a:cubicBezTo>
                  <a:cubicBezTo>
                    <a:pt x="140" y="123"/>
                    <a:pt x="140" y="123"/>
                    <a:pt x="140" y="122"/>
                  </a:cubicBezTo>
                  <a:cubicBezTo>
                    <a:pt x="140" y="121"/>
                    <a:pt x="141" y="120"/>
                    <a:pt x="141" y="120"/>
                  </a:cubicBezTo>
                  <a:cubicBezTo>
                    <a:pt x="142" y="120"/>
                    <a:pt x="142" y="121"/>
                    <a:pt x="142" y="120"/>
                  </a:cubicBezTo>
                  <a:cubicBezTo>
                    <a:pt x="142" y="119"/>
                    <a:pt x="144" y="118"/>
                    <a:pt x="145" y="117"/>
                  </a:cubicBezTo>
                  <a:cubicBezTo>
                    <a:pt x="146" y="117"/>
                    <a:pt x="147" y="118"/>
                    <a:pt x="149" y="118"/>
                  </a:cubicBezTo>
                  <a:cubicBezTo>
                    <a:pt x="142" y="122"/>
                    <a:pt x="144" y="121"/>
                    <a:pt x="149" y="118"/>
                  </a:cubicBezTo>
                  <a:cubicBezTo>
                    <a:pt x="149" y="118"/>
                    <a:pt x="150" y="119"/>
                    <a:pt x="151" y="119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2" y="121"/>
                    <a:pt x="154" y="120"/>
                    <a:pt x="155" y="120"/>
                  </a:cubicBezTo>
                  <a:cubicBezTo>
                    <a:pt x="155" y="123"/>
                    <a:pt x="154" y="119"/>
                    <a:pt x="153" y="121"/>
                  </a:cubicBezTo>
                  <a:cubicBezTo>
                    <a:pt x="155" y="129"/>
                    <a:pt x="153" y="139"/>
                    <a:pt x="153" y="149"/>
                  </a:cubicBezTo>
                  <a:cubicBezTo>
                    <a:pt x="154" y="151"/>
                    <a:pt x="154" y="153"/>
                    <a:pt x="155" y="153"/>
                  </a:cubicBezTo>
                  <a:cubicBezTo>
                    <a:pt x="152" y="164"/>
                    <a:pt x="154" y="178"/>
                    <a:pt x="149" y="185"/>
                  </a:cubicBezTo>
                  <a:cubicBezTo>
                    <a:pt x="153" y="184"/>
                    <a:pt x="150" y="189"/>
                    <a:pt x="149" y="191"/>
                  </a:cubicBezTo>
                  <a:cubicBezTo>
                    <a:pt x="148" y="189"/>
                    <a:pt x="146" y="186"/>
                    <a:pt x="144" y="183"/>
                  </a:cubicBezTo>
                  <a:cubicBezTo>
                    <a:pt x="143" y="180"/>
                    <a:pt x="140" y="179"/>
                    <a:pt x="140" y="174"/>
                  </a:cubicBezTo>
                  <a:cubicBezTo>
                    <a:pt x="141" y="170"/>
                    <a:pt x="137" y="163"/>
                    <a:pt x="137" y="158"/>
                  </a:cubicBezTo>
                  <a:cubicBezTo>
                    <a:pt x="136" y="160"/>
                    <a:pt x="133" y="153"/>
                    <a:pt x="134" y="148"/>
                  </a:cubicBezTo>
                  <a:close/>
                  <a:moveTo>
                    <a:pt x="65" y="183"/>
                  </a:moveTo>
                  <a:cubicBezTo>
                    <a:pt x="65" y="185"/>
                    <a:pt x="63" y="186"/>
                    <a:pt x="63" y="187"/>
                  </a:cubicBezTo>
                  <a:cubicBezTo>
                    <a:pt x="63" y="187"/>
                    <a:pt x="63" y="187"/>
                    <a:pt x="63" y="187"/>
                  </a:cubicBezTo>
                  <a:cubicBezTo>
                    <a:pt x="64" y="186"/>
                    <a:pt x="64" y="186"/>
                    <a:pt x="63" y="186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4" y="183"/>
                    <a:pt x="65" y="183"/>
                    <a:pt x="65" y="183"/>
                  </a:cubicBezTo>
                  <a:close/>
                  <a:moveTo>
                    <a:pt x="63" y="185"/>
                  </a:moveTo>
                  <a:cubicBezTo>
                    <a:pt x="63" y="185"/>
                    <a:pt x="63" y="186"/>
                    <a:pt x="63" y="186"/>
                  </a:cubicBezTo>
                  <a:cubicBezTo>
                    <a:pt x="62" y="186"/>
                    <a:pt x="62" y="186"/>
                    <a:pt x="63" y="185"/>
                  </a:cubicBezTo>
                  <a:close/>
                  <a:moveTo>
                    <a:pt x="62" y="188"/>
                  </a:moveTo>
                  <a:cubicBezTo>
                    <a:pt x="62" y="188"/>
                    <a:pt x="62" y="188"/>
                    <a:pt x="63" y="187"/>
                  </a:cubicBezTo>
                  <a:cubicBezTo>
                    <a:pt x="63" y="190"/>
                    <a:pt x="64" y="192"/>
                    <a:pt x="64" y="196"/>
                  </a:cubicBezTo>
                  <a:cubicBezTo>
                    <a:pt x="62" y="197"/>
                    <a:pt x="62" y="192"/>
                    <a:pt x="62" y="188"/>
                  </a:cubicBezTo>
                  <a:close/>
                  <a:moveTo>
                    <a:pt x="16" y="210"/>
                  </a:move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lose/>
                  <a:moveTo>
                    <a:pt x="17" y="208"/>
                  </a:moveTo>
                  <a:cubicBezTo>
                    <a:pt x="17" y="208"/>
                    <a:pt x="17" y="208"/>
                    <a:pt x="17" y="207"/>
                  </a:cubicBezTo>
                  <a:cubicBezTo>
                    <a:pt x="17" y="207"/>
                    <a:pt x="17" y="206"/>
                    <a:pt x="18" y="206"/>
                  </a:cubicBezTo>
                  <a:cubicBezTo>
                    <a:pt x="18" y="207"/>
                    <a:pt x="18" y="207"/>
                    <a:pt x="18" y="208"/>
                  </a:cubicBezTo>
                  <a:cubicBezTo>
                    <a:pt x="18" y="208"/>
                    <a:pt x="18" y="208"/>
                    <a:pt x="17" y="208"/>
                  </a:cubicBezTo>
                  <a:close/>
                  <a:moveTo>
                    <a:pt x="18" y="212"/>
                  </a:move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lose/>
                  <a:moveTo>
                    <a:pt x="19" y="213"/>
                  </a:move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lose/>
                  <a:moveTo>
                    <a:pt x="20" y="214"/>
                  </a:move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lose/>
                  <a:moveTo>
                    <a:pt x="21" y="217"/>
                  </a:moveTo>
                  <a:cubicBezTo>
                    <a:pt x="21" y="216"/>
                    <a:pt x="21" y="216"/>
                    <a:pt x="21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22" y="216"/>
                    <a:pt x="21" y="216"/>
                    <a:pt x="21" y="217"/>
                  </a:cubicBezTo>
                  <a:close/>
                  <a:moveTo>
                    <a:pt x="21" y="214"/>
                  </a:move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2" y="214"/>
                    <a:pt x="22" y="214"/>
                    <a:pt x="22" y="214"/>
                  </a:cubicBezTo>
                  <a:lnTo>
                    <a:pt x="21" y="214"/>
                  </a:lnTo>
                  <a:close/>
                  <a:moveTo>
                    <a:pt x="122" y="297"/>
                  </a:moveTo>
                  <a:cubicBezTo>
                    <a:pt x="122" y="297"/>
                    <a:pt x="122" y="297"/>
                    <a:pt x="122" y="297"/>
                  </a:cubicBezTo>
                  <a:cubicBezTo>
                    <a:pt x="122" y="297"/>
                    <a:pt x="122" y="297"/>
                    <a:pt x="122" y="297"/>
                  </a:cubicBezTo>
                  <a:close/>
                  <a:moveTo>
                    <a:pt x="123" y="297"/>
                  </a:moveTo>
                  <a:cubicBezTo>
                    <a:pt x="122" y="298"/>
                    <a:pt x="122" y="297"/>
                    <a:pt x="122" y="297"/>
                  </a:cubicBezTo>
                  <a:cubicBezTo>
                    <a:pt x="122" y="297"/>
                    <a:pt x="122" y="297"/>
                    <a:pt x="123" y="297"/>
                  </a:cubicBezTo>
                  <a:cubicBezTo>
                    <a:pt x="123" y="297"/>
                    <a:pt x="123" y="297"/>
                    <a:pt x="123" y="297"/>
                  </a:cubicBezTo>
                  <a:close/>
                  <a:moveTo>
                    <a:pt x="213" y="429"/>
                  </a:move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1" name="Freeform 437"/>
            <p:cNvSpPr/>
            <p:nvPr/>
          </p:nvSpPr>
          <p:spPr bwMode="auto">
            <a:xfrm>
              <a:off x="3695" y="2760"/>
              <a:ext cx="4" cy="2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1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2" name="Freeform 438"/>
            <p:cNvSpPr/>
            <p:nvPr/>
          </p:nvSpPr>
          <p:spPr bwMode="auto">
            <a:xfrm>
              <a:off x="3699" y="2760"/>
              <a:ext cx="5" cy="4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0" y="0"/>
                    <a:pt x="2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3" name="Freeform 439"/>
            <p:cNvSpPr/>
            <p:nvPr/>
          </p:nvSpPr>
          <p:spPr bwMode="auto">
            <a:xfrm>
              <a:off x="3916" y="2586"/>
              <a:ext cx="4" cy="2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4" name="Freeform 440"/>
            <p:cNvSpPr/>
            <p:nvPr/>
          </p:nvSpPr>
          <p:spPr bwMode="auto">
            <a:xfrm>
              <a:off x="3941" y="2610"/>
              <a:ext cx="5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5" name="Freeform 441"/>
            <p:cNvSpPr/>
            <p:nvPr/>
          </p:nvSpPr>
          <p:spPr bwMode="auto">
            <a:xfrm>
              <a:off x="3729" y="2272"/>
              <a:ext cx="2" cy="5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1" y="0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6" name="Freeform 442"/>
            <p:cNvSpPr/>
            <p:nvPr/>
          </p:nvSpPr>
          <p:spPr bwMode="auto">
            <a:xfrm>
              <a:off x="3852" y="2714"/>
              <a:ext cx="2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7" name="Freeform 443"/>
            <p:cNvSpPr/>
            <p:nvPr/>
          </p:nvSpPr>
          <p:spPr bwMode="auto">
            <a:xfrm>
              <a:off x="3850" y="2692"/>
              <a:ext cx="4" cy="2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8" name="Freeform 444"/>
            <p:cNvSpPr/>
            <p:nvPr/>
          </p:nvSpPr>
          <p:spPr bwMode="auto">
            <a:xfrm>
              <a:off x="3848" y="2686"/>
              <a:ext cx="2" cy="2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59" name="Freeform 445"/>
            <p:cNvSpPr/>
            <p:nvPr/>
          </p:nvSpPr>
          <p:spPr bwMode="auto">
            <a:xfrm>
              <a:off x="3846" y="2711"/>
              <a:ext cx="4" cy="3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1" y="0"/>
                    <a:pt x="2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0" name="Freeform 446"/>
            <p:cNvSpPr/>
            <p:nvPr/>
          </p:nvSpPr>
          <p:spPr bwMode="auto">
            <a:xfrm>
              <a:off x="3822" y="2773"/>
              <a:ext cx="5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1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1" name="Freeform 447"/>
            <p:cNvSpPr/>
            <p:nvPr/>
          </p:nvSpPr>
          <p:spPr bwMode="auto">
            <a:xfrm>
              <a:off x="3765" y="2315"/>
              <a:ext cx="4" cy="0"/>
            </a:xfrm>
            <a:custGeom>
              <a:avLst/>
              <a:gdLst>
                <a:gd name="T0" fmla="*/ 0 w 4"/>
                <a:gd name="T1" fmla="*/ 0 w 4"/>
                <a:gd name="T2" fmla="*/ 4 w 4"/>
                <a:gd name="T3" fmla="*/ 0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2" name="Freeform 448"/>
            <p:cNvSpPr/>
            <p:nvPr/>
          </p:nvSpPr>
          <p:spPr bwMode="auto">
            <a:xfrm>
              <a:off x="3842" y="2733"/>
              <a:ext cx="4" cy="0"/>
            </a:xfrm>
            <a:custGeom>
              <a:avLst/>
              <a:gdLst>
                <a:gd name="T0" fmla="*/ 1 w 2"/>
                <a:gd name="T1" fmla="*/ 2 w 2"/>
                <a:gd name="T2" fmla="*/ 1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3" name="Freeform 449"/>
            <p:cNvSpPr/>
            <p:nvPr/>
          </p:nvSpPr>
          <p:spPr bwMode="auto">
            <a:xfrm>
              <a:off x="3822" y="2769"/>
              <a:ext cx="7" cy="2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4" name="Freeform 450"/>
            <p:cNvSpPr/>
            <p:nvPr/>
          </p:nvSpPr>
          <p:spPr bwMode="auto">
            <a:xfrm>
              <a:off x="3846" y="2731"/>
              <a:ext cx="2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5" name="Freeform 451"/>
            <p:cNvSpPr/>
            <p:nvPr/>
          </p:nvSpPr>
          <p:spPr bwMode="auto">
            <a:xfrm>
              <a:off x="3844" y="2724"/>
              <a:ext cx="4" cy="2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66" name="Freeform 452"/>
            <p:cNvSpPr/>
            <p:nvPr/>
          </p:nvSpPr>
          <p:spPr bwMode="auto">
            <a:xfrm>
              <a:off x="3844" y="2728"/>
              <a:ext cx="8" cy="3"/>
            </a:xfrm>
            <a:custGeom>
              <a:avLst/>
              <a:gdLst>
                <a:gd name="T0" fmla="*/ 0 w 4"/>
                <a:gd name="T1" fmla="*/ 1 h 1"/>
                <a:gd name="T2" fmla="*/ 1 w 4"/>
                <a:gd name="T3" fmla="*/ 1 h 1"/>
                <a:gd name="T4" fmla="*/ 2 w 4"/>
                <a:gd name="T5" fmla="*/ 0 h 1"/>
                <a:gd name="T6" fmla="*/ 4 w 4"/>
                <a:gd name="T7" fmla="*/ 0 h 1"/>
                <a:gd name="T8" fmla="*/ 0 w 4"/>
                <a:gd name="T9" fmla="*/ 1 h 1"/>
                <a:gd name="T10" fmla="*/ 0 w 4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</p:grpSp>
      <p:pic>
        <p:nvPicPr>
          <p:cNvPr id="470" name="PA_MakeIt Last.mp3">
            <a:hlinkClick r:id="" action="ppaction://media"/>
          </p:cNvPr>
          <p:cNvPicPr>
            <a:picLocks noChangeAspect="1"/>
          </p:cNvPicPr>
          <p:nvPr>
            <a:audi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65599" y="-1676722"/>
            <a:ext cx="609600" cy="609600"/>
          </a:xfrm>
          <a:prstGeom prst="rect">
            <a:avLst/>
          </a:prstGeom>
        </p:spPr>
      </p:pic>
      <p:pic>
        <p:nvPicPr>
          <p:cNvPr id="468" name="Picture 4">
            <a:extLst>
              <a:ext uri="{FF2B5EF4-FFF2-40B4-BE49-F238E27FC236}">
                <a16:creationId xmlns:a16="http://schemas.microsoft.com/office/drawing/2014/main" id="{A1B84D9E-B0A1-6D40-8C58-97C96E184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2535" y="3041372"/>
            <a:ext cx="3858929" cy="1929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765293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withGroup">
                            <p:stCondLst>
                              <p:cond delay="1100"/>
                            </p:stCondLst>
                            <p:childTnLst>
                              <p:par>
                                <p:cTn id="15" presetID="53" presetClass="entr" presetSubtype="0" fill="hold" nodeType="afterEffect"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withGroup">
                            <p:stCondLst>
                              <p:cond delay="1600"/>
                            </p:stCondLst>
                            <p:childTnLst>
                              <p:par>
                                <p:cTn id="21" presetID="26" presetClass="emph" presetSubtype="0" repeatCount="2000" fill="hold" nodeType="afterEffect"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withGroup">
                            <p:stCondLst>
                              <p:cond delay="2600"/>
                            </p:stCondLst>
                            <p:childTnLst>
                              <p:par>
                                <p:cTn id="25" presetID="1" presetClass="mediacall" presetSubtype="0" fill="hold" nodeType="afterEffect">
                                  <p:childTnLst>
                                    <p:cmd type="call" cmd="playFrom(0.0)">
                                      <p:cBhvr>
                                        <p:cTn id="26" dur="1" fill="hold"/>
                                        <p:tgtEl>
                                          <p:spTgt spid="4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0"/>
                </p:tgtEl>
              </p:cMediaNode>
            </p:audio>
          </p:childTnLst>
        </p:cTn>
      </p:par>
    </p:tnLst>
    <p:bldLst>
      <p:bldP spid="16" grpId="0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40"/>
          <p:cNvGrpSpPr/>
          <p:nvPr/>
        </p:nvGrpSpPr>
        <p:grpSpPr>
          <a:xfrm>
            <a:off x="1583668" y="1528428"/>
            <a:ext cx="1045190" cy="2940085"/>
            <a:chOff x="7856538" y="5075238"/>
            <a:chExt cx="274638" cy="635000"/>
          </a:xfrm>
          <a:solidFill>
            <a:schemeClr val="accent2"/>
          </a:solidFill>
        </p:grpSpPr>
        <p:sp>
          <p:nvSpPr>
            <p:cNvPr id="3" name="Freeform 2073"/>
            <p:cNvSpPr>
              <a:spLocks noEditPoints="1"/>
            </p:cNvSpPr>
            <p:nvPr/>
          </p:nvSpPr>
          <p:spPr bwMode="auto">
            <a:xfrm>
              <a:off x="7878763" y="5076825"/>
              <a:ext cx="168275" cy="187325"/>
            </a:xfrm>
            <a:custGeom>
              <a:avLst/>
              <a:gdLst>
                <a:gd name="T0" fmla="*/ 54 w 106"/>
                <a:gd name="T1" fmla="*/ 4 h 118"/>
                <a:gd name="T2" fmla="*/ 38 w 106"/>
                <a:gd name="T3" fmla="*/ 7 h 118"/>
                <a:gd name="T4" fmla="*/ 25 w 106"/>
                <a:gd name="T5" fmla="*/ 15 h 118"/>
                <a:gd name="T6" fmla="*/ 15 w 106"/>
                <a:gd name="T7" fmla="*/ 26 h 118"/>
                <a:gd name="T8" fmla="*/ 7 w 106"/>
                <a:gd name="T9" fmla="*/ 42 h 118"/>
                <a:gd name="T10" fmla="*/ 4 w 106"/>
                <a:gd name="T11" fmla="*/ 59 h 118"/>
                <a:gd name="T12" fmla="*/ 7 w 106"/>
                <a:gd name="T13" fmla="*/ 76 h 118"/>
                <a:gd name="T14" fmla="*/ 15 w 106"/>
                <a:gd name="T15" fmla="*/ 92 h 118"/>
                <a:gd name="T16" fmla="*/ 25 w 106"/>
                <a:gd name="T17" fmla="*/ 104 h 118"/>
                <a:gd name="T18" fmla="*/ 38 w 106"/>
                <a:gd name="T19" fmla="*/ 111 h 118"/>
                <a:gd name="T20" fmla="*/ 54 w 106"/>
                <a:gd name="T21" fmla="*/ 114 h 118"/>
                <a:gd name="T22" fmla="*/ 70 w 106"/>
                <a:gd name="T23" fmla="*/ 111 h 118"/>
                <a:gd name="T24" fmla="*/ 83 w 106"/>
                <a:gd name="T25" fmla="*/ 104 h 118"/>
                <a:gd name="T26" fmla="*/ 93 w 106"/>
                <a:gd name="T27" fmla="*/ 92 h 118"/>
                <a:gd name="T28" fmla="*/ 100 w 106"/>
                <a:gd name="T29" fmla="*/ 76 h 118"/>
                <a:gd name="T30" fmla="*/ 102 w 106"/>
                <a:gd name="T31" fmla="*/ 59 h 118"/>
                <a:gd name="T32" fmla="*/ 100 w 106"/>
                <a:gd name="T33" fmla="*/ 42 h 118"/>
                <a:gd name="T34" fmla="*/ 93 w 106"/>
                <a:gd name="T35" fmla="*/ 26 h 118"/>
                <a:gd name="T36" fmla="*/ 83 w 106"/>
                <a:gd name="T37" fmla="*/ 15 h 118"/>
                <a:gd name="T38" fmla="*/ 70 w 106"/>
                <a:gd name="T39" fmla="*/ 7 h 118"/>
                <a:gd name="T40" fmla="*/ 54 w 106"/>
                <a:gd name="T41" fmla="*/ 4 h 118"/>
                <a:gd name="T42" fmla="*/ 54 w 106"/>
                <a:gd name="T43" fmla="*/ 0 h 118"/>
                <a:gd name="T44" fmla="*/ 71 w 106"/>
                <a:gd name="T45" fmla="*/ 3 h 118"/>
                <a:gd name="T46" fmla="*/ 85 w 106"/>
                <a:gd name="T47" fmla="*/ 12 h 118"/>
                <a:gd name="T48" fmla="*/ 96 w 106"/>
                <a:gd name="T49" fmla="*/ 24 h 118"/>
                <a:gd name="T50" fmla="*/ 104 w 106"/>
                <a:gd name="T51" fmla="*/ 41 h 118"/>
                <a:gd name="T52" fmla="*/ 106 w 106"/>
                <a:gd name="T53" fmla="*/ 59 h 118"/>
                <a:gd name="T54" fmla="*/ 104 w 106"/>
                <a:gd name="T55" fmla="*/ 77 h 118"/>
                <a:gd name="T56" fmla="*/ 96 w 106"/>
                <a:gd name="T57" fmla="*/ 94 h 118"/>
                <a:gd name="T58" fmla="*/ 85 w 106"/>
                <a:gd name="T59" fmla="*/ 106 h 118"/>
                <a:gd name="T60" fmla="*/ 71 w 106"/>
                <a:gd name="T61" fmla="*/ 115 h 118"/>
                <a:gd name="T62" fmla="*/ 54 w 106"/>
                <a:gd name="T63" fmla="*/ 118 h 118"/>
                <a:gd name="T64" fmla="*/ 37 w 106"/>
                <a:gd name="T65" fmla="*/ 115 h 118"/>
                <a:gd name="T66" fmla="*/ 23 w 106"/>
                <a:gd name="T67" fmla="*/ 106 h 118"/>
                <a:gd name="T68" fmla="*/ 11 w 106"/>
                <a:gd name="T69" fmla="*/ 94 h 118"/>
                <a:gd name="T70" fmla="*/ 4 w 106"/>
                <a:gd name="T71" fmla="*/ 77 h 118"/>
                <a:gd name="T72" fmla="*/ 0 w 106"/>
                <a:gd name="T73" fmla="*/ 59 h 118"/>
                <a:gd name="T74" fmla="*/ 4 w 106"/>
                <a:gd name="T75" fmla="*/ 41 h 118"/>
                <a:gd name="T76" fmla="*/ 11 w 106"/>
                <a:gd name="T77" fmla="*/ 24 h 118"/>
                <a:gd name="T78" fmla="*/ 23 w 106"/>
                <a:gd name="T79" fmla="*/ 12 h 118"/>
                <a:gd name="T80" fmla="*/ 37 w 106"/>
                <a:gd name="T81" fmla="*/ 3 h 118"/>
                <a:gd name="T82" fmla="*/ 54 w 106"/>
                <a:gd name="T83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" h="118">
                  <a:moveTo>
                    <a:pt x="54" y="4"/>
                  </a:moveTo>
                  <a:lnTo>
                    <a:pt x="38" y="7"/>
                  </a:lnTo>
                  <a:lnTo>
                    <a:pt x="25" y="15"/>
                  </a:lnTo>
                  <a:lnTo>
                    <a:pt x="15" y="26"/>
                  </a:lnTo>
                  <a:lnTo>
                    <a:pt x="7" y="42"/>
                  </a:lnTo>
                  <a:lnTo>
                    <a:pt x="4" y="59"/>
                  </a:lnTo>
                  <a:lnTo>
                    <a:pt x="7" y="76"/>
                  </a:lnTo>
                  <a:lnTo>
                    <a:pt x="15" y="92"/>
                  </a:lnTo>
                  <a:lnTo>
                    <a:pt x="25" y="104"/>
                  </a:lnTo>
                  <a:lnTo>
                    <a:pt x="38" y="111"/>
                  </a:lnTo>
                  <a:lnTo>
                    <a:pt x="54" y="114"/>
                  </a:lnTo>
                  <a:lnTo>
                    <a:pt x="70" y="111"/>
                  </a:lnTo>
                  <a:lnTo>
                    <a:pt x="83" y="104"/>
                  </a:lnTo>
                  <a:lnTo>
                    <a:pt x="93" y="92"/>
                  </a:lnTo>
                  <a:lnTo>
                    <a:pt x="100" y="76"/>
                  </a:lnTo>
                  <a:lnTo>
                    <a:pt x="102" y="59"/>
                  </a:lnTo>
                  <a:lnTo>
                    <a:pt x="100" y="42"/>
                  </a:lnTo>
                  <a:lnTo>
                    <a:pt x="93" y="26"/>
                  </a:lnTo>
                  <a:lnTo>
                    <a:pt x="83" y="15"/>
                  </a:lnTo>
                  <a:lnTo>
                    <a:pt x="70" y="7"/>
                  </a:lnTo>
                  <a:lnTo>
                    <a:pt x="54" y="4"/>
                  </a:lnTo>
                  <a:close/>
                  <a:moveTo>
                    <a:pt x="54" y="0"/>
                  </a:moveTo>
                  <a:lnTo>
                    <a:pt x="71" y="3"/>
                  </a:lnTo>
                  <a:lnTo>
                    <a:pt x="85" y="12"/>
                  </a:lnTo>
                  <a:lnTo>
                    <a:pt x="96" y="24"/>
                  </a:lnTo>
                  <a:lnTo>
                    <a:pt x="104" y="41"/>
                  </a:lnTo>
                  <a:lnTo>
                    <a:pt x="106" y="59"/>
                  </a:lnTo>
                  <a:lnTo>
                    <a:pt x="104" y="77"/>
                  </a:lnTo>
                  <a:lnTo>
                    <a:pt x="96" y="94"/>
                  </a:lnTo>
                  <a:lnTo>
                    <a:pt x="85" y="106"/>
                  </a:lnTo>
                  <a:lnTo>
                    <a:pt x="71" y="115"/>
                  </a:lnTo>
                  <a:lnTo>
                    <a:pt x="54" y="118"/>
                  </a:lnTo>
                  <a:lnTo>
                    <a:pt x="37" y="115"/>
                  </a:lnTo>
                  <a:lnTo>
                    <a:pt x="23" y="106"/>
                  </a:lnTo>
                  <a:lnTo>
                    <a:pt x="11" y="94"/>
                  </a:lnTo>
                  <a:lnTo>
                    <a:pt x="4" y="77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1" y="24"/>
                  </a:lnTo>
                  <a:lnTo>
                    <a:pt x="23" y="12"/>
                  </a:lnTo>
                  <a:lnTo>
                    <a:pt x="37" y="3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2075"/>
            <p:cNvSpPr/>
            <p:nvPr/>
          </p:nvSpPr>
          <p:spPr bwMode="auto">
            <a:xfrm>
              <a:off x="7915276" y="5114925"/>
              <a:ext cx="14288" cy="6350"/>
            </a:xfrm>
            <a:custGeom>
              <a:avLst/>
              <a:gdLst>
                <a:gd name="T0" fmla="*/ 1 w 9"/>
                <a:gd name="T1" fmla="*/ 0 h 4"/>
                <a:gd name="T2" fmla="*/ 7 w 9"/>
                <a:gd name="T3" fmla="*/ 0 h 4"/>
                <a:gd name="T4" fmla="*/ 9 w 9"/>
                <a:gd name="T5" fmla="*/ 1 h 4"/>
                <a:gd name="T6" fmla="*/ 9 w 9"/>
                <a:gd name="T7" fmla="*/ 2 h 4"/>
                <a:gd name="T8" fmla="*/ 9 w 9"/>
                <a:gd name="T9" fmla="*/ 4 h 4"/>
                <a:gd name="T10" fmla="*/ 7 w 9"/>
                <a:gd name="T11" fmla="*/ 4 h 4"/>
                <a:gd name="T12" fmla="*/ 1 w 9"/>
                <a:gd name="T13" fmla="*/ 4 h 4"/>
                <a:gd name="T14" fmla="*/ 0 w 9"/>
                <a:gd name="T15" fmla="*/ 4 h 4"/>
                <a:gd name="T16" fmla="*/ 0 w 9"/>
                <a:gd name="T17" fmla="*/ 2 h 4"/>
                <a:gd name="T18" fmla="*/ 0 w 9"/>
                <a:gd name="T19" fmla="*/ 1 h 4"/>
                <a:gd name="T20" fmla="*/ 1 w 9"/>
                <a:gd name="T2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4">
                  <a:moveTo>
                    <a:pt x="1" y="0"/>
                  </a:moveTo>
                  <a:lnTo>
                    <a:pt x="7" y="0"/>
                  </a:lnTo>
                  <a:lnTo>
                    <a:pt x="9" y="1"/>
                  </a:lnTo>
                  <a:lnTo>
                    <a:pt x="9" y="2"/>
                  </a:lnTo>
                  <a:lnTo>
                    <a:pt x="9" y="4"/>
                  </a:lnTo>
                  <a:lnTo>
                    <a:pt x="7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2076"/>
            <p:cNvSpPr>
              <a:spLocks noEditPoints="1"/>
            </p:cNvSpPr>
            <p:nvPr/>
          </p:nvSpPr>
          <p:spPr bwMode="auto">
            <a:xfrm>
              <a:off x="7912101" y="5111750"/>
              <a:ext cx="19050" cy="11113"/>
            </a:xfrm>
            <a:custGeom>
              <a:avLst/>
              <a:gdLst>
                <a:gd name="T0" fmla="*/ 3 w 12"/>
                <a:gd name="T1" fmla="*/ 3 h 7"/>
                <a:gd name="T2" fmla="*/ 3 w 12"/>
                <a:gd name="T3" fmla="*/ 4 h 7"/>
                <a:gd name="T4" fmla="*/ 3 w 12"/>
                <a:gd name="T5" fmla="*/ 4 h 7"/>
                <a:gd name="T6" fmla="*/ 9 w 12"/>
                <a:gd name="T7" fmla="*/ 4 h 7"/>
                <a:gd name="T8" fmla="*/ 9 w 12"/>
                <a:gd name="T9" fmla="*/ 4 h 7"/>
                <a:gd name="T10" fmla="*/ 9 w 12"/>
                <a:gd name="T11" fmla="*/ 3 h 7"/>
                <a:gd name="T12" fmla="*/ 3 w 12"/>
                <a:gd name="T13" fmla="*/ 3 h 7"/>
                <a:gd name="T14" fmla="*/ 3 w 12"/>
                <a:gd name="T15" fmla="*/ 0 h 7"/>
                <a:gd name="T16" fmla="*/ 9 w 12"/>
                <a:gd name="T17" fmla="*/ 0 h 7"/>
                <a:gd name="T18" fmla="*/ 11 w 12"/>
                <a:gd name="T19" fmla="*/ 0 h 7"/>
                <a:gd name="T20" fmla="*/ 12 w 12"/>
                <a:gd name="T21" fmla="*/ 2 h 7"/>
                <a:gd name="T22" fmla="*/ 12 w 12"/>
                <a:gd name="T23" fmla="*/ 4 h 7"/>
                <a:gd name="T24" fmla="*/ 12 w 12"/>
                <a:gd name="T25" fmla="*/ 6 h 7"/>
                <a:gd name="T26" fmla="*/ 11 w 12"/>
                <a:gd name="T27" fmla="*/ 7 h 7"/>
                <a:gd name="T28" fmla="*/ 9 w 12"/>
                <a:gd name="T29" fmla="*/ 7 h 7"/>
                <a:gd name="T30" fmla="*/ 3 w 12"/>
                <a:gd name="T31" fmla="*/ 7 h 7"/>
                <a:gd name="T32" fmla="*/ 2 w 12"/>
                <a:gd name="T33" fmla="*/ 7 h 7"/>
                <a:gd name="T34" fmla="*/ 0 w 12"/>
                <a:gd name="T35" fmla="*/ 6 h 7"/>
                <a:gd name="T36" fmla="*/ 0 w 12"/>
                <a:gd name="T37" fmla="*/ 4 h 7"/>
                <a:gd name="T38" fmla="*/ 0 w 12"/>
                <a:gd name="T39" fmla="*/ 2 h 7"/>
                <a:gd name="T40" fmla="*/ 2 w 12"/>
                <a:gd name="T41" fmla="*/ 0 h 7"/>
                <a:gd name="T42" fmla="*/ 3 w 12"/>
                <a:gd name="T4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" h="7">
                  <a:moveTo>
                    <a:pt x="3" y="3"/>
                  </a:moveTo>
                  <a:lnTo>
                    <a:pt x="3" y="4"/>
                  </a:lnTo>
                  <a:lnTo>
                    <a:pt x="3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3"/>
                  </a:lnTo>
                  <a:lnTo>
                    <a:pt x="3" y="3"/>
                  </a:lnTo>
                  <a:close/>
                  <a:moveTo>
                    <a:pt x="3" y="0"/>
                  </a:moveTo>
                  <a:lnTo>
                    <a:pt x="9" y="0"/>
                  </a:lnTo>
                  <a:lnTo>
                    <a:pt x="11" y="0"/>
                  </a:lnTo>
                  <a:lnTo>
                    <a:pt x="12" y="2"/>
                  </a:lnTo>
                  <a:lnTo>
                    <a:pt x="12" y="4"/>
                  </a:lnTo>
                  <a:lnTo>
                    <a:pt x="12" y="6"/>
                  </a:lnTo>
                  <a:lnTo>
                    <a:pt x="11" y="7"/>
                  </a:lnTo>
                  <a:lnTo>
                    <a:pt x="9" y="7"/>
                  </a:lnTo>
                  <a:lnTo>
                    <a:pt x="3" y="7"/>
                  </a:lnTo>
                  <a:lnTo>
                    <a:pt x="2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2077"/>
            <p:cNvSpPr/>
            <p:nvPr/>
          </p:nvSpPr>
          <p:spPr bwMode="auto">
            <a:xfrm>
              <a:off x="7985126" y="5102225"/>
              <a:ext cx="11113" cy="6350"/>
            </a:xfrm>
            <a:custGeom>
              <a:avLst/>
              <a:gdLst>
                <a:gd name="T0" fmla="*/ 1 w 7"/>
                <a:gd name="T1" fmla="*/ 0 h 4"/>
                <a:gd name="T2" fmla="*/ 4 w 7"/>
                <a:gd name="T3" fmla="*/ 0 h 4"/>
                <a:gd name="T4" fmla="*/ 5 w 7"/>
                <a:gd name="T5" fmla="*/ 0 h 4"/>
                <a:gd name="T6" fmla="*/ 7 w 7"/>
                <a:gd name="T7" fmla="*/ 1 h 4"/>
                <a:gd name="T8" fmla="*/ 5 w 7"/>
                <a:gd name="T9" fmla="*/ 2 h 4"/>
                <a:gd name="T10" fmla="*/ 4 w 7"/>
                <a:gd name="T11" fmla="*/ 4 h 4"/>
                <a:gd name="T12" fmla="*/ 1 w 7"/>
                <a:gd name="T13" fmla="*/ 4 h 4"/>
                <a:gd name="T14" fmla="*/ 0 w 7"/>
                <a:gd name="T15" fmla="*/ 2 h 4"/>
                <a:gd name="T16" fmla="*/ 0 w 7"/>
                <a:gd name="T17" fmla="*/ 1 h 4"/>
                <a:gd name="T18" fmla="*/ 0 w 7"/>
                <a:gd name="T19" fmla="*/ 0 h 4"/>
                <a:gd name="T20" fmla="*/ 1 w 7"/>
                <a:gd name="T2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lnTo>
                    <a:pt x="4" y="0"/>
                  </a:lnTo>
                  <a:lnTo>
                    <a:pt x="5" y="0"/>
                  </a:lnTo>
                  <a:lnTo>
                    <a:pt x="7" y="1"/>
                  </a:lnTo>
                  <a:lnTo>
                    <a:pt x="5" y="2"/>
                  </a:lnTo>
                  <a:lnTo>
                    <a:pt x="4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2078"/>
            <p:cNvSpPr>
              <a:spLocks noEditPoints="1"/>
            </p:cNvSpPr>
            <p:nvPr/>
          </p:nvSpPr>
          <p:spPr bwMode="auto">
            <a:xfrm>
              <a:off x="7981951" y="5100638"/>
              <a:ext cx="15875" cy="9525"/>
            </a:xfrm>
            <a:custGeom>
              <a:avLst/>
              <a:gdLst>
                <a:gd name="T0" fmla="*/ 3 w 10"/>
                <a:gd name="T1" fmla="*/ 2 h 6"/>
                <a:gd name="T2" fmla="*/ 3 w 10"/>
                <a:gd name="T3" fmla="*/ 2 h 6"/>
                <a:gd name="T4" fmla="*/ 3 w 10"/>
                <a:gd name="T5" fmla="*/ 3 h 6"/>
                <a:gd name="T6" fmla="*/ 6 w 10"/>
                <a:gd name="T7" fmla="*/ 3 h 6"/>
                <a:gd name="T8" fmla="*/ 6 w 10"/>
                <a:gd name="T9" fmla="*/ 2 h 6"/>
                <a:gd name="T10" fmla="*/ 6 w 10"/>
                <a:gd name="T11" fmla="*/ 2 h 6"/>
                <a:gd name="T12" fmla="*/ 3 w 10"/>
                <a:gd name="T13" fmla="*/ 2 h 6"/>
                <a:gd name="T14" fmla="*/ 3 w 10"/>
                <a:gd name="T15" fmla="*/ 0 h 6"/>
                <a:gd name="T16" fmla="*/ 6 w 10"/>
                <a:gd name="T17" fmla="*/ 0 h 6"/>
                <a:gd name="T18" fmla="*/ 7 w 10"/>
                <a:gd name="T19" fmla="*/ 0 h 6"/>
                <a:gd name="T20" fmla="*/ 9 w 10"/>
                <a:gd name="T21" fmla="*/ 1 h 6"/>
                <a:gd name="T22" fmla="*/ 10 w 10"/>
                <a:gd name="T23" fmla="*/ 2 h 6"/>
                <a:gd name="T24" fmla="*/ 9 w 10"/>
                <a:gd name="T25" fmla="*/ 5 h 6"/>
                <a:gd name="T26" fmla="*/ 7 w 10"/>
                <a:gd name="T27" fmla="*/ 6 h 6"/>
                <a:gd name="T28" fmla="*/ 6 w 10"/>
                <a:gd name="T29" fmla="*/ 6 h 6"/>
                <a:gd name="T30" fmla="*/ 3 w 10"/>
                <a:gd name="T31" fmla="*/ 6 h 6"/>
                <a:gd name="T32" fmla="*/ 2 w 10"/>
                <a:gd name="T33" fmla="*/ 6 h 6"/>
                <a:gd name="T34" fmla="*/ 1 w 10"/>
                <a:gd name="T35" fmla="*/ 5 h 6"/>
                <a:gd name="T36" fmla="*/ 0 w 10"/>
                <a:gd name="T37" fmla="*/ 2 h 6"/>
                <a:gd name="T38" fmla="*/ 1 w 10"/>
                <a:gd name="T39" fmla="*/ 1 h 6"/>
                <a:gd name="T40" fmla="*/ 2 w 10"/>
                <a:gd name="T41" fmla="*/ 0 h 6"/>
                <a:gd name="T42" fmla="*/ 3 w 10"/>
                <a:gd name="T4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" h="6">
                  <a:moveTo>
                    <a:pt x="3" y="2"/>
                  </a:moveTo>
                  <a:lnTo>
                    <a:pt x="3" y="2"/>
                  </a:lnTo>
                  <a:lnTo>
                    <a:pt x="3" y="3"/>
                  </a:lnTo>
                  <a:lnTo>
                    <a:pt x="6" y="3"/>
                  </a:lnTo>
                  <a:lnTo>
                    <a:pt x="6" y="2"/>
                  </a:lnTo>
                  <a:lnTo>
                    <a:pt x="6" y="2"/>
                  </a:lnTo>
                  <a:lnTo>
                    <a:pt x="3" y="2"/>
                  </a:lnTo>
                  <a:close/>
                  <a:moveTo>
                    <a:pt x="3" y="0"/>
                  </a:moveTo>
                  <a:lnTo>
                    <a:pt x="6" y="0"/>
                  </a:lnTo>
                  <a:lnTo>
                    <a:pt x="7" y="0"/>
                  </a:lnTo>
                  <a:lnTo>
                    <a:pt x="9" y="1"/>
                  </a:lnTo>
                  <a:lnTo>
                    <a:pt x="10" y="2"/>
                  </a:lnTo>
                  <a:lnTo>
                    <a:pt x="9" y="5"/>
                  </a:lnTo>
                  <a:lnTo>
                    <a:pt x="7" y="6"/>
                  </a:lnTo>
                  <a:lnTo>
                    <a:pt x="6" y="6"/>
                  </a:lnTo>
                  <a:lnTo>
                    <a:pt x="3" y="6"/>
                  </a:lnTo>
                  <a:lnTo>
                    <a:pt x="2" y="6"/>
                  </a:lnTo>
                  <a:lnTo>
                    <a:pt x="1" y="5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2079"/>
            <p:cNvSpPr/>
            <p:nvPr/>
          </p:nvSpPr>
          <p:spPr bwMode="auto">
            <a:xfrm>
              <a:off x="7902576" y="5130800"/>
              <a:ext cx="96838" cy="47625"/>
            </a:xfrm>
            <a:custGeom>
              <a:avLst/>
              <a:gdLst>
                <a:gd name="T0" fmla="*/ 60 w 61"/>
                <a:gd name="T1" fmla="*/ 0 h 30"/>
                <a:gd name="T2" fmla="*/ 60 w 61"/>
                <a:gd name="T3" fmla="*/ 1 h 30"/>
                <a:gd name="T4" fmla="*/ 61 w 61"/>
                <a:gd name="T5" fmla="*/ 3 h 30"/>
                <a:gd name="T6" fmla="*/ 60 w 61"/>
                <a:gd name="T7" fmla="*/ 4 h 30"/>
                <a:gd name="T8" fmla="*/ 59 w 61"/>
                <a:gd name="T9" fmla="*/ 7 h 30"/>
                <a:gd name="T10" fmla="*/ 57 w 61"/>
                <a:gd name="T11" fmla="*/ 9 h 30"/>
                <a:gd name="T12" fmla="*/ 53 w 61"/>
                <a:gd name="T13" fmla="*/ 13 h 30"/>
                <a:gd name="T14" fmla="*/ 48 w 61"/>
                <a:gd name="T15" fmla="*/ 18 h 30"/>
                <a:gd name="T16" fmla="*/ 38 w 61"/>
                <a:gd name="T17" fmla="*/ 26 h 30"/>
                <a:gd name="T18" fmla="*/ 27 w 61"/>
                <a:gd name="T19" fmla="*/ 30 h 30"/>
                <a:gd name="T20" fmla="*/ 18 w 61"/>
                <a:gd name="T21" fmla="*/ 28 h 30"/>
                <a:gd name="T22" fmla="*/ 9 w 61"/>
                <a:gd name="T23" fmla="*/ 24 h 30"/>
                <a:gd name="T24" fmla="*/ 4 w 61"/>
                <a:gd name="T25" fmla="*/ 20 h 30"/>
                <a:gd name="T26" fmla="*/ 1 w 61"/>
                <a:gd name="T27" fmla="*/ 18 h 30"/>
                <a:gd name="T28" fmla="*/ 0 w 61"/>
                <a:gd name="T29" fmla="*/ 17 h 30"/>
                <a:gd name="T30" fmla="*/ 1 w 61"/>
                <a:gd name="T31" fmla="*/ 16 h 30"/>
                <a:gd name="T32" fmla="*/ 2 w 61"/>
                <a:gd name="T33" fmla="*/ 16 h 30"/>
                <a:gd name="T34" fmla="*/ 4 w 61"/>
                <a:gd name="T35" fmla="*/ 16 h 30"/>
                <a:gd name="T36" fmla="*/ 4 w 61"/>
                <a:gd name="T37" fmla="*/ 16 h 30"/>
                <a:gd name="T38" fmla="*/ 5 w 61"/>
                <a:gd name="T39" fmla="*/ 17 h 30"/>
                <a:gd name="T40" fmla="*/ 8 w 61"/>
                <a:gd name="T41" fmla="*/ 18 h 30"/>
                <a:gd name="T42" fmla="*/ 12 w 61"/>
                <a:gd name="T43" fmla="*/ 21 h 30"/>
                <a:gd name="T44" fmla="*/ 15 w 61"/>
                <a:gd name="T45" fmla="*/ 24 h 30"/>
                <a:gd name="T46" fmla="*/ 22 w 61"/>
                <a:gd name="T47" fmla="*/ 25 h 30"/>
                <a:gd name="T48" fmla="*/ 27 w 61"/>
                <a:gd name="T49" fmla="*/ 26 h 30"/>
                <a:gd name="T50" fmla="*/ 30 w 61"/>
                <a:gd name="T51" fmla="*/ 26 h 30"/>
                <a:gd name="T52" fmla="*/ 34 w 61"/>
                <a:gd name="T53" fmla="*/ 24 h 30"/>
                <a:gd name="T54" fmla="*/ 38 w 61"/>
                <a:gd name="T55" fmla="*/ 22 h 30"/>
                <a:gd name="T56" fmla="*/ 42 w 61"/>
                <a:gd name="T57" fmla="*/ 20 h 30"/>
                <a:gd name="T58" fmla="*/ 44 w 61"/>
                <a:gd name="T59" fmla="*/ 16 h 30"/>
                <a:gd name="T60" fmla="*/ 48 w 61"/>
                <a:gd name="T61" fmla="*/ 13 h 30"/>
                <a:gd name="T62" fmla="*/ 52 w 61"/>
                <a:gd name="T63" fmla="*/ 9 h 30"/>
                <a:gd name="T64" fmla="*/ 55 w 61"/>
                <a:gd name="T65" fmla="*/ 7 h 30"/>
                <a:gd name="T66" fmla="*/ 56 w 61"/>
                <a:gd name="T67" fmla="*/ 4 h 30"/>
                <a:gd name="T68" fmla="*/ 57 w 61"/>
                <a:gd name="T69" fmla="*/ 3 h 30"/>
                <a:gd name="T70" fmla="*/ 57 w 61"/>
                <a:gd name="T71" fmla="*/ 3 h 30"/>
                <a:gd name="T72" fmla="*/ 57 w 61"/>
                <a:gd name="T73" fmla="*/ 1 h 30"/>
                <a:gd name="T74" fmla="*/ 60 w 61"/>
                <a:gd name="T7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1" h="30">
                  <a:moveTo>
                    <a:pt x="60" y="0"/>
                  </a:moveTo>
                  <a:lnTo>
                    <a:pt x="60" y="1"/>
                  </a:lnTo>
                  <a:lnTo>
                    <a:pt x="61" y="3"/>
                  </a:lnTo>
                  <a:lnTo>
                    <a:pt x="60" y="4"/>
                  </a:lnTo>
                  <a:lnTo>
                    <a:pt x="59" y="7"/>
                  </a:lnTo>
                  <a:lnTo>
                    <a:pt x="57" y="9"/>
                  </a:lnTo>
                  <a:lnTo>
                    <a:pt x="53" y="13"/>
                  </a:lnTo>
                  <a:lnTo>
                    <a:pt x="48" y="18"/>
                  </a:lnTo>
                  <a:lnTo>
                    <a:pt x="38" y="26"/>
                  </a:lnTo>
                  <a:lnTo>
                    <a:pt x="27" y="30"/>
                  </a:lnTo>
                  <a:lnTo>
                    <a:pt x="18" y="28"/>
                  </a:lnTo>
                  <a:lnTo>
                    <a:pt x="9" y="24"/>
                  </a:lnTo>
                  <a:lnTo>
                    <a:pt x="4" y="20"/>
                  </a:lnTo>
                  <a:lnTo>
                    <a:pt x="1" y="18"/>
                  </a:lnTo>
                  <a:lnTo>
                    <a:pt x="0" y="17"/>
                  </a:lnTo>
                  <a:lnTo>
                    <a:pt x="1" y="16"/>
                  </a:lnTo>
                  <a:lnTo>
                    <a:pt x="2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5" y="17"/>
                  </a:lnTo>
                  <a:lnTo>
                    <a:pt x="8" y="18"/>
                  </a:lnTo>
                  <a:lnTo>
                    <a:pt x="12" y="21"/>
                  </a:lnTo>
                  <a:lnTo>
                    <a:pt x="15" y="24"/>
                  </a:lnTo>
                  <a:lnTo>
                    <a:pt x="22" y="25"/>
                  </a:lnTo>
                  <a:lnTo>
                    <a:pt x="27" y="26"/>
                  </a:lnTo>
                  <a:lnTo>
                    <a:pt x="30" y="26"/>
                  </a:lnTo>
                  <a:lnTo>
                    <a:pt x="34" y="24"/>
                  </a:lnTo>
                  <a:lnTo>
                    <a:pt x="38" y="22"/>
                  </a:lnTo>
                  <a:lnTo>
                    <a:pt x="42" y="20"/>
                  </a:lnTo>
                  <a:lnTo>
                    <a:pt x="44" y="16"/>
                  </a:lnTo>
                  <a:lnTo>
                    <a:pt x="48" y="13"/>
                  </a:lnTo>
                  <a:lnTo>
                    <a:pt x="52" y="9"/>
                  </a:lnTo>
                  <a:lnTo>
                    <a:pt x="55" y="7"/>
                  </a:lnTo>
                  <a:lnTo>
                    <a:pt x="56" y="4"/>
                  </a:lnTo>
                  <a:lnTo>
                    <a:pt x="57" y="3"/>
                  </a:lnTo>
                  <a:lnTo>
                    <a:pt x="57" y="3"/>
                  </a:lnTo>
                  <a:lnTo>
                    <a:pt x="57" y="1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2081"/>
            <p:cNvSpPr/>
            <p:nvPr/>
          </p:nvSpPr>
          <p:spPr bwMode="auto">
            <a:xfrm>
              <a:off x="7986713" y="5127625"/>
              <a:ext cx="19050" cy="9525"/>
            </a:xfrm>
            <a:custGeom>
              <a:avLst/>
              <a:gdLst>
                <a:gd name="T0" fmla="*/ 3 w 12"/>
                <a:gd name="T1" fmla="*/ 0 h 6"/>
                <a:gd name="T2" fmla="*/ 11 w 12"/>
                <a:gd name="T3" fmla="*/ 2 h 6"/>
                <a:gd name="T4" fmla="*/ 12 w 12"/>
                <a:gd name="T5" fmla="*/ 3 h 6"/>
                <a:gd name="T6" fmla="*/ 12 w 12"/>
                <a:gd name="T7" fmla="*/ 5 h 6"/>
                <a:gd name="T8" fmla="*/ 12 w 12"/>
                <a:gd name="T9" fmla="*/ 6 h 6"/>
                <a:gd name="T10" fmla="*/ 11 w 12"/>
                <a:gd name="T11" fmla="*/ 6 h 6"/>
                <a:gd name="T12" fmla="*/ 11 w 12"/>
                <a:gd name="T13" fmla="*/ 6 h 6"/>
                <a:gd name="T14" fmla="*/ 2 w 12"/>
                <a:gd name="T15" fmla="*/ 3 h 6"/>
                <a:gd name="T16" fmla="*/ 0 w 12"/>
                <a:gd name="T17" fmla="*/ 2 h 6"/>
                <a:gd name="T18" fmla="*/ 0 w 12"/>
                <a:gd name="T19" fmla="*/ 1 h 6"/>
                <a:gd name="T20" fmla="*/ 0 w 12"/>
                <a:gd name="T21" fmla="*/ 0 h 6"/>
                <a:gd name="T22" fmla="*/ 3 w 12"/>
                <a:gd name="T2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6">
                  <a:moveTo>
                    <a:pt x="3" y="0"/>
                  </a:moveTo>
                  <a:lnTo>
                    <a:pt x="11" y="2"/>
                  </a:lnTo>
                  <a:lnTo>
                    <a:pt x="12" y="3"/>
                  </a:lnTo>
                  <a:lnTo>
                    <a:pt x="12" y="5"/>
                  </a:lnTo>
                  <a:lnTo>
                    <a:pt x="12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2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2082"/>
            <p:cNvSpPr>
              <a:spLocks noEditPoints="1"/>
            </p:cNvSpPr>
            <p:nvPr/>
          </p:nvSpPr>
          <p:spPr bwMode="auto">
            <a:xfrm>
              <a:off x="7985126" y="5124450"/>
              <a:ext cx="25400" cy="14288"/>
            </a:xfrm>
            <a:custGeom>
              <a:avLst/>
              <a:gdLst>
                <a:gd name="T0" fmla="*/ 3 w 16"/>
                <a:gd name="T1" fmla="*/ 3 h 9"/>
                <a:gd name="T2" fmla="*/ 3 w 16"/>
                <a:gd name="T3" fmla="*/ 4 h 9"/>
                <a:gd name="T4" fmla="*/ 3 w 16"/>
                <a:gd name="T5" fmla="*/ 4 h 9"/>
                <a:gd name="T6" fmla="*/ 3 w 16"/>
                <a:gd name="T7" fmla="*/ 4 h 9"/>
                <a:gd name="T8" fmla="*/ 12 w 16"/>
                <a:gd name="T9" fmla="*/ 7 h 9"/>
                <a:gd name="T10" fmla="*/ 12 w 16"/>
                <a:gd name="T11" fmla="*/ 8 h 9"/>
                <a:gd name="T12" fmla="*/ 12 w 16"/>
                <a:gd name="T13" fmla="*/ 7 h 9"/>
                <a:gd name="T14" fmla="*/ 12 w 16"/>
                <a:gd name="T15" fmla="*/ 7 h 9"/>
                <a:gd name="T16" fmla="*/ 12 w 16"/>
                <a:gd name="T17" fmla="*/ 7 h 9"/>
                <a:gd name="T18" fmla="*/ 12 w 16"/>
                <a:gd name="T19" fmla="*/ 7 h 9"/>
                <a:gd name="T20" fmla="*/ 12 w 16"/>
                <a:gd name="T21" fmla="*/ 7 h 9"/>
                <a:gd name="T22" fmla="*/ 3 w 16"/>
                <a:gd name="T23" fmla="*/ 3 h 9"/>
                <a:gd name="T24" fmla="*/ 3 w 16"/>
                <a:gd name="T25" fmla="*/ 3 h 9"/>
                <a:gd name="T26" fmla="*/ 3 w 16"/>
                <a:gd name="T27" fmla="*/ 0 h 9"/>
                <a:gd name="T28" fmla="*/ 4 w 16"/>
                <a:gd name="T29" fmla="*/ 0 h 9"/>
                <a:gd name="T30" fmla="*/ 13 w 16"/>
                <a:gd name="T31" fmla="*/ 3 h 9"/>
                <a:gd name="T32" fmla="*/ 15 w 16"/>
                <a:gd name="T33" fmla="*/ 4 h 9"/>
                <a:gd name="T34" fmla="*/ 16 w 16"/>
                <a:gd name="T35" fmla="*/ 7 h 9"/>
                <a:gd name="T36" fmla="*/ 15 w 16"/>
                <a:gd name="T37" fmla="*/ 8 h 9"/>
                <a:gd name="T38" fmla="*/ 13 w 16"/>
                <a:gd name="T39" fmla="*/ 9 h 9"/>
                <a:gd name="T40" fmla="*/ 12 w 16"/>
                <a:gd name="T41" fmla="*/ 9 h 9"/>
                <a:gd name="T42" fmla="*/ 12 w 16"/>
                <a:gd name="T43" fmla="*/ 9 h 9"/>
                <a:gd name="T44" fmla="*/ 11 w 16"/>
                <a:gd name="T45" fmla="*/ 9 h 9"/>
                <a:gd name="T46" fmla="*/ 1 w 16"/>
                <a:gd name="T47" fmla="*/ 7 h 9"/>
                <a:gd name="T48" fmla="*/ 0 w 16"/>
                <a:gd name="T49" fmla="*/ 5 h 9"/>
                <a:gd name="T50" fmla="*/ 0 w 16"/>
                <a:gd name="T51" fmla="*/ 4 h 9"/>
                <a:gd name="T52" fmla="*/ 0 w 16"/>
                <a:gd name="T53" fmla="*/ 3 h 9"/>
                <a:gd name="T54" fmla="*/ 1 w 16"/>
                <a:gd name="T55" fmla="*/ 2 h 9"/>
                <a:gd name="T56" fmla="*/ 3 w 16"/>
                <a:gd name="T5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" h="9">
                  <a:moveTo>
                    <a:pt x="3" y="3"/>
                  </a:move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12" y="7"/>
                  </a:lnTo>
                  <a:lnTo>
                    <a:pt x="12" y="8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3" y="3"/>
                  </a:lnTo>
                  <a:lnTo>
                    <a:pt x="3" y="3"/>
                  </a:lnTo>
                  <a:close/>
                  <a:moveTo>
                    <a:pt x="3" y="0"/>
                  </a:moveTo>
                  <a:lnTo>
                    <a:pt x="4" y="0"/>
                  </a:lnTo>
                  <a:lnTo>
                    <a:pt x="13" y="3"/>
                  </a:lnTo>
                  <a:lnTo>
                    <a:pt x="15" y="4"/>
                  </a:lnTo>
                  <a:lnTo>
                    <a:pt x="16" y="7"/>
                  </a:lnTo>
                  <a:lnTo>
                    <a:pt x="15" y="8"/>
                  </a:lnTo>
                  <a:lnTo>
                    <a:pt x="13" y="9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1" y="9"/>
                  </a:lnTo>
                  <a:lnTo>
                    <a:pt x="1" y="7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2083"/>
            <p:cNvSpPr/>
            <p:nvPr/>
          </p:nvSpPr>
          <p:spPr bwMode="auto">
            <a:xfrm>
              <a:off x="7902576" y="5145088"/>
              <a:ext cx="12700" cy="20638"/>
            </a:xfrm>
            <a:custGeom>
              <a:avLst/>
              <a:gdLst>
                <a:gd name="T0" fmla="*/ 5 w 8"/>
                <a:gd name="T1" fmla="*/ 0 h 13"/>
                <a:gd name="T2" fmla="*/ 8 w 8"/>
                <a:gd name="T3" fmla="*/ 0 h 13"/>
                <a:gd name="T4" fmla="*/ 8 w 8"/>
                <a:gd name="T5" fmla="*/ 2 h 13"/>
                <a:gd name="T6" fmla="*/ 8 w 8"/>
                <a:gd name="T7" fmla="*/ 3 h 13"/>
                <a:gd name="T8" fmla="*/ 4 w 8"/>
                <a:gd name="T9" fmla="*/ 12 h 13"/>
                <a:gd name="T10" fmla="*/ 2 w 8"/>
                <a:gd name="T11" fmla="*/ 13 h 13"/>
                <a:gd name="T12" fmla="*/ 2 w 8"/>
                <a:gd name="T13" fmla="*/ 13 h 13"/>
                <a:gd name="T14" fmla="*/ 1 w 8"/>
                <a:gd name="T15" fmla="*/ 13 h 13"/>
                <a:gd name="T16" fmla="*/ 0 w 8"/>
                <a:gd name="T17" fmla="*/ 12 h 13"/>
                <a:gd name="T18" fmla="*/ 0 w 8"/>
                <a:gd name="T19" fmla="*/ 11 h 13"/>
                <a:gd name="T20" fmla="*/ 5 w 8"/>
                <a:gd name="T21" fmla="*/ 2 h 13"/>
                <a:gd name="T22" fmla="*/ 5 w 8"/>
                <a:gd name="T2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3">
                  <a:moveTo>
                    <a:pt x="5" y="0"/>
                  </a:moveTo>
                  <a:lnTo>
                    <a:pt x="8" y="0"/>
                  </a:lnTo>
                  <a:lnTo>
                    <a:pt x="8" y="2"/>
                  </a:lnTo>
                  <a:lnTo>
                    <a:pt x="8" y="3"/>
                  </a:lnTo>
                  <a:lnTo>
                    <a:pt x="4" y="12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1" y="13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5" y="2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2084"/>
            <p:cNvSpPr>
              <a:spLocks noEditPoints="1"/>
            </p:cNvSpPr>
            <p:nvPr/>
          </p:nvSpPr>
          <p:spPr bwMode="auto">
            <a:xfrm>
              <a:off x="7899401" y="5143500"/>
              <a:ext cx="19050" cy="25400"/>
            </a:xfrm>
            <a:custGeom>
              <a:avLst/>
              <a:gdLst>
                <a:gd name="T0" fmla="*/ 8 w 12"/>
                <a:gd name="T1" fmla="*/ 3 h 16"/>
                <a:gd name="T2" fmla="*/ 8 w 12"/>
                <a:gd name="T3" fmla="*/ 4 h 16"/>
                <a:gd name="T4" fmla="*/ 3 w 12"/>
                <a:gd name="T5" fmla="*/ 12 h 16"/>
                <a:gd name="T6" fmla="*/ 3 w 12"/>
                <a:gd name="T7" fmla="*/ 13 h 16"/>
                <a:gd name="T8" fmla="*/ 4 w 12"/>
                <a:gd name="T9" fmla="*/ 13 h 16"/>
                <a:gd name="T10" fmla="*/ 4 w 12"/>
                <a:gd name="T11" fmla="*/ 13 h 16"/>
                <a:gd name="T12" fmla="*/ 4 w 12"/>
                <a:gd name="T13" fmla="*/ 13 h 16"/>
                <a:gd name="T14" fmla="*/ 8 w 12"/>
                <a:gd name="T15" fmla="*/ 4 h 16"/>
                <a:gd name="T16" fmla="*/ 8 w 12"/>
                <a:gd name="T17" fmla="*/ 4 h 16"/>
                <a:gd name="T18" fmla="*/ 8 w 12"/>
                <a:gd name="T19" fmla="*/ 3 h 16"/>
                <a:gd name="T20" fmla="*/ 8 w 12"/>
                <a:gd name="T21" fmla="*/ 3 h 16"/>
                <a:gd name="T22" fmla="*/ 8 w 12"/>
                <a:gd name="T23" fmla="*/ 0 h 16"/>
                <a:gd name="T24" fmla="*/ 10 w 12"/>
                <a:gd name="T25" fmla="*/ 0 h 16"/>
                <a:gd name="T26" fmla="*/ 11 w 12"/>
                <a:gd name="T27" fmla="*/ 1 h 16"/>
                <a:gd name="T28" fmla="*/ 12 w 12"/>
                <a:gd name="T29" fmla="*/ 4 h 16"/>
                <a:gd name="T30" fmla="*/ 11 w 12"/>
                <a:gd name="T31" fmla="*/ 5 h 16"/>
                <a:gd name="T32" fmla="*/ 7 w 12"/>
                <a:gd name="T33" fmla="*/ 14 h 16"/>
                <a:gd name="T34" fmla="*/ 6 w 12"/>
                <a:gd name="T35" fmla="*/ 16 h 16"/>
                <a:gd name="T36" fmla="*/ 4 w 12"/>
                <a:gd name="T37" fmla="*/ 16 h 16"/>
                <a:gd name="T38" fmla="*/ 3 w 12"/>
                <a:gd name="T39" fmla="*/ 16 h 16"/>
                <a:gd name="T40" fmla="*/ 2 w 12"/>
                <a:gd name="T41" fmla="*/ 14 h 16"/>
                <a:gd name="T42" fmla="*/ 0 w 12"/>
                <a:gd name="T43" fmla="*/ 13 h 16"/>
                <a:gd name="T44" fmla="*/ 0 w 12"/>
                <a:gd name="T45" fmla="*/ 10 h 16"/>
                <a:gd name="T46" fmla="*/ 6 w 12"/>
                <a:gd name="T47" fmla="*/ 3 h 16"/>
                <a:gd name="T48" fmla="*/ 7 w 12"/>
                <a:gd name="T49" fmla="*/ 0 h 16"/>
                <a:gd name="T50" fmla="*/ 8 w 12"/>
                <a:gd name="T5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16">
                  <a:moveTo>
                    <a:pt x="8" y="3"/>
                  </a:moveTo>
                  <a:lnTo>
                    <a:pt x="8" y="4"/>
                  </a:lnTo>
                  <a:lnTo>
                    <a:pt x="3" y="12"/>
                  </a:lnTo>
                  <a:lnTo>
                    <a:pt x="3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3"/>
                  </a:lnTo>
                  <a:lnTo>
                    <a:pt x="8" y="3"/>
                  </a:lnTo>
                  <a:close/>
                  <a:moveTo>
                    <a:pt x="8" y="0"/>
                  </a:moveTo>
                  <a:lnTo>
                    <a:pt x="10" y="0"/>
                  </a:lnTo>
                  <a:lnTo>
                    <a:pt x="11" y="1"/>
                  </a:lnTo>
                  <a:lnTo>
                    <a:pt x="12" y="4"/>
                  </a:lnTo>
                  <a:lnTo>
                    <a:pt x="11" y="5"/>
                  </a:lnTo>
                  <a:lnTo>
                    <a:pt x="7" y="14"/>
                  </a:lnTo>
                  <a:lnTo>
                    <a:pt x="6" y="16"/>
                  </a:lnTo>
                  <a:lnTo>
                    <a:pt x="4" y="16"/>
                  </a:lnTo>
                  <a:lnTo>
                    <a:pt x="3" y="16"/>
                  </a:lnTo>
                  <a:lnTo>
                    <a:pt x="2" y="14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6" y="3"/>
                  </a:lnTo>
                  <a:lnTo>
                    <a:pt x="7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2085"/>
            <p:cNvSpPr/>
            <p:nvPr/>
          </p:nvSpPr>
          <p:spPr bwMode="auto">
            <a:xfrm>
              <a:off x="7958138" y="5257800"/>
              <a:ext cx="4763" cy="28575"/>
            </a:xfrm>
            <a:custGeom>
              <a:avLst/>
              <a:gdLst>
                <a:gd name="T0" fmla="*/ 1 w 3"/>
                <a:gd name="T1" fmla="*/ 0 h 18"/>
                <a:gd name="T2" fmla="*/ 3 w 3"/>
                <a:gd name="T3" fmla="*/ 1 h 18"/>
                <a:gd name="T4" fmla="*/ 3 w 3"/>
                <a:gd name="T5" fmla="*/ 3 h 18"/>
                <a:gd name="T6" fmla="*/ 3 w 3"/>
                <a:gd name="T7" fmla="*/ 17 h 18"/>
                <a:gd name="T8" fmla="*/ 3 w 3"/>
                <a:gd name="T9" fmla="*/ 18 h 18"/>
                <a:gd name="T10" fmla="*/ 1 w 3"/>
                <a:gd name="T11" fmla="*/ 18 h 18"/>
                <a:gd name="T12" fmla="*/ 0 w 3"/>
                <a:gd name="T13" fmla="*/ 18 h 18"/>
                <a:gd name="T14" fmla="*/ 0 w 3"/>
                <a:gd name="T15" fmla="*/ 17 h 18"/>
                <a:gd name="T16" fmla="*/ 0 w 3"/>
                <a:gd name="T17" fmla="*/ 3 h 18"/>
                <a:gd name="T18" fmla="*/ 0 w 3"/>
                <a:gd name="T19" fmla="*/ 1 h 18"/>
                <a:gd name="T20" fmla="*/ 1 w 3"/>
                <a:gd name="T2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" h="18">
                  <a:moveTo>
                    <a:pt x="1" y="0"/>
                  </a:moveTo>
                  <a:lnTo>
                    <a:pt x="3" y="1"/>
                  </a:lnTo>
                  <a:lnTo>
                    <a:pt x="3" y="3"/>
                  </a:lnTo>
                  <a:lnTo>
                    <a:pt x="3" y="17"/>
                  </a:lnTo>
                  <a:lnTo>
                    <a:pt x="3" y="18"/>
                  </a:lnTo>
                  <a:lnTo>
                    <a:pt x="1" y="18"/>
                  </a:lnTo>
                  <a:lnTo>
                    <a:pt x="0" y="18"/>
                  </a:lnTo>
                  <a:lnTo>
                    <a:pt x="0" y="17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2086"/>
            <p:cNvSpPr>
              <a:spLocks noEditPoints="1"/>
            </p:cNvSpPr>
            <p:nvPr/>
          </p:nvSpPr>
          <p:spPr bwMode="auto">
            <a:xfrm>
              <a:off x="7953376" y="5256213"/>
              <a:ext cx="12700" cy="34925"/>
            </a:xfrm>
            <a:custGeom>
              <a:avLst/>
              <a:gdLst>
                <a:gd name="T0" fmla="*/ 4 w 8"/>
                <a:gd name="T1" fmla="*/ 4 h 22"/>
                <a:gd name="T2" fmla="*/ 4 w 8"/>
                <a:gd name="T3" fmla="*/ 4 h 22"/>
                <a:gd name="T4" fmla="*/ 4 w 8"/>
                <a:gd name="T5" fmla="*/ 18 h 22"/>
                <a:gd name="T6" fmla="*/ 4 w 8"/>
                <a:gd name="T7" fmla="*/ 18 h 22"/>
                <a:gd name="T8" fmla="*/ 4 w 8"/>
                <a:gd name="T9" fmla="*/ 18 h 22"/>
                <a:gd name="T10" fmla="*/ 4 w 8"/>
                <a:gd name="T11" fmla="*/ 4 h 22"/>
                <a:gd name="T12" fmla="*/ 4 w 8"/>
                <a:gd name="T13" fmla="*/ 4 h 22"/>
                <a:gd name="T14" fmla="*/ 4 w 8"/>
                <a:gd name="T15" fmla="*/ 0 h 22"/>
                <a:gd name="T16" fmla="*/ 6 w 8"/>
                <a:gd name="T17" fmla="*/ 1 h 22"/>
                <a:gd name="T18" fmla="*/ 7 w 8"/>
                <a:gd name="T19" fmla="*/ 1 h 22"/>
                <a:gd name="T20" fmla="*/ 8 w 8"/>
                <a:gd name="T21" fmla="*/ 4 h 22"/>
                <a:gd name="T22" fmla="*/ 8 w 8"/>
                <a:gd name="T23" fmla="*/ 18 h 22"/>
                <a:gd name="T24" fmla="*/ 7 w 8"/>
                <a:gd name="T25" fmla="*/ 19 h 22"/>
                <a:gd name="T26" fmla="*/ 6 w 8"/>
                <a:gd name="T27" fmla="*/ 21 h 22"/>
                <a:gd name="T28" fmla="*/ 4 w 8"/>
                <a:gd name="T29" fmla="*/ 22 h 22"/>
                <a:gd name="T30" fmla="*/ 3 w 8"/>
                <a:gd name="T31" fmla="*/ 21 h 22"/>
                <a:gd name="T32" fmla="*/ 2 w 8"/>
                <a:gd name="T33" fmla="*/ 19 h 22"/>
                <a:gd name="T34" fmla="*/ 0 w 8"/>
                <a:gd name="T35" fmla="*/ 18 h 22"/>
                <a:gd name="T36" fmla="*/ 0 w 8"/>
                <a:gd name="T37" fmla="*/ 4 h 22"/>
                <a:gd name="T38" fmla="*/ 2 w 8"/>
                <a:gd name="T39" fmla="*/ 1 h 22"/>
                <a:gd name="T40" fmla="*/ 3 w 8"/>
                <a:gd name="T41" fmla="*/ 1 h 22"/>
                <a:gd name="T42" fmla="*/ 4 w 8"/>
                <a:gd name="T4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22">
                  <a:moveTo>
                    <a:pt x="4" y="4"/>
                  </a:moveTo>
                  <a:lnTo>
                    <a:pt x="4" y="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4"/>
                  </a:lnTo>
                  <a:lnTo>
                    <a:pt x="4" y="4"/>
                  </a:lnTo>
                  <a:close/>
                  <a:moveTo>
                    <a:pt x="4" y="0"/>
                  </a:moveTo>
                  <a:lnTo>
                    <a:pt x="6" y="1"/>
                  </a:lnTo>
                  <a:lnTo>
                    <a:pt x="7" y="1"/>
                  </a:lnTo>
                  <a:lnTo>
                    <a:pt x="8" y="4"/>
                  </a:lnTo>
                  <a:lnTo>
                    <a:pt x="8" y="18"/>
                  </a:lnTo>
                  <a:lnTo>
                    <a:pt x="7" y="19"/>
                  </a:lnTo>
                  <a:lnTo>
                    <a:pt x="6" y="21"/>
                  </a:lnTo>
                  <a:lnTo>
                    <a:pt x="4" y="22"/>
                  </a:lnTo>
                  <a:lnTo>
                    <a:pt x="3" y="21"/>
                  </a:lnTo>
                  <a:lnTo>
                    <a:pt x="2" y="19"/>
                  </a:lnTo>
                  <a:lnTo>
                    <a:pt x="0" y="18"/>
                  </a:lnTo>
                  <a:lnTo>
                    <a:pt x="0" y="4"/>
                  </a:lnTo>
                  <a:lnTo>
                    <a:pt x="2" y="1"/>
                  </a:lnTo>
                  <a:lnTo>
                    <a:pt x="3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87"/>
            <p:cNvSpPr>
              <a:spLocks noEditPoints="1"/>
            </p:cNvSpPr>
            <p:nvPr/>
          </p:nvSpPr>
          <p:spPr bwMode="auto">
            <a:xfrm>
              <a:off x="7902576" y="5276850"/>
              <a:ext cx="117475" cy="184150"/>
            </a:xfrm>
            <a:custGeom>
              <a:avLst/>
              <a:gdLst>
                <a:gd name="T0" fmla="*/ 38 w 74"/>
                <a:gd name="T1" fmla="*/ 4 h 116"/>
                <a:gd name="T2" fmla="*/ 27 w 74"/>
                <a:gd name="T3" fmla="*/ 5 h 116"/>
                <a:gd name="T4" fmla="*/ 18 w 74"/>
                <a:gd name="T5" fmla="*/ 9 h 116"/>
                <a:gd name="T6" fmla="*/ 10 w 74"/>
                <a:gd name="T7" fmla="*/ 17 h 116"/>
                <a:gd name="T8" fmla="*/ 6 w 74"/>
                <a:gd name="T9" fmla="*/ 27 h 116"/>
                <a:gd name="T10" fmla="*/ 4 w 74"/>
                <a:gd name="T11" fmla="*/ 43 h 116"/>
                <a:gd name="T12" fmla="*/ 6 w 74"/>
                <a:gd name="T13" fmla="*/ 68 h 116"/>
                <a:gd name="T14" fmla="*/ 14 w 74"/>
                <a:gd name="T15" fmla="*/ 90 h 116"/>
                <a:gd name="T16" fmla="*/ 22 w 74"/>
                <a:gd name="T17" fmla="*/ 102 h 116"/>
                <a:gd name="T18" fmla="*/ 30 w 74"/>
                <a:gd name="T19" fmla="*/ 110 h 116"/>
                <a:gd name="T20" fmla="*/ 38 w 74"/>
                <a:gd name="T21" fmla="*/ 112 h 116"/>
                <a:gd name="T22" fmla="*/ 47 w 74"/>
                <a:gd name="T23" fmla="*/ 110 h 116"/>
                <a:gd name="T24" fmla="*/ 53 w 74"/>
                <a:gd name="T25" fmla="*/ 102 h 116"/>
                <a:gd name="T26" fmla="*/ 61 w 74"/>
                <a:gd name="T27" fmla="*/ 90 h 116"/>
                <a:gd name="T28" fmla="*/ 68 w 74"/>
                <a:gd name="T29" fmla="*/ 68 h 116"/>
                <a:gd name="T30" fmla="*/ 70 w 74"/>
                <a:gd name="T31" fmla="*/ 43 h 116"/>
                <a:gd name="T32" fmla="*/ 69 w 74"/>
                <a:gd name="T33" fmla="*/ 27 h 116"/>
                <a:gd name="T34" fmla="*/ 64 w 74"/>
                <a:gd name="T35" fmla="*/ 17 h 116"/>
                <a:gd name="T36" fmla="*/ 57 w 74"/>
                <a:gd name="T37" fmla="*/ 9 h 116"/>
                <a:gd name="T38" fmla="*/ 48 w 74"/>
                <a:gd name="T39" fmla="*/ 5 h 116"/>
                <a:gd name="T40" fmla="*/ 38 w 74"/>
                <a:gd name="T41" fmla="*/ 4 h 116"/>
                <a:gd name="T42" fmla="*/ 38 w 74"/>
                <a:gd name="T43" fmla="*/ 0 h 116"/>
                <a:gd name="T44" fmla="*/ 52 w 74"/>
                <a:gd name="T45" fmla="*/ 2 h 116"/>
                <a:gd name="T46" fmla="*/ 64 w 74"/>
                <a:gd name="T47" fmla="*/ 10 h 116"/>
                <a:gd name="T48" fmla="*/ 69 w 74"/>
                <a:gd name="T49" fmla="*/ 18 h 116"/>
                <a:gd name="T50" fmla="*/ 73 w 74"/>
                <a:gd name="T51" fmla="*/ 30 h 116"/>
                <a:gd name="T52" fmla="*/ 74 w 74"/>
                <a:gd name="T53" fmla="*/ 43 h 116"/>
                <a:gd name="T54" fmla="*/ 72 w 74"/>
                <a:gd name="T55" fmla="*/ 68 h 116"/>
                <a:gd name="T56" fmla="*/ 64 w 74"/>
                <a:gd name="T57" fmla="*/ 91 h 116"/>
                <a:gd name="T58" fmla="*/ 57 w 74"/>
                <a:gd name="T59" fmla="*/ 103 h 116"/>
                <a:gd name="T60" fmla="*/ 48 w 74"/>
                <a:gd name="T61" fmla="*/ 112 h 116"/>
                <a:gd name="T62" fmla="*/ 38 w 74"/>
                <a:gd name="T63" fmla="*/ 116 h 116"/>
                <a:gd name="T64" fmla="*/ 29 w 74"/>
                <a:gd name="T65" fmla="*/ 112 h 116"/>
                <a:gd name="T66" fmla="*/ 19 w 74"/>
                <a:gd name="T67" fmla="*/ 103 h 116"/>
                <a:gd name="T68" fmla="*/ 12 w 74"/>
                <a:gd name="T69" fmla="*/ 91 h 116"/>
                <a:gd name="T70" fmla="*/ 4 w 74"/>
                <a:gd name="T71" fmla="*/ 68 h 116"/>
                <a:gd name="T72" fmla="*/ 0 w 74"/>
                <a:gd name="T73" fmla="*/ 43 h 116"/>
                <a:gd name="T74" fmla="*/ 1 w 74"/>
                <a:gd name="T75" fmla="*/ 30 h 116"/>
                <a:gd name="T76" fmla="*/ 5 w 74"/>
                <a:gd name="T77" fmla="*/ 18 h 116"/>
                <a:gd name="T78" fmla="*/ 12 w 74"/>
                <a:gd name="T79" fmla="*/ 10 h 116"/>
                <a:gd name="T80" fmla="*/ 25 w 74"/>
                <a:gd name="T81" fmla="*/ 2 h 116"/>
                <a:gd name="T82" fmla="*/ 38 w 74"/>
                <a:gd name="T83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74" h="115">
                  <a:moveTo>
                    <a:pt x="38" y="4"/>
                  </a:moveTo>
                  <a:lnTo>
                    <a:pt x="27" y="5"/>
                  </a:lnTo>
                  <a:lnTo>
                    <a:pt x="18" y="9"/>
                  </a:lnTo>
                  <a:lnTo>
                    <a:pt x="10" y="17"/>
                  </a:lnTo>
                  <a:lnTo>
                    <a:pt x="6" y="27"/>
                  </a:lnTo>
                  <a:lnTo>
                    <a:pt x="4" y="43"/>
                  </a:lnTo>
                  <a:lnTo>
                    <a:pt x="6" y="68"/>
                  </a:lnTo>
                  <a:lnTo>
                    <a:pt x="14" y="90"/>
                  </a:lnTo>
                  <a:lnTo>
                    <a:pt x="22" y="102"/>
                  </a:lnTo>
                  <a:lnTo>
                    <a:pt x="30" y="110"/>
                  </a:lnTo>
                  <a:lnTo>
                    <a:pt x="38" y="112"/>
                  </a:lnTo>
                  <a:lnTo>
                    <a:pt x="47" y="110"/>
                  </a:lnTo>
                  <a:lnTo>
                    <a:pt x="53" y="102"/>
                  </a:lnTo>
                  <a:lnTo>
                    <a:pt x="61" y="90"/>
                  </a:lnTo>
                  <a:lnTo>
                    <a:pt x="68" y="68"/>
                  </a:lnTo>
                  <a:lnTo>
                    <a:pt x="70" y="43"/>
                  </a:lnTo>
                  <a:lnTo>
                    <a:pt x="69" y="27"/>
                  </a:lnTo>
                  <a:lnTo>
                    <a:pt x="64" y="17"/>
                  </a:lnTo>
                  <a:lnTo>
                    <a:pt x="57" y="9"/>
                  </a:lnTo>
                  <a:lnTo>
                    <a:pt x="48" y="5"/>
                  </a:lnTo>
                  <a:lnTo>
                    <a:pt x="38" y="4"/>
                  </a:lnTo>
                  <a:close/>
                  <a:moveTo>
                    <a:pt x="38" y="0"/>
                  </a:moveTo>
                  <a:lnTo>
                    <a:pt x="52" y="2"/>
                  </a:lnTo>
                  <a:lnTo>
                    <a:pt x="64" y="10"/>
                  </a:lnTo>
                  <a:lnTo>
                    <a:pt x="69" y="18"/>
                  </a:lnTo>
                  <a:lnTo>
                    <a:pt x="73" y="30"/>
                  </a:lnTo>
                  <a:lnTo>
                    <a:pt x="74" y="43"/>
                  </a:lnTo>
                  <a:lnTo>
                    <a:pt x="72" y="68"/>
                  </a:lnTo>
                  <a:lnTo>
                    <a:pt x="64" y="91"/>
                  </a:lnTo>
                  <a:lnTo>
                    <a:pt x="57" y="103"/>
                  </a:lnTo>
                  <a:lnTo>
                    <a:pt x="48" y="112"/>
                  </a:lnTo>
                  <a:lnTo>
                    <a:pt x="38" y="116"/>
                  </a:lnTo>
                  <a:lnTo>
                    <a:pt x="29" y="112"/>
                  </a:lnTo>
                  <a:lnTo>
                    <a:pt x="19" y="103"/>
                  </a:lnTo>
                  <a:lnTo>
                    <a:pt x="12" y="91"/>
                  </a:lnTo>
                  <a:lnTo>
                    <a:pt x="4" y="68"/>
                  </a:lnTo>
                  <a:lnTo>
                    <a:pt x="0" y="43"/>
                  </a:lnTo>
                  <a:lnTo>
                    <a:pt x="1" y="30"/>
                  </a:lnTo>
                  <a:lnTo>
                    <a:pt x="5" y="18"/>
                  </a:lnTo>
                  <a:lnTo>
                    <a:pt x="12" y="10"/>
                  </a:lnTo>
                  <a:lnTo>
                    <a:pt x="25" y="2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2089"/>
            <p:cNvSpPr/>
            <p:nvPr/>
          </p:nvSpPr>
          <p:spPr bwMode="auto">
            <a:xfrm>
              <a:off x="7929563" y="5278438"/>
              <a:ext cx="55563" cy="34925"/>
            </a:xfrm>
            <a:custGeom>
              <a:avLst/>
              <a:gdLst>
                <a:gd name="T0" fmla="*/ 17 w 35"/>
                <a:gd name="T1" fmla="*/ 0 h 22"/>
                <a:gd name="T2" fmla="*/ 26 w 35"/>
                <a:gd name="T3" fmla="*/ 13 h 22"/>
                <a:gd name="T4" fmla="*/ 31 w 35"/>
                <a:gd name="T5" fmla="*/ 3 h 22"/>
                <a:gd name="T6" fmla="*/ 33 w 35"/>
                <a:gd name="T7" fmla="*/ 3 h 22"/>
                <a:gd name="T8" fmla="*/ 34 w 35"/>
                <a:gd name="T9" fmla="*/ 3 h 22"/>
                <a:gd name="T10" fmla="*/ 35 w 35"/>
                <a:gd name="T11" fmla="*/ 4 h 22"/>
                <a:gd name="T12" fmla="*/ 34 w 35"/>
                <a:gd name="T13" fmla="*/ 5 h 22"/>
                <a:gd name="T14" fmla="*/ 26 w 35"/>
                <a:gd name="T15" fmla="*/ 20 h 22"/>
                <a:gd name="T16" fmla="*/ 17 w 35"/>
                <a:gd name="T17" fmla="*/ 8 h 22"/>
                <a:gd name="T18" fmla="*/ 9 w 35"/>
                <a:gd name="T19" fmla="*/ 22 h 22"/>
                <a:gd name="T20" fmla="*/ 1 w 35"/>
                <a:gd name="T21" fmla="*/ 12 h 22"/>
                <a:gd name="T22" fmla="*/ 0 w 35"/>
                <a:gd name="T23" fmla="*/ 9 h 22"/>
                <a:gd name="T24" fmla="*/ 1 w 35"/>
                <a:gd name="T25" fmla="*/ 9 h 22"/>
                <a:gd name="T26" fmla="*/ 2 w 35"/>
                <a:gd name="T27" fmla="*/ 8 h 22"/>
                <a:gd name="T28" fmla="*/ 4 w 35"/>
                <a:gd name="T29" fmla="*/ 9 h 22"/>
                <a:gd name="T30" fmla="*/ 9 w 35"/>
                <a:gd name="T31" fmla="*/ 16 h 22"/>
                <a:gd name="T32" fmla="*/ 17 w 35"/>
                <a:gd name="T3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" h="22">
                  <a:moveTo>
                    <a:pt x="17" y="0"/>
                  </a:moveTo>
                  <a:lnTo>
                    <a:pt x="26" y="13"/>
                  </a:lnTo>
                  <a:lnTo>
                    <a:pt x="31" y="3"/>
                  </a:lnTo>
                  <a:lnTo>
                    <a:pt x="33" y="3"/>
                  </a:lnTo>
                  <a:lnTo>
                    <a:pt x="34" y="3"/>
                  </a:lnTo>
                  <a:lnTo>
                    <a:pt x="35" y="4"/>
                  </a:lnTo>
                  <a:lnTo>
                    <a:pt x="34" y="5"/>
                  </a:lnTo>
                  <a:lnTo>
                    <a:pt x="26" y="20"/>
                  </a:lnTo>
                  <a:lnTo>
                    <a:pt x="17" y="8"/>
                  </a:lnTo>
                  <a:lnTo>
                    <a:pt x="9" y="22"/>
                  </a:lnTo>
                  <a:lnTo>
                    <a:pt x="1" y="12"/>
                  </a:lnTo>
                  <a:lnTo>
                    <a:pt x="0" y="9"/>
                  </a:lnTo>
                  <a:lnTo>
                    <a:pt x="1" y="9"/>
                  </a:lnTo>
                  <a:lnTo>
                    <a:pt x="2" y="8"/>
                  </a:lnTo>
                  <a:lnTo>
                    <a:pt x="4" y="9"/>
                  </a:lnTo>
                  <a:lnTo>
                    <a:pt x="9" y="16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091"/>
            <p:cNvSpPr>
              <a:spLocks noEditPoints="1"/>
            </p:cNvSpPr>
            <p:nvPr/>
          </p:nvSpPr>
          <p:spPr bwMode="auto">
            <a:xfrm>
              <a:off x="7939088" y="5284788"/>
              <a:ext cx="46038" cy="142875"/>
            </a:xfrm>
            <a:custGeom>
              <a:avLst/>
              <a:gdLst>
                <a:gd name="T0" fmla="*/ 12 w 29"/>
                <a:gd name="T1" fmla="*/ 9 h 90"/>
                <a:gd name="T2" fmla="*/ 4 w 29"/>
                <a:gd name="T3" fmla="*/ 64 h 90"/>
                <a:gd name="T4" fmla="*/ 13 w 29"/>
                <a:gd name="T5" fmla="*/ 82 h 90"/>
                <a:gd name="T6" fmla="*/ 25 w 29"/>
                <a:gd name="T7" fmla="*/ 60 h 90"/>
                <a:gd name="T8" fmla="*/ 12 w 29"/>
                <a:gd name="T9" fmla="*/ 9 h 90"/>
                <a:gd name="T10" fmla="*/ 13 w 29"/>
                <a:gd name="T11" fmla="*/ 0 h 90"/>
                <a:gd name="T12" fmla="*/ 29 w 29"/>
                <a:gd name="T13" fmla="*/ 60 h 90"/>
                <a:gd name="T14" fmla="*/ 13 w 29"/>
                <a:gd name="T15" fmla="*/ 90 h 90"/>
                <a:gd name="T16" fmla="*/ 2 w 29"/>
                <a:gd name="T17" fmla="*/ 69 h 90"/>
                <a:gd name="T18" fmla="*/ 2 w 29"/>
                <a:gd name="T19" fmla="*/ 69 h 90"/>
                <a:gd name="T20" fmla="*/ 0 w 29"/>
                <a:gd name="T21" fmla="*/ 68 h 90"/>
                <a:gd name="T22" fmla="*/ 0 w 29"/>
                <a:gd name="T23" fmla="*/ 67 h 90"/>
                <a:gd name="T24" fmla="*/ 0 w 29"/>
                <a:gd name="T25" fmla="*/ 65 h 90"/>
                <a:gd name="T26" fmla="*/ 0 w 29"/>
                <a:gd name="T27" fmla="*/ 65 h 90"/>
                <a:gd name="T28" fmla="*/ 0 w 29"/>
                <a:gd name="T29" fmla="*/ 64 h 90"/>
                <a:gd name="T30" fmla="*/ 0 w 29"/>
                <a:gd name="T31" fmla="*/ 63 h 90"/>
                <a:gd name="T32" fmla="*/ 9 w 29"/>
                <a:gd name="T33" fmla="*/ 0 h 90"/>
                <a:gd name="T34" fmla="*/ 13 w 29"/>
                <a:gd name="T35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90">
                  <a:moveTo>
                    <a:pt x="12" y="9"/>
                  </a:moveTo>
                  <a:lnTo>
                    <a:pt x="4" y="64"/>
                  </a:lnTo>
                  <a:lnTo>
                    <a:pt x="13" y="82"/>
                  </a:lnTo>
                  <a:lnTo>
                    <a:pt x="25" y="60"/>
                  </a:lnTo>
                  <a:lnTo>
                    <a:pt x="12" y="9"/>
                  </a:lnTo>
                  <a:close/>
                  <a:moveTo>
                    <a:pt x="13" y="0"/>
                  </a:moveTo>
                  <a:lnTo>
                    <a:pt x="29" y="60"/>
                  </a:lnTo>
                  <a:lnTo>
                    <a:pt x="13" y="90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0" y="68"/>
                  </a:lnTo>
                  <a:lnTo>
                    <a:pt x="0" y="67"/>
                  </a:lnTo>
                  <a:lnTo>
                    <a:pt x="0" y="65"/>
                  </a:lnTo>
                  <a:lnTo>
                    <a:pt x="0" y="65"/>
                  </a:lnTo>
                  <a:lnTo>
                    <a:pt x="0" y="64"/>
                  </a:lnTo>
                  <a:lnTo>
                    <a:pt x="0" y="63"/>
                  </a:lnTo>
                  <a:lnTo>
                    <a:pt x="9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093"/>
            <p:cNvSpPr/>
            <p:nvPr/>
          </p:nvSpPr>
          <p:spPr bwMode="auto">
            <a:xfrm>
              <a:off x="7856538" y="5311775"/>
              <a:ext cx="52388" cy="93663"/>
            </a:xfrm>
            <a:custGeom>
              <a:avLst/>
              <a:gdLst>
                <a:gd name="T0" fmla="*/ 3 w 33"/>
                <a:gd name="T1" fmla="*/ 0 h 59"/>
                <a:gd name="T2" fmla="*/ 4 w 33"/>
                <a:gd name="T3" fmla="*/ 0 h 59"/>
                <a:gd name="T4" fmla="*/ 10 w 33"/>
                <a:gd name="T5" fmla="*/ 13 h 59"/>
                <a:gd name="T6" fmla="*/ 9 w 33"/>
                <a:gd name="T7" fmla="*/ 21 h 59"/>
                <a:gd name="T8" fmla="*/ 9 w 33"/>
                <a:gd name="T9" fmla="*/ 25 h 59"/>
                <a:gd name="T10" fmla="*/ 9 w 33"/>
                <a:gd name="T11" fmla="*/ 30 h 59"/>
                <a:gd name="T12" fmla="*/ 10 w 33"/>
                <a:gd name="T13" fmla="*/ 37 h 59"/>
                <a:gd name="T14" fmla="*/ 12 w 33"/>
                <a:gd name="T15" fmla="*/ 43 h 59"/>
                <a:gd name="T16" fmla="*/ 13 w 33"/>
                <a:gd name="T17" fmla="*/ 48 h 59"/>
                <a:gd name="T18" fmla="*/ 14 w 33"/>
                <a:gd name="T19" fmla="*/ 52 h 59"/>
                <a:gd name="T20" fmla="*/ 16 w 33"/>
                <a:gd name="T21" fmla="*/ 54 h 59"/>
                <a:gd name="T22" fmla="*/ 17 w 33"/>
                <a:gd name="T23" fmla="*/ 55 h 59"/>
                <a:gd name="T24" fmla="*/ 17 w 33"/>
                <a:gd name="T25" fmla="*/ 55 h 59"/>
                <a:gd name="T26" fmla="*/ 17 w 33"/>
                <a:gd name="T27" fmla="*/ 55 h 59"/>
                <a:gd name="T28" fmla="*/ 18 w 33"/>
                <a:gd name="T29" fmla="*/ 54 h 59"/>
                <a:gd name="T30" fmla="*/ 20 w 33"/>
                <a:gd name="T31" fmla="*/ 52 h 59"/>
                <a:gd name="T32" fmla="*/ 21 w 33"/>
                <a:gd name="T33" fmla="*/ 50 h 59"/>
                <a:gd name="T34" fmla="*/ 24 w 33"/>
                <a:gd name="T35" fmla="*/ 45 h 59"/>
                <a:gd name="T36" fmla="*/ 25 w 33"/>
                <a:gd name="T37" fmla="*/ 37 h 59"/>
                <a:gd name="T38" fmla="*/ 26 w 33"/>
                <a:gd name="T39" fmla="*/ 33 h 59"/>
                <a:gd name="T40" fmla="*/ 27 w 33"/>
                <a:gd name="T41" fmla="*/ 28 h 59"/>
                <a:gd name="T42" fmla="*/ 27 w 33"/>
                <a:gd name="T43" fmla="*/ 24 h 59"/>
                <a:gd name="T44" fmla="*/ 29 w 33"/>
                <a:gd name="T45" fmla="*/ 21 h 59"/>
                <a:gd name="T46" fmla="*/ 29 w 33"/>
                <a:gd name="T47" fmla="*/ 18 h 59"/>
                <a:gd name="T48" fmla="*/ 29 w 33"/>
                <a:gd name="T49" fmla="*/ 17 h 59"/>
                <a:gd name="T50" fmla="*/ 30 w 33"/>
                <a:gd name="T51" fmla="*/ 16 h 59"/>
                <a:gd name="T52" fmla="*/ 31 w 33"/>
                <a:gd name="T53" fmla="*/ 16 h 59"/>
                <a:gd name="T54" fmla="*/ 33 w 33"/>
                <a:gd name="T55" fmla="*/ 17 h 59"/>
                <a:gd name="T56" fmla="*/ 33 w 33"/>
                <a:gd name="T57" fmla="*/ 18 h 59"/>
                <a:gd name="T58" fmla="*/ 33 w 33"/>
                <a:gd name="T59" fmla="*/ 22 h 59"/>
                <a:gd name="T60" fmla="*/ 30 w 33"/>
                <a:gd name="T61" fmla="*/ 30 h 59"/>
                <a:gd name="T62" fmla="*/ 27 w 33"/>
                <a:gd name="T63" fmla="*/ 42 h 59"/>
                <a:gd name="T64" fmla="*/ 24 w 33"/>
                <a:gd name="T65" fmla="*/ 51 h 59"/>
                <a:gd name="T66" fmla="*/ 22 w 33"/>
                <a:gd name="T67" fmla="*/ 54 h 59"/>
                <a:gd name="T68" fmla="*/ 21 w 33"/>
                <a:gd name="T69" fmla="*/ 56 h 59"/>
                <a:gd name="T70" fmla="*/ 20 w 33"/>
                <a:gd name="T71" fmla="*/ 58 h 59"/>
                <a:gd name="T72" fmla="*/ 17 w 33"/>
                <a:gd name="T73" fmla="*/ 59 h 59"/>
                <a:gd name="T74" fmla="*/ 17 w 33"/>
                <a:gd name="T75" fmla="*/ 59 h 59"/>
                <a:gd name="T76" fmla="*/ 14 w 33"/>
                <a:gd name="T77" fmla="*/ 58 h 59"/>
                <a:gd name="T78" fmla="*/ 12 w 33"/>
                <a:gd name="T79" fmla="*/ 55 h 59"/>
                <a:gd name="T80" fmla="*/ 10 w 33"/>
                <a:gd name="T81" fmla="*/ 52 h 59"/>
                <a:gd name="T82" fmla="*/ 9 w 33"/>
                <a:gd name="T83" fmla="*/ 48 h 59"/>
                <a:gd name="T84" fmla="*/ 8 w 33"/>
                <a:gd name="T85" fmla="*/ 45 h 59"/>
                <a:gd name="T86" fmla="*/ 6 w 33"/>
                <a:gd name="T87" fmla="*/ 37 h 59"/>
                <a:gd name="T88" fmla="*/ 6 w 33"/>
                <a:gd name="T89" fmla="*/ 30 h 59"/>
                <a:gd name="T90" fmla="*/ 6 w 33"/>
                <a:gd name="T91" fmla="*/ 25 h 59"/>
                <a:gd name="T92" fmla="*/ 6 w 33"/>
                <a:gd name="T93" fmla="*/ 21 h 59"/>
                <a:gd name="T94" fmla="*/ 6 w 33"/>
                <a:gd name="T95" fmla="*/ 13 h 59"/>
                <a:gd name="T96" fmla="*/ 1 w 33"/>
                <a:gd name="T97" fmla="*/ 3 h 59"/>
                <a:gd name="T98" fmla="*/ 0 w 33"/>
                <a:gd name="T99" fmla="*/ 1 h 59"/>
                <a:gd name="T100" fmla="*/ 1 w 33"/>
                <a:gd name="T101" fmla="*/ 0 h 59"/>
                <a:gd name="T102" fmla="*/ 3 w 33"/>
                <a:gd name="T10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59">
                  <a:moveTo>
                    <a:pt x="3" y="0"/>
                  </a:moveTo>
                  <a:lnTo>
                    <a:pt x="4" y="0"/>
                  </a:lnTo>
                  <a:lnTo>
                    <a:pt x="10" y="13"/>
                  </a:lnTo>
                  <a:lnTo>
                    <a:pt x="9" y="21"/>
                  </a:lnTo>
                  <a:lnTo>
                    <a:pt x="9" y="25"/>
                  </a:lnTo>
                  <a:lnTo>
                    <a:pt x="9" y="30"/>
                  </a:lnTo>
                  <a:lnTo>
                    <a:pt x="10" y="37"/>
                  </a:lnTo>
                  <a:lnTo>
                    <a:pt x="12" y="43"/>
                  </a:lnTo>
                  <a:lnTo>
                    <a:pt x="13" y="48"/>
                  </a:lnTo>
                  <a:lnTo>
                    <a:pt x="14" y="52"/>
                  </a:lnTo>
                  <a:lnTo>
                    <a:pt x="16" y="54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7" y="55"/>
                  </a:lnTo>
                  <a:lnTo>
                    <a:pt x="18" y="54"/>
                  </a:lnTo>
                  <a:lnTo>
                    <a:pt x="20" y="52"/>
                  </a:lnTo>
                  <a:lnTo>
                    <a:pt x="21" y="50"/>
                  </a:lnTo>
                  <a:lnTo>
                    <a:pt x="24" y="45"/>
                  </a:lnTo>
                  <a:lnTo>
                    <a:pt x="25" y="37"/>
                  </a:lnTo>
                  <a:lnTo>
                    <a:pt x="26" y="33"/>
                  </a:lnTo>
                  <a:lnTo>
                    <a:pt x="27" y="28"/>
                  </a:lnTo>
                  <a:lnTo>
                    <a:pt x="27" y="24"/>
                  </a:lnTo>
                  <a:lnTo>
                    <a:pt x="29" y="21"/>
                  </a:lnTo>
                  <a:lnTo>
                    <a:pt x="29" y="18"/>
                  </a:lnTo>
                  <a:lnTo>
                    <a:pt x="29" y="17"/>
                  </a:lnTo>
                  <a:lnTo>
                    <a:pt x="30" y="16"/>
                  </a:lnTo>
                  <a:lnTo>
                    <a:pt x="31" y="16"/>
                  </a:lnTo>
                  <a:lnTo>
                    <a:pt x="33" y="17"/>
                  </a:lnTo>
                  <a:lnTo>
                    <a:pt x="33" y="18"/>
                  </a:lnTo>
                  <a:lnTo>
                    <a:pt x="33" y="22"/>
                  </a:lnTo>
                  <a:lnTo>
                    <a:pt x="30" y="30"/>
                  </a:lnTo>
                  <a:lnTo>
                    <a:pt x="27" y="42"/>
                  </a:lnTo>
                  <a:lnTo>
                    <a:pt x="24" y="51"/>
                  </a:lnTo>
                  <a:lnTo>
                    <a:pt x="22" y="54"/>
                  </a:lnTo>
                  <a:lnTo>
                    <a:pt x="21" y="56"/>
                  </a:lnTo>
                  <a:lnTo>
                    <a:pt x="20" y="58"/>
                  </a:lnTo>
                  <a:lnTo>
                    <a:pt x="17" y="59"/>
                  </a:lnTo>
                  <a:lnTo>
                    <a:pt x="17" y="59"/>
                  </a:lnTo>
                  <a:lnTo>
                    <a:pt x="14" y="58"/>
                  </a:lnTo>
                  <a:lnTo>
                    <a:pt x="12" y="55"/>
                  </a:lnTo>
                  <a:lnTo>
                    <a:pt x="10" y="52"/>
                  </a:lnTo>
                  <a:lnTo>
                    <a:pt x="9" y="48"/>
                  </a:lnTo>
                  <a:lnTo>
                    <a:pt x="8" y="45"/>
                  </a:lnTo>
                  <a:lnTo>
                    <a:pt x="6" y="37"/>
                  </a:lnTo>
                  <a:lnTo>
                    <a:pt x="6" y="30"/>
                  </a:lnTo>
                  <a:lnTo>
                    <a:pt x="6" y="25"/>
                  </a:lnTo>
                  <a:lnTo>
                    <a:pt x="6" y="21"/>
                  </a:lnTo>
                  <a:lnTo>
                    <a:pt x="6" y="13"/>
                  </a:lnTo>
                  <a:lnTo>
                    <a:pt x="1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095"/>
            <p:cNvSpPr/>
            <p:nvPr/>
          </p:nvSpPr>
          <p:spPr bwMode="auto">
            <a:xfrm>
              <a:off x="7866063" y="5311775"/>
              <a:ext cx="15875" cy="26988"/>
            </a:xfrm>
            <a:custGeom>
              <a:avLst/>
              <a:gdLst>
                <a:gd name="T0" fmla="*/ 8 w 10"/>
                <a:gd name="T1" fmla="*/ 0 h 17"/>
                <a:gd name="T2" fmla="*/ 10 w 10"/>
                <a:gd name="T3" fmla="*/ 0 h 17"/>
                <a:gd name="T4" fmla="*/ 10 w 10"/>
                <a:gd name="T5" fmla="*/ 1 h 17"/>
                <a:gd name="T6" fmla="*/ 4 w 10"/>
                <a:gd name="T7" fmla="*/ 16 h 17"/>
                <a:gd name="T8" fmla="*/ 3 w 10"/>
                <a:gd name="T9" fmla="*/ 17 h 17"/>
                <a:gd name="T10" fmla="*/ 3 w 10"/>
                <a:gd name="T11" fmla="*/ 17 h 17"/>
                <a:gd name="T12" fmla="*/ 2 w 10"/>
                <a:gd name="T13" fmla="*/ 17 h 17"/>
                <a:gd name="T14" fmla="*/ 0 w 10"/>
                <a:gd name="T15" fmla="*/ 16 h 17"/>
                <a:gd name="T16" fmla="*/ 0 w 10"/>
                <a:gd name="T17" fmla="*/ 14 h 17"/>
                <a:gd name="T18" fmla="*/ 6 w 10"/>
                <a:gd name="T19" fmla="*/ 1 h 17"/>
                <a:gd name="T20" fmla="*/ 7 w 10"/>
                <a:gd name="T21" fmla="*/ 0 h 17"/>
                <a:gd name="T22" fmla="*/ 8 w 10"/>
                <a:gd name="T2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lnTo>
                    <a:pt x="10" y="0"/>
                  </a:lnTo>
                  <a:lnTo>
                    <a:pt x="10" y="1"/>
                  </a:lnTo>
                  <a:lnTo>
                    <a:pt x="4" y="16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2" y="17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6" y="1"/>
                  </a:lnTo>
                  <a:lnTo>
                    <a:pt x="7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096"/>
            <p:cNvSpPr>
              <a:spLocks noEditPoints="1"/>
            </p:cNvSpPr>
            <p:nvPr/>
          </p:nvSpPr>
          <p:spPr bwMode="auto">
            <a:xfrm>
              <a:off x="7864476" y="5307013"/>
              <a:ext cx="19050" cy="33338"/>
            </a:xfrm>
            <a:custGeom>
              <a:avLst/>
              <a:gdLst>
                <a:gd name="T0" fmla="*/ 8 w 12"/>
                <a:gd name="T1" fmla="*/ 4 h 21"/>
                <a:gd name="T2" fmla="*/ 8 w 12"/>
                <a:gd name="T3" fmla="*/ 4 h 21"/>
                <a:gd name="T4" fmla="*/ 3 w 12"/>
                <a:gd name="T5" fmla="*/ 17 h 21"/>
                <a:gd name="T6" fmla="*/ 3 w 12"/>
                <a:gd name="T7" fmla="*/ 17 h 21"/>
                <a:gd name="T8" fmla="*/ 3 w 12"/>
                <a:gd name="T9" fmla="*/ 19 h 21"/>
                <a:gd name="T10" fmla="*/ 3 w 12"/>
                <a:gd name="T11" fmla="*/ 20 h 21"/>
                <a:gd name="T12" fmla="*/ 4 w 12"/>
                <a:gd name="T13" fmla="*/ 19 h 21"/>
                <a:gd name="T14" fmla="*/ 4 w 12"/>
                <a:gd name="T15" fmla="*/ 19 h 21"/>
                <a:gd name="T16" fmla="*/ 4 w 12"/>
                <a:gd name="T17" fmla="*/ 19 h 21"/>
                <a:gd name="T18" fmla="*/ 9 w 12"/>
                <a:gd name="T19" fmla="*/ 4 h 21"/>
                <a:gd name="T20" fmla="*/ 9 w 12"/>
                <a:gd name="T21" fmla="*/ 4 h 21"/>
                <a:gd name="T22" fmla="*/ 8 w 12"/>
                <a:gd name="T23" fmla="*/ 4 h 21"/>
                <a:gd name="T24" fmla="*/ 8 w 12"/>
                <a:gd name="T25" fmla="*/ 4 h 21"/>
                <a:gd name="T26" fmla="*/ 8 w 12"/>
                <a:gd name="T27" fmla="*/ 0 h 21"/>
                <a:gd name="T28" fmla="*/ 9 w 12"/>
                <a:gd name="T29" fmla="*/ 2 h 21"/>
                <a:gd name="T30" fmla="*/ 11 w 12"/>
                <a:gd name="T31" fmla="*/ 3 h 21"/>
                <a:gd name="T32" fmla="*/ 12 w 12"/>
                <a:gd name="T33" fmla="*/ 4 h 21"/>
                <a:gd name="T34" fmla="*/ 12 w 12"/>
                <a:gd name="T35" fmla="*/ 6 h 21"/>
                <a:gd name="T36" fmla="*/ 7 w 12"/>
                <a:gd name="T37" fmla="*/ 19 h 21"/>
                <a:gd name="T38" fmla="*/ 5 w 12"/>
                <a:gd name="T39" fmla="*/ 21 h 21"/>
                <a:gd name="T40" fmla="*/ 4 w 12"/>
                <a:gd name="T41" fmla="*/ 21 h 21"/>
                <a:gd name="T42" fmla="*/ 3 w 12"/>
                <a:gd name="T43" fmla="*/ 21 h 21"/>
                <a:gd name="T44" fmla="*/ 0 w 12"/>
                <a:gd name="T45" fmla="*/ 20 h 21"/>
                <a:gd name="T46" fmla="*/ 0 w 12"/>
                <a:gd name="T47" fmla="*/ 17 h 21"/>
                <a:gd name="T48" fmla="*/ 0 w 12"/>
                <a:gd name="T49" fmla="*/ 17 h 21"/>
                <a:gd name="T50" fmla="*/ 5 w 12"/>
                <a:gd name="T51" fmla="*/ 3 h 21"/>
                <a:gd name="T52" fmla="*/ 7 w 12"/>
                <a:gd name="T53" fmla="*/ 2 h 21"/>
                <a:gd name="T54" fmla="*/ 8 w 12"/>
                <a:gd name="T5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" h="21">
                  <a:moveTo>
                    <a:pt x="8" y="4"/>
                  </a:moveTo>
                  <a:lnTo>
                    <a:pt x="8" y="4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9"/>
                  </a:lnTo>
                  <a:lnTo>
                    <a:pt x="3" y="20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9" y="4"/>
                  </a:lnTo>
                  <a:lnTo>
                    <a:pt x="9" y="4"/>
                  </a:lnTo>
                  <a:lnTo>
                    <a:pt x="8" y="4"/>
                  </a:lnTo>
                  <a:lnTo>
                    <a:pt x="8" y="4"/>
                  </a:lnTo>
                  <a:close/>
                  <a:moveTo>
                    <a:pt x="8" y="0"/>
                  </a:moveTo>
                  <a:lnTo>
                    <a:pt x="9" y="2"/>
                  </a:lnTo>
                  <a:lnTo>
                    <a:pt x="11" y="3"/>
                  </a:lnTo>
                  <a:lnTo>
                    <a:pt x="12" y="4"/>
                  </a:lnTo>
                  <a:lnTo>
                    <a:pt x="12" y="6"/>
                  </a:lnTo>
                  <a:lnTo>
                    <a:pt x="7" y="19"/>
                  </a:lnTo>
                  <a:lnTo>
                    <a:pt x="5" y="21"/>
                  </a:lnTo>
                  <a:lnTo>
                    <a:pt x="4" y="21"/>
                  </a:lnTo>
                  <a:lnTo>
                    <a:pt x="3" y="21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5" y="3"/>
                  </a:lnTo>
                  <a:lnTo>
                    <a:pt x="7" y="2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097"/>
            <p:cNvSpPr/>
            <p:nvPr/>
          </p:nvSpPr>
          <p:spPr bwMode="auto">
            <a:xfrm>
              <a:off x="7866063" y="5305425"/>
              <a:ext cx="9525" cy="26988"/>
            </a:xfrm>
            <a:custGeom>
              <a:avLst/>
              <a:gdLst>
                <a:gd name="T0" fmla="*/ 2 w 6"/>
                <a:gd name="T1" fmla="*/ 0 h 17"/>
                <a:gd name="T2" fmla="*/ 3 w 6"/>
                <a:gd name="T3" fmla="*/ 0 h 17"/>
                <a:gd name="T4" fmla="*/ 4 w 6"/>
                <a:gd name="T5" fmla="*/ 1 h 17"/>
                <a:gd name="T6" fmla="*/ 6 w 6"/>
                <a:gd name="T7" fmla="*/ 15 h 17"/>
                <a:gd name="T8" fmla="*/ 6 w 6"/>
                <a:gd name="T9" fmla="*/ 16 h 17"/>
                <a:gd name="T10" fmla="*/ 4 w 6"/>
                <a:gd name="T11" fmla="*/ 17 h 17"/>
                <a:gd name="T12" fmla="*/ 4 w 6"/>
                <a:gd name="T13" fmla="*/ 17 h 17"/>
                <a:gd name="T14" fmla="*/ 3 w 6"/>
                <a:gd name="T15" fmla="*/ 17 h 17"/>
                <a:gd name="T16" fmla="*/ 2 w 6"/>
                <a:gd name="T17" fmla="*/ 16 h 17"/>
                <a:gd name="T18" fmla="*/ 0 w 6"/>
                <a:gd name="T19" fmla="*/ 3 h 17"/>
                <a:gd name="T20" fmla="*/ 0 w 6"/>
                <a:gd name="T21" fmla="*/ 1 h 17"/>
                <a:gd name="T22" fmla="*/ 2 w 6"/>
                <a:gd name="T2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" h="17">
                  <a:moveTo>
                    <a:pt x="2" y="0"/>
                  </a:moveTo>
                  <a:lnTo>
                    <a:pt x="3" y="0"/>
                  </a:lnTo>
                  <a:lnTo>
                    <a:pt x="4" y="1"/>
                  </a:lnTo>
                  <a:lnTo>
                    <a:pt x="6" y="15"/>
                  </a:lnTo>
                  <a:lnTo>
                    <a:pt x="6" y="16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3" y="17"/>
                  </a:lnTo>
                  <a:lnTo>
                    <a:pt x="2" y="16"/>
                  </a:lnTo>
                  <a:lnTo>
                    <a:pt x="0" y="3"/>
                  </a:lnTo>
                  <a:lnTo>
                    <a:pt x="0" y="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098"/>
            <p:cNvSpPr>
              <a:spLocks noEditPoints="1"/>
            </p:cNvSpPr>
            <p:nvPr/>
          </p:nvSpPr>
          <p:spPr bwMode="auto">
            <a:xfrm>
              <a:off x="7864476" y="5303838"/>
              <a:ext cx="12700" cy="30163"/>
            </a:xfrm>
            <a:custGeom>
              <a:avLst/>
              <a:gdLst>
                <a:gd name="T0" fmla="*/ 4 w 8"/>
                <a:gd name="T1" fmla="*/ 2 h 19"/>
                <a:gd name="T2" fmla="*/ 4 w 8"/>
                <a:gd name="T3" fmla="*/ 2 h 19"/>
                <a:gd name="T4" fmla="*/ 3 w 8"/>
                <a:gd name="T5" fmla="*/ 2 h 19"/>
                <a:gd name="T6" fmla="*/ 3 w 8"/>
                <a:gd name="T7" fmla="*/ 2 h 19"/>
                <a:gd name="T8" fmla="*/ 4 w 8"/>
                <a:gd name="T9" fmla="*/ 17 h 19"/>
                <a:gd name="T10" fmla="*/ 5 w 8"/>
                <a:gd name="T11" fmla="*/ 17 h 19"/>
                <a:gd name="T12" fmla="*/ 5 w 8"/>
                <a:gd name="T13" fmla="*/ 17 h 19"/>
                <a:gd name="T14" fmla="*/ 5 w 8"/>
                <a:gd name="T15" fmla="*/ 16 h 19"/>
                <a:gd name="T16" fmla="*/ 4 w 8"/>
                <a:gd name="T17" fmla="*/ 2 h 19"/>
                <a:gd name="T18" fmla="*/ 4 w 8"/>
                <a:gd name="T19" fmla="*/ 2 h 19"/>
                <a:gd name="T20" fmla="*/ 4 w 8"/>
                <a:gd name="T21" fmla="*/ 2 h 19"/>
                <a:gd name="T22" fmla="*/ 4 w 8"/>
                <a:gd name="T23" fmla="*/ 0 h 19"/>
                <a:gd name="T24" fmla="*/ 5 w 8"/>
                <a:gd name="T25" fmla="*/ 1 h 19"/>
                <a:gd name="T26" fmla="*/ 7 w 8"/>
                <a:gd name="T27" fmla="*/ 2 h 19"/>
                <a:gd name="T28" fmla="*/ 8 w 8"/>
                <a:gd name="T29" fmla="*/ 16 h 19"/>
                <a:gd name="T30" fmla="*/ 8 w 8"/>
                <a:gd name="T31" fmla="*/ 17 h 19"/>
                <a:gd name="T32" fmla="*/ 8 w 8"/>
                <a:gd name="T33" fmla="*/ 18 h 19"/>
                <a:gd name="T34" fmla="*/ 5 w 8"/>
                <a:gd name="T35" fmla="*/ 19 h 19"/>
                <a:gd name="T36" fmla="*/ 5 w 8"/>
                <a:gd name="T37" fmla="*/ 19 h 19"/>
                <a:gd name="T38" fmla="*/ 3 w 8"/>
                <a:gd name="T39" fmla="*/ 18 h 19"/>
                <a:gd name="T40" fmla="*/ 1 w 8"/>
                <a:gd name="T41" fmla="*/ 17 h 19"/>
                <a:gd name="T42" fmla="*/ 3 w 8"/>
                <a:gd name="T43" fmla="*/ 17 h 19"/>
                <a:gd name="T44" fmla="*/ 1 w 8"/>
                <a:gd name="T45" fmla="*/ 17 h 19"/>
                <a:gd name="T46" fmla="*/ 0 w 8"/>
                <a:gd name="T47" fmla="*/ 4 h 19"/>
                <a:gd name="T48" fmla="*/ 0 w 8"/>
                <a:gd name="T49" fmla="*/ 2 h 19"/>
                <a:gd name="T50" fmla="*/ 1 w 8"/>
                <a:gd name="T51" fmla="*/ 1 h 19"/>
                <a:gd name="T52" fmla="*/ 3 w 8"/>
                <a:gd name="T53" fmla="*/ 0 h 19"/>
                <a:gd name="T54" fmla="*/ 4 w 8"/>
                <a:gd name="T5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" h="19">
                  <a:moveTo>
                    <a:pt x="4" y="2"/>
                  </a:moveTo>
                  <a:lnTo>
                    <a:pt x="4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4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6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close/>
                  <a:moveTo>
                    <a:pt x="4" y="0"/>
                  </a:moveTo>
                  <a:lnTo>
                    <a:pt x="5" y="1"/>
                  </a:lnTo>
                  <a:lnTo>
                    <a:pt x="7" y="2"/>
                  </a:lnTo>
                  <a:lnTo>
                    <a:pt x="8" y="16"/>
                  </a:lnTo>
                  <a:lnTo>
                    <a:pt x="8" y="17"/>
                  </a:lnTo>
                  <a:lnTo>
                    <a:pt x="8" y="18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3" y="18"/>
                  </a:lnTo>
                  <a:lnTo>
                    <a:pt x="1" y="17"/>
                  </a:lnTo>
                  <a:lnTo>
                    <a:pt x="3" y="17"/>
                  </a:lnTo>
                  <a:lnTo>
                    <a:pt x="1" y="17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099"/>
            <p:cNvSpPr/>
            <p:nvPr/>
          </p:nvSpPr>
          <p:spPr bwMode="auto">
            <a:xfrm>
              <a:off x="7993063" y="5102225"/>
              <a:ext cx="120650" cy="184150"/>
            </a:xfrm>
            <a:custGeom>
              <a:avLst/>
              <a:gdLst>
                <a:gd name="T0" fmla="*/ 74 w 76"/>
                <a:gd name="T1" fmla="*/ 0 h 116"/>
                <a:gd name="T2" fmla="*/ 75 w 76"/>
                <a:gd name="T3" fmla="*/ 0 h 116"/>
                <a:gd name="T4" fmla="*/ 76 w 76"/>
                <a:gd name="T5" fmla="*/ 1 h 116"/>
                <a:gd name="T6" fmla="*/ 76 w 76"/>
                <a:gd name="T7" fmla="*/ 2 h 116"/>
                <a:gd name="T8" fmla="*/ 75 w 76"/>
                <a:gd name="T9" fmla="*/ 5 h 116"/>
                <a:gd name="T10" fmla="*/ 71 w 76"/>
                <a:gd name="T11" fmla="*/ 13 h 116"/>
                <a:gd name="T12" fmla="*/ 67 w 76"/>
                <a:gd name="T13" fmla="*/ 22 h 116"/>
                <a:gd name="T14" fmla="*/ 61 w 76"/>
                <a:gd name="T15" fmla="*/ 34 h 116"/>
                <a:gd name="T16" fmla="*/ 55 w 76"/>
                <a:gd name="T17" fmla="*/ 46 h 116"/>
                <a:gd name="T18" fmla="*/ 50 w 76"/>
                <a:gd name="T19" fmla="*/ 56 h 116"/>
                <a:gd name="T20" fmla="*/ 46 w 76"/>
                <a:gd name="T21" fmla="*/ 63 h 116"/>
                <a:gd name="T22" fmla="*/ 41 w 76"/>
                <a:gd name="T23" fmla="*/ 69 h 116"/>
                <a:gd name="T24" fmla="*/ 34 w 76"/>
                <a:gd name="T25" fmla="*/ 78 h 116"/>
                <a:gd name="T26" fmla="*/ 27 w 76"/>
                <a:gd name="T27" fmla="*/ 89 h 116"/>
                <a:gd name="T28" fmla="*/ 17 w 76"/>
                <a:gd name="T29" fmla="*/ 99 h 116"/>
                <a:gd name="T30" fmla="*/ 11 w 76"/>
                <a:gd name="T31" fmla="*/ 107 h 116"/>
                <a:gd name="T32" fmla="*/ 6 w 76"/>
                <a:gd name="T33" fmla="*/ 114 h 116"/>
                <a:gd name="T34" fmla="*/ 3 w 76"/>
                <a:gd name="T35" fmla="*/ 116 h 116"/>
                <a:gd name="T36" fmla="*/ 2 w 76"/>
                <a:gd name="T37" fmla="*/ 116 h 116"/>
                <a:gd name="T38" fmla="*/ 0 w 76"/>
                <a:gd name="T39" fmla="*/ 116 h 116"/>
                <a:gd name="T40" fmla="*/ 0 w 76"/>
                <a:gd name="T41" fmla="*/ 115 h 116"/>
                <a:gd name="T42" fmla="*/ 0 w 76"/>
                <a:gd name="T43" fmla="*/ 114 h 116"/>
                <a:gd name="T44" fmla="*/ 3 w 76"/>
                <a:gd name="T45" fmla="*/ 111 h 116"/>
                <a:gd name="T46" fmla="*/ 8 w 76"/>
                <a:gd name="T47" fmla="*/ 106 h 116"/>
                <a:gd name="T48" fmla="*/ 15 w 76"/>
                <a:gd name="T49" fmla="*/ 97 h 116"/>
                <a:gd name="T50" fmla="*/ 24 w 76"/>
                <a:gd name="T51" fmla="*/ 86 h 116"/>
                <a:gd name="T52" fmla="*/ 32 w 76"/>
                <a:gd name="T53" fmla="*/ 77 h 116"/>
                <a:gd name="T54" fmla="*/ 38 w 76"/>
                <a:gd name="T55" fmla="*/ 68 h 116"/>
                <a:gd name="T56" fmla="*/ 44 w 76"/>
                <a:gd name="T57" fmla="*/ 61 h 116"/>
                <a:gd name="T58" fmla="*/ 47 w 76"/>
                <a:gd name="T59" fmla="*/ 53 h 116"/>
                <a:gd name="T60" fmla="*/ 53 w 76"/>
                <a:gd name="T61" fmla="*/ 44 h 116"/>
                <a:gd name="T62" fmla="*/ 58 w 76"/>
                <a:gd name="T63" fmla="*/ 33 h 116"/>
                <a:gd name="T64" fmla="*/ 63 w 76"/>
                <a:gd name="T65" fmla="*/ 21 h 116"/>
                <a:gd name="T66" fmla="*/ 68 w 76"/>
                <a:gd name="T67" fmla="*/ 10 h 116"/>
                <a:gd name="T68" fmla="*/ 71 w 76"/>
                <a:gd name="T69" fmla="*/ 4 h 116"/>
                <a:gd name="T70" fmla="*/ 72 w 76"/>
                <a:gd name="T71" fmla="*/ 1 h 116"/>
                <a:gd name="T72" fmla="*/ 74 w 76"/>
                <a:gd name="T73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6" h="115">
                  <a:moveTo>
                    <a:pt x="74" y="0"/>
                  </a:moveTo>
                  <a:lnTo>
                    <a:pt x="75" y="0"/>
                  </a:lnTo>
                  <a:lnTo>
                    <a:pt x="76" y="1"/>
                  </a:lnTo>
                  <a:lnTo>
                    <a:pt x="76" y="2"/>
                  </a:lnTo>
                  <a:lnTo>
                    <a:pt x="75" y="5"/>
                  </a:lnTo>
                  <a:lnTo>
                    <a:pt x="71" y="13"/>
                  </a:lnTo>
                  <a:lnTo>
                    <a:pt x="67" y="22"/>
                  </a:lnTo>
                  <a:lnTo>
                    <a:pt x="61" y="34"/>
                  </a:lnTo>
                  <a:lnTo>
                    <a:pt x="55" y="46"/>
                  </a:lnTo>
                  <a:lnTo>
                    <a:pt x="50" y="56"/>
                  </a:lnTo>
                  <a:lnTo>
                    <a:pt x="46" y="63"/>
                  </a:lnTo>
                  <a:lnTo>
                    <a:pt x="41" y="69"/>
                  </a:lnTo>
                  <a:lnTo>
                    <a:pt x="34" y="78"/>
                  </a:lnTo>
                  <a:lnTo>
                    <a:pt x="27" y="89"/>
                  </a:lnTo>
                  <a:lnTo>
                    <a:pt x="17" y="99"/>
                  </a:lnTo>
                  <a:lnTo>
                    <a:pt x="11" y="107"/>
                  </a:lnTo>
                  <a:lnTo>
                    <a:pt x="6" y="114"/>
                  </a:lnTo>
                  <a:lnTo>
                    <a:pt x="3" y="116"/>
                  </a:lnTo>
                  <a:lnTo>
                    <a:pt x="2" y="116"/>
                  </a:lnTo>
                  <a:lnTo>
                    <a:pt x="0" y="116"/>
                  </a:lnTo>
                  <a:lnTo>
                    <a:pt x="0" y="115"/>
                  </a:lnTo>
                  <a:lnTo>
                    <a:pt x="0" y="114"/>
                  </a:lnTo>
                  <a:lnTo>
                    <a:pt x="3" y="111"/>
                  </a:lnTo>
                  <a:lnTo>
                    <a:pt x="8" y="106"/>
                  </a:lnTo>
                  <a:lnTo>
                    <a:pt x="15" y="97"/>
                  </a:lnTo>
                  <a:lnTo>
                    <a:pt x="24" y="86"/>
                  </a:lnTo>
                  <a:lnTo>
                    <a:pt x="32" y="77"/>
                  </a:lnTo>
                  <a:lnTo>
                    <a:pt x="38" y="68"/>
                  </a:lnTo>
                  <a:lnTo>
                    <a:pt x="44" y="61"/>
                  </a:lnTo>
                  <a:lnTo>
                    <a:pt x="47" y="53"/>
                  </a:lnTo>
                  <a:lnTo>
                    <a:pt x="53" y="44"/>
                  </a:lnTo>
                  <a:lnTo>
                    <a:pt x="58" y="33"/>
                  </a:lnTo>
                  <a:lnTo>
                    <a:pt x="63" y="21"/>
                  </a:lnTo>
                  <a:lnTo>
                    <a:pt x="68" y="10"/>
                  </a:lnTo>
                  <a:lnTo>
                    <a:pt x="71" y="4"/>
                  </a:lnTo>
                  <a:lnTo>
                    <a:pt x="72" y="1"/>
                  </a:lnTo>
                  <a:lnTo>
                    <a:pt x="74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101"/>
            <p:cNvSpPr/>
            <p:nvPr/>
          </p:nvSpPr>
          <p:spPr bwMode="auto">
            <a:xfrm>
              <a:off x="8099426" y="5084763"/>
              <a:ext cx="14288" cy="26988"/>
            </a:xfrm>
            <a:custGeom>
              <a:avLst/>
              <a:gdLst>
                <a:gd name="T0" fmla="*/ 1 w 9"/>
                <a:gd name="T1" fmla="*/ 0 h 17"/>
                <a:gd name="T2" fmla="*/ 3 w 9"/>
                <a:gd name="T3" fmla="*/ 0 h 17"/>
                <a:gd name="T4" fmla="*/ 4 w 9"/>
                <a:gd name="T5" fmla="*/ 2 h 17"/>
                <a:gd name="T6" fmla="*/ 9 w 9"/>
                <a:gd name="T7" fmla="*/ 15 h 17"/>
                <a:gd name="T8" fmla="*/ 9 w 9"/>
                <a:gd name="T9" fmla="*/ 16 h 17"/>
                <a:gd name="T10" fmla="*/ 8 w 9"/>
                <a:gd name="T11" fmla="*/ 17 h 17"/>
                <a:gd name="T12" fmla="*/ 8 w 9"/>
                <a:gd name="T13" fmla="*/ 17 h 17"/>
                <a:gd name="T14" fmla="*/ 7 w 9"/>
                <a:gd name="T15" fmla="*/ 17 h 17"/>
                <a:gd name="T16" fmla="*/ 5 w 9"/>
                <a:gd name="T17" fmla="*/ 16 h 17"/>
                <a:gd name="T18" fmla="*/ 0 w 9"/>
                <a:gd name="T19" fmla="*/ 3 h 17"/>
                <a:gd name="T20" fmla="*/ 0 w 9"/>
                <a:gd name="T21" fmla="*/ 2 h 17"/>
                <a:gd name="T22" fmla="*/ 1 w 9"/>
                <a:gd name="T2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7">
                  <a:moveTo>
                    <a:pt x="1" y="0"/>
                  </a:moveTo>
                  <a:lnTo>
                    <a:pt x="3" y="0"/>
                  </a:lnTo>
                  <a:lnTo>
                    <a:pt x="4" y="2"/>
                  </a:lnTo>
                  <a:lnTo>
                    <a:pt x="9" y="15"/>
                  </a:lnTo>
                  <a:lnTo>
                    <a:pt x="9" y="16"/>
                  </a:lnTo>
                  <a:lnTo>
                    <a:pt x="8" y="17"/>
                  </a:lnTo>
                  <a:lnTo>
                    <a:pt x="8" y="17"/>
                  </a:lnTo>
                  <a:lnTo>
                    <a:pt x="7" y="17"/>
                  </a:lnTo>
                  <a:lnTo>
                    <a:pt x="5" y="16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102"/>
            <p:cNvSpPr>
              <a:spLocks noEditPoints="1"/>
            </p:cNvSpPr>
            <p:nvPr/>
          </p:nvSpPr>
          <p:spPr bwMode="auto">
            <a:xfrm>
              <a:off x="8097838" y="5083175"/>
              <a:ext cx="19050" cy="31750"/>
            </a:xfrm>
            <a:custGeom>
              <a:avLst/>
              <a:gdLst>
                <a:gd name="T0" fmla="*/ 2 w 12"/>
                <a:gd name="T1" fmla="*/ 3 h 20"/>
                <a:gd name="T2" fmla="*/ 2 w 12"/>
                <a:gd name="T3" fmla="*/ 3 h 20"/>
                <a:gd name="T4" fmla="*/ 2 w 12"/>
                <a:gd name="T5" fmla="*/ 3 h 20"/>
                <a:gd name="T6" fmla="*/ 8 w 12"/>
                <a:gd name="T7" fmla="*/ 17 h 20"/>
                <a:gd name="T8" fmla="*/ 8 w 12"/>
                <a:gd name="T9" fmla="*/ 17 h 20"/>
                <a:gd name="T10" fmla="*/ 9 w 12"/>
                <a:gd name="T11" fmla="*/ 17 h 20"/>
                <a:gd name="T12" fmla="*/ 9 w 12"/>
                <a:gd name="T13" fmla="*/ 17 h 20"/>
                <a:gd name="T14" fmla="*/ 9 w 12"/>
                <a:gd name="T15" fmla="*/ 17 h 20"/>
                <a:gd name="T16" fmla="*/ 9 w 12"/>
                <a:gd name="T17" fmla="*/ 16 h 20"/>
                <a:gd name="T18" fmla="*/ 4 w 12"/>
                <a:gd name="T19" fmla="*/ 3 h 20"/>
                <a:gd name="T20" fmla="*/ 4 w 12"/>
                <a:gd name="T21" fmla="*/ 3 h 20"/>
                <a:gd name="T22" fmla="*/ 2 w 12"/>
                <a:gd name="T23" fmla="*/ 3 h 20"/>
                <a:gd name="T24" fmla="*/ 4 w 12"/>
                <a:gd name="T25" fmla="*/ 0 h 20"/>
                <a:gd name="T26" fmla="*/ 5 w 12"/>
                <a:gd name="T27" fmla="*/ 0 h 20"/>
                <a:gd name="T28" fmla="*/ 6 w 12"/>
                <a:gd name="T29" fmla="*/ 1 h 20"/>
                <a:gd name="T30" fmla="*/ 12 w 12"/>
                <a:gd name="T31" fmla="*/ 16 h 20"/>
                <a:gd name="T32" fmla="*/ 12 w 12"/>
                <a:gd name="T33" fmla="*/ 17 h 20"/>
                <a:gd name="T34" fmla="*/ 12 w 12"/>
                <a:gd name="T35" fmla="*/ 18 h 20"/>
                <a:gd name="T36" fmla="*/ 9 w 12"/>
                <a:gd name="T37" fmla="*/ 20 h 20"/>
                <a:gd name="T38" fmla="*/ 9 w 12"/>
                <a:gd name="T39" fmla="*/ 20 h 20"/>
                <a:gd name="T40" fmla="*/ 6 w 12"/>
                <a:gd name="T41" fmla="*/ 20 h 20"/>
                <a:gd name="T42" fmla="*/ 5 w 12"/>
                <a:gd name="T43" fmla="*/ 17 h 20"/>
                <a:gd name="T44" fmla="*/ 0 w 12"/>
                <a:gd name="T45" fmla="*/ 4 h 20"/>
                <a:gd name="T46" fmla="*/ 0 w 12"/>
                <a:gd name="T47" fmla="*/ 3 h 20"/>
                <a:gd name="T48" fmla="*/ 0 w 12"/>
                <a:gd name="T49" fmla="*/ 1 h 20"/>
                <a:gd name="T50" fmla="*/ 2 w 12"/>
                <a:gd name="T51" fmla="*/ 0 h 20"/>
                <a:gd name="T52" fmla="*/ 4 w 12"/>
                <a:gd name="T5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" h="20">
                  <a:moveTo>
                    <a:pt x="2" y="3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8" y="17"/>
                  </a:lnTo>
                  <a:lnTo>
                    <a:pt x="8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6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3"/>
                  </a:lnTo>
                  <a:close/>
                  <a:moveTo>
                    <a:pt x="4" y="0"/>
                  </a:moveTo>
                  <a:lnTo>
                    <a:pt x="5" y="0"/>
                  </a:lnTo>
                  <a:lnTo>
                    <a:pt x="6" y="1"/>
                  </a:lnTo>
                  <a:lnTo>
                    <a:pt x="12" y="16"/>
                  </a:lnTo>
                  <a:lnTo>
                    <a:pt x="12" y="17"/>
                  </a:lnTo>
                  <a:lnTo>
                    <a:pt x="12" y="18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6" y="20"/>
                  </a:lnTo>
                  <a:lnTo>
                    <a:pt x="5" y="17"/>
                  </a:lnTo>
                  <a:lnTo>
                    <a:pt x="0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103"/>
            <p:cNvSpPr/>
            <p:nvPr/>
          </p:nvSpPr>
          <p:spPr bwMode="auto">
            <a:xfrm>
              <a:off x="8107363" y="5089525"/>
              <a:ext cx="20638" cy="19050"/>
            </a:xfrm>
            <a:custGeom>
              <a:avLst/>
              <a:gdLst>
                <a:gd name="T0" fmla="*/ 12 w 13"/>
                <a:gd name="T1" fmla="*/ 0 h 12"/>
                <a:gd name="T2" fmla="*/ 13 w 13"/>
                <a:gd name="T3" fmla="*/ 1 h 12"/>
                <a:gd name="T4" fmla="*/ 13 w 13"/>
                <a:gd name="T5" fmla="*/ 3 h 12"/>
                <a:gd name="T6" fmla="*/ 13 w 13"/>
                <a:gd name="T7" fmla="*/ 4 h 12"/>
                <a:gd name="T8" fmla="*/ 3 w 13"/>
                <a:gd name="T9" fmla="*/ 10 h 12"/>
                <a:gd name="T10" fmla="*/ 3 w 13"/>
                <a:gd name="T11" fmla="*/ 12 h 12"/>
                <a:gd name="T12" fmla="*/ 0 w 13"/>
                <a:gd name="T13" fmla="*/ 10 h 12"/>
                <a:gd name="T14" fmla="*/ 0 w 13"/>
                <a:gd name="T15" fmla="*/ 9 h 12"/>
                <a:gd name="T16" fmla="*/ 2 w 13"/>
                <a:gd name="T17" fmla="*/ 8 h 12"/>
                <a:gd name="T18" fmla="*/ 11 w 13"/>
                <a:gd name="T19" fmla="*/ 1 h 12"/>
                <a:gd name="T20" fmla="*/ 12 w 13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2">
                  <a:moveTo>
                    <a:pt x="12" y="0"/>
                  </a:moveTo>
                  <a:lnTo>
                    <a:pt x="13" y="1"/>
                  </a:lnTo>
                  <a:lnTo>
                    <a:pt x="13" y="3"/>
                  </a:lnTo>
                  <a:lnTo>
                    <a:pt x="13" y="4"/>
                  </a:lnTo>
                  <a:lnTo>
                    <a:pt x="3" y="10"/>
                  </a:lnTo>
                  <a:lnTo>
                    <a:pt x="3" y="12"/>
                  </a:lnTo>
                  <a:lnTo>
                    <a:pt x="0" y="10"/>
                  </a:lnTo>
                  <a:lnTo>
                    <a:pt x="0" y="9"/>
                  </a:lnTo>
                  <a:lnTo>
                    <a:pt x="2" y="8"/>
                  </a:lnTo>
                  <a:lnTo>
                    <a:pt x="11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104"/>
            <p:cNvSpPr>
              <a:spLocks noEditPoints="1"/>
            </p:cNvSpPr>
            <p:nvPr/>
          </p:nvSpPr>
          <p:spPr bwMode="auto">
            <a:xfrm>
              <a:off x="8105776" y="5087938"/>
              <a:ext cx="25400" cy="22225"/>
            </a:xfrm>
            <a:custGeom>
              <a:avLst/>
              <a:gdLst>
                <a:gd name="T0" fmla="*/ 13 w 16"/>
                <a:gd name="T1" fmla="*/ 2 h 14"/>
                <a:gd name="T2" fmla="*/ 13 w 16"/>
                <a:gd name="T3" fmla="*/ 2 h 14"/>
                <a:gd name="T4" fmla="*/ 3 w 16"/>
                <a:gd name="T5" fmla="*/ 10 h 14"/>
                <a:gd name="T6" fmla="*/ 3 w 16"/>
                <a:gd name="T7" fmla="*/ 10 h 14"/>
                <a:gd name="T8" fmla="*/ 3 w 16"/>
                <a:gd name="T9" fmla="*/ 11 h 14"/>
                <a:gd name="T10" fmla="*/ 4 w 16"/>
                <a:gd name="T11" fmla="*/ 11 h 14"/>
                <a:gd name="T12" fmla="*/ 4 w 16"/>
                <a:gd name="T13" fmla="*/ 11 h 14"/>
                <a:gd name="T14" fmla="*/ 13 w 16"/>
                <a:gd name="T15" fmla="*/ 4 h 14"/>
                <a:gd name="T16" fmla="*/ 13 w 16"/>
                <a:gd name="T17" fmla="*/ 4 h 14"/>
                <a:gd name="T18" fmla="*/ 13 w 16"/>
                <a:gd name="T19" fmla="*/ 4 h 14"/>
                <a:gd name="T20" fmla="*/ 13 w 16"/>
                <a:gd name="T21" fmla="*/ 2 h 14"/>
                <a:gd name="T22" fmla="*/ 13 w 16"/>
                <a:gd name="T23" fmla="*/ 0 h 14"/>
                <a:gd name="T24" fmla="*/ 14 w 16"/>
                <a:gd name="T25" fmla="*/ 0 h 14"/>
                <a:gd name="T26" fmla="*/ 16 w 16"/>
                <a:gd name="T27" fmla="*/ 1 h 14"/>
                <a:gd name="T28" fmla="*/ 16 w 16"/>
                <a:gd name="T29" fmla="*/ 4 h 14"/>
                <a:gd name="T30" fmla="*/ 16 w 16"/>
                <a:gd name="T31" fmla="*/ 5 h 14"/>
                <a:gd name="T32" fmla="*/ 14 w 16"/>
                <a:gd name="T33" fmla="*/ 6 h 14"/>
                <a:gd name="T34" fmla="*/ 5 w 16"/>
                <a:gd name="T35" fmla="*/ 13 h 14"/>
                <a:gd name="T36" fmla="*/ 4 w 16"/>
                <a:gd name="T37" fmla="*/ 14 h 14"/>
                <a:gd name="T38" fmla="*/ 4 w 16"/>
                <a:gd name="T39" fmla="*/ 14 h 14"/>
                <a:gd name="T40" fmla="*/ 1 w 16"/>
                <a:gd name="T41" fmla="*/ 14 h 14"/>
                <a:gd name="T42" fmla="*/ 0 w 16"/>
                <a:gd name="T43" fmla="*/ 13 h 14"/>
                <a:gd name="T44" fmla="*/ 0 w 16"/>
                <a:gd name="T45" fmla="*/ 10 h 14"/>
                <a:gd name="T46" fmla="*/ 0 w 16"/>
                <a:gd name="T47" fmla="*/ 9 h 14"/>
                <a:gd name="T48" fmla="*/ 1 w 16"/>
                <a:gd name="T49" fmla="*/ 8 h 14"/>
                <a:gd name="T50" fmla="*/ 11 w 16"/>
                <a:gd name="T51" fmla="*/ 1 h 14"/>
                <a:gd name="T52" fmla="*/ 13 w 16"/>
                <a:gd name="T5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" h="14">
                  <a:moveTo>
                    <a:pt x="13" y="2"/>
                  </a:moveTo>
                  <a:lnTo>
                    <a:pt x="13" y="2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2"/>
                  </a:lnTo>
                  <a:close/>
                  <a:moveTo>
                    <a:pt x="13" y="0"/>
                  </a:moveTo>
                  <a:lnTo>
                    <a:pt x="14" y="0"/>
                  </a:lnTo>
                  <a:lnTo>
                    <a:pt x="16" y="1"/>
                  </a:lnTo>
                  <a:lnTo>
                    <a:pt x="16" y="4"/>
                  </a:lnTo>
                  <a:lnTo>
                    <a:pt x="16" y="5"/>
                  </a:lnTo>
                  <a:lnTo>
                    <a:pt x="14" y="6"/>
                  </a:lnTo>
                  <a:lnTo>
                    <a:pt x="5" y="13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" y="14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0" y="9"/>
                  </a:lnTo>
                  <a:lnTo>
                    <a:pt x="1" y="8"/>
                  </a:lnTo>
                  <a:lnTo>
                    <a:pt x="11" y="1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105"/>
            <p:cNvSpPr/>
            <p:nvPr/>
          </p:nvSpPr>
          <p:spPr bwMode="auto">
            <a:xfrm>
              <a:off x="8110538" y="5076825"/>
              <a:ext cx="9525" cy="28575"/>
            </a:xfrm>
            <a:custGeom>
              <a:avLst/>
              <a:gdLst>
                <a:gd name="T0" fmla="*/ 5 w 6"/>
                <a:gd name="T1" fmla="*/ 0 h 18"/>
                <a:gd name="T2" fmla="*/ 6 w 6"/>
                <a:gd name="T3" fmla="*/ 0 h 18"/>
                <a:gd name="T4" fmla="*/ 6 w 6"/>
                <a:gd name="T5" fmla="*/ 1 h 18"/>
                <a:gd name="T6" fmla="*/ 4 w 6"/>
                <a:gd name="T7" fmla="*/ 17 h 18"/>
                <a:gd name="T8" fmla="*/ 4 w 6"/>
                <a:gd name="T9" fmla="*/ 18 h 18"/>
                <a:gd name="T10" fmla="*/ 2 w 6"/>
                <a:gd name="T11" fmla="*/ 18 h 18"/>
                <a:gd name="T12" fmla="*/ 1 w 6"/>
                <a:gd name="T13" fmla="*/ 18 h 18"/>
                <a:gd name="T14" fmla="*/ 0 w 6"/>
                <a:gd name="T15" fmla="*/ 17 h 18"/>
                <a:gd name="T16" fmla="*/ 0 w 6"/>
                <a:gd name="T17" fmla="*/ 16 h 18"/>
                <a:gd name="T18" fmla="*/ 4 w 6"/>
                <a:gd name="T19" fmla="*/ 1 h 18"/>
                <a:gd name="T20" fmla="*/ 4 w 6"/>
                <a:gd name="T21" fmla="*/ 0 h 18"/>
                <a:gd name="T22" fmla="*/ 5 w 6"/>
                <a:gd name="T2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" h="18">
                  <a:moveTo>
                    <a:pt x="5" y="0"/>
                  </a:moveTo>
                  <a:lnTo>
                    <a:pt x="6" y="0"/>
                  </a:lnTo>
                  <a:lnTo>
                    <a:pt x="6" y="1"/>
                  </a:lnTo>
                  <a:lnTo>
                    <a:pt x="4" y="17"/>
                  </a:lnTo>
                  <a:lnTo>
                    <a:pt x="4" y="18"/>
                  </a:lnTo>
                  <a:lnTo>
                    <a:pt x="2" y="18"/>
                  </a:lnTo>
                  <a:lnTo>
                    <a:pt x="1" y="18"/>
                  </a:lnTo>
                  <a:lnTo>
                    <a:pt x="0" y="17"/>
                  </a:lnTo>
                  <a:lnTo>
                    <a:pt x="0" y="16"/>
                  </a:lnTo>
                  <a:lnTo>
                    <a:pt x="4" y="1"/>
                  </a:lnTo>
                  <a:lnTo>
                    <a:pt x="4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106"/>
            <p:cNvSpPr>
              <a:spLocks noEditPoints="1"/>
            </p:cNvSpPr>
            <p:nvPr/>
          </p:nvSpPr>
          <p:spPr bwMode="auto">
            <a:xfrm>
              <a:off x="8107363" y="5075238"/>
              <a:ext cx="17463" cy="33338"/>
            </a:xfrm>
            <a:custGeom>
              <a:avLst/>
              <a:gdLst>
                <a:gd name="T0" fmla="*/ 7 w 11"/>
                <a:gd name="T1" fmla="*/ 2 h 21"/>
                <a:gd name="T2" fmla="*/ 7 w 11"/>
                <a:gd name="T3" fmla="*/ 2 h 21"/>
                <a:gd name="T4" fmla="*/ 3 w 11"/>
                <a:gd name="T5" fmla="*/ 18 h 21"/>
                <a:gd name="T6" fmla="*/ 4 w 11"/>
                <a:gd name="T7" fmla="*/ 18 h 21"/>
                <a:gd name="T8" fmla="*/ 4 w 11"/>
                <a:gd name="T9" fmla="*/ 18 h 21"/>
                <a:gd name="T10" fmla="*/ 4 w 11"/>
                <a:gd name="T11" fmla="*/ 18 h 21"/>
                <a:gd name="T12" fmla="*/ 7 w 11"/>
                <a:gd name="T13" fmla="*/ 2 h 21"/>
                <a:gd name="T14" fmla="*/ 7 w 11"/>
                <a:gd name="T15" fmla="*/ 2 h 21"/>
                <a:gd name="T16" fmla="*/ 7 w 11"/>
                <a:gd name="T17" fmla="*/ 2 h 21"/>
                <a:gd name="T18" fmla="*/ 7 w 11"/>
                <a:gd name="T19" fmla="*/ 0 h 21"/>
                <a:gd name="T20" fmla="*/ 8 w 11"/>
                <a:gd name="T21" fmla="*/ 0 h 21"/>
                <a:gd name="T22" fmla="*/ 10 w 11"/>
                <a:gd name="T23" fmla="*/ 1 h 21"/>
                <a:gd name="T24" fmla="*/ 11 w 11"/>
                <a:gd name="T25" fmla="*/ 2 h 21"/>
                <a:gd name="T26" fmla="*/ 11 w 11"/>
                <a:gd name="T27" fmla="*/ 4 h 21"/>
                <a:gd name="T28" fmla="*/ 7 w 11"/>
                <a:gd name="T29" fmla="*/ 18 h 21"/>
                <a:gd name="T30" fmla="*/ 6 w 11"/>
                <a:gd name="T31" fmla="*/ 19 h 21"/>
                <a:gd name="T32" fmla="*/ 4 w 11"/>
                <a:gd name="T33" fmla="*/ 21 h 21"/>
                <a:gd name="T34" fmla="*/ 3 w 11"/>
                <a:gd name="T35" fmla="*/ 21 h 21"/>
                <a:gd name="T36" fmla="*/ 2 w 11"/>
                <a:gd name="T37" fmla="*/ 19 h 21"/>
                <a:gd name="T38" fmla="*/ 0 w 11"/>
                <a:gd name="T39" fmla="*/ 18 h 21"/>
                <a:gd name="T40" fmla="*/ 0 w 11"/>
                <a:gd name="T41" fmla="*/ 17 h 21"/>
                <a:gd name="T42" fmla="*/ 4 w 11"/>
                <a:gd name="T43" fmla="*/ 2 h 21"/>
                <a:gd name="T44" fmla="*/ 4 w 11"/>
                <a:gd name="T45" fmla="*/ 0 h 21"/>
                <a:gd name="T46" fmla="*/ 7 w 11"/>
                <a:gd name="T4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" h="21">
                  <a:moveTo>
                    <a:pt x="7" y="2"/>
                  </a:moveTo>
                  <a:lnTo>
                    <a:pt x="7" y="2"/>
                  </a:lnTo>
                  <a:lnTo>
                    <a:pt x="3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close/>
                  <a:moveTo>
                    <a:pt x="7" y="0"/>
                  </a:moveTo>
                  <a:lnTo>
                    <a:pt x="8" y="0"/>
                  </a:lnTo>
                  <a:lnTo>
                    <a:pt x="10" y="1"/>
                  </a:lnTo>
                  <a:lnTo>
                    <a:pt x="11" y="2"/>
                  </a:lnTo>
                  <a:lnTo>
                    <a:pt x="11" y="4"/>
                  </a:lnTo>
                  <a:lnTo>
                    <a:pt x="7" y="18"/>
                  </a:lnTo>
                  <a:lnTo>
                    <a:pt x="6" y="19"/>
                  </a:lnTo>
                  <a:lnTo>
                    <a:pt x="4" y="21"/>
                  </a:lnTo>
                  <a:lnTo>
                    <a:pt x="3" y="21"/>
                  </a:lnTo>
                  <a:lnTo>
                    <a:pt x="2" y="19"/>
                  </a:lnTo>
                  <a:lnTo>
                    <a:pt x="0" y="18"/>
                  </a:lnTo>
                  <a:lnTo>
                    <a:pt x="0" y="17"/>
                  </a:lnTo>
                  <a:lnTo>
                    <a:pt x="4" y="2"/>
                  </a:lnTo>
                  <a:lnTo>
                    <a:pt x="4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107"/>
            <p:cNvSpPr/>
            <p:nvPr/>
          </p:nvSpPr>
          <p:spPr bwMode="auto">
            <a:xfrm>
              <a:off x="7935913" y="5454650"/>
              <a:ext cx="28575" cy="254000"/>
            </a:xfrm>
            <a:custGeom>
              <a:avLst/>
              <a:gdLst>
                <a:gd name="T0" fmla="*/ 8 w 18"/>
                <a:gd name="T1" fmla="*/ 0 h 160"/>
                <a:gd name="T2" fmla="*/ 9 w 18"/>
                <a:gd name="T3" fmla="*/ 0 h 160"/>
                <a:gd name="T4" fmla="*/ 10 w 18"/>
                <a:gd name="T5" fmla="*/ 2 h 160"/>
                <a:gd name="T6" fmla="*/ 18 w 18"/>
                <a:gd name="T7" fmla="*/ 160 h 160"/>
                <a:gd name="T8" fmla="*/ 1 w 18"/>
                <a:gd name="T9" fmla="*/ 160 h 160"/>
                <a:gd name="T10" fmla="*/ 0 w 18"/>
                <a:gd name="T11" fmla="*/ 160 h 160"/>
                <a:gd name="T12" fmla="*/ 0 w 18"/>
                <a:gd name="T13" fmla="*/ 159 h 160"/>
                <a:gd name="T14" fmla="*/ 0 w 18"/>
                <a:gd name="T15" fmla="*/ 157 h 160"/>
                <a:gd name="T16" fmla="*/ 1 w 18"/>
                <a:gd name="T17" fmla="*/ 156 h 160"/>
                <a:gd name="T18" fmla="*/ 14 w 18"/>
                <a:gd name="T19" fmla="*/ 156 h 160"/>
                <a:gd name="T20" fmla="*/ 6 w 18"/>
                <a:gd name="T21" fmla="*/ 2 h 160"/>
                <a:gd name="T22" fmla="*/ 6 w 18"/>
                <a:gd name="T23" fmla="*/ 0 h 160"/>
                <a:gd name="T24" fmla="*/ 8 w 18"/>
                <a:gd name="T25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160">
                  <a:moveTo>
                    <a:pt x="8" y="0"/>
                  </a:moveTo>
                  <a:lnTo>
                    <a:pt x="9" y="0"/>
                  </a:lnTo>
                  <a:lnTo>
                    <a:pt x="10" y="2"/>
                  </a:lnTo>
                  <a:lnTo>
                    <a:pt x="18" y="160"/>
                  </a:lnTo>
                  <a:lnTo>
                    <a:pt x="1" y="160"/>
                  </a:lnTo>
                  <a:lnTo>
                    <a:pt x="0" y="160"/>
                  </a:lnTo>
                  <a:lnTo>
                    <a:pt x="0" y="159"/>
                  </a:lnTo>
                  <a:lnTo>
                    <a:pt x="0" y="157"/>
                  </a:lnTo>
                  <a:lnTo>
                    <a:pt x="1" y="156"/>
                  </a:lnTo>
                  <a:lnTo>
                    <a:pt x="14" y="156"/>
                  </a:lnTo>
                  <a:lnTo>
                    <a:pt x="6" y="2"/>
                  </a:lnTo>
                  <a:lnTo>
                    <a:pt x="6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108"/>
            <p:cNvSpPr>
              <a:spLocks noEditPoints="1"/>
            </p:cNvSpPr>
            <p:nvPr/>
          </p:nvSpPr>
          <p:spPr bwMode="auto">
            <a:xfrm>
              <a:off x="7932738" y="5451475"/>
              <a:ext cx="33338" cy="258763"/>
            </a:xfrm>
            <a:custGeom>
              <a:avLst/>
              <a:gdLst>
                <a:gd name="T0" fmla="*/ 10 w 21"/>
                <a:gd name="T1" fmla="*/ 4 h 163"/>
                <a:gd name="T2" fmla="*/ 10 w 21"/>
                <a:gd name="T3" fmla="*/ 4 h 163"/>
                <a:gd name="T4" fmla="*/ 10 w 21"/>
                <a:gd name="T5" fmla="*/ 4 h 163"/>
                <a:gd name="T6" fmla="*/ 10 w 21"/>
                <a:gd name="T7" fmla="*/ 8 h 163"/>
                <a:gd name="T8" fmla="*/ 10 w 21"/>
                <a:gd name="T9" fmla="*/ 8 h 163"/>
                <a:gd name="T10" fmla="*/ 17 w 21"/>
                <a:gd name="T11" fmla="*/ 159 h 163"/>
                <a:gd name="T12" fmla="*/ 3 w 21"/>
                <a:gd name="T13" fmla="*/ 159 h 163"/>
                <a:gd name="T14" fmla="*/ 3 w 21"/>
                <a:gd name="T15" fmla="*/ 161 h 163"/>
                <a:gd name="T16" fmla="*/ 3 w 21"/>
                <a:gd name="T17" fmla="*/ 161 h 163"/>
                <a:gd name="T18" fmla="*/ 19 w 21"/>
                <a:gd name="T19" fmla="*/ 161 h 163"/>
                <a:gd name="T20" fmla="*/ 10 w 21"/>
                <a:gd name="T21" fmla="*/ 4 h 163"/>
                <a:gd name="T22" fmla="*/ 10 w 21"/>
                <a:gd name="T23" fmla="*/ 4 h 163"/>
                <a:gd name="T24" fmla="*/ 10 w 21"/>
                <a:gd name="T25" fmla="*/ 4 h 163"/>
                <a:gd name="T26" fmla="*/ 7 w 21"/>
                <a:gd name="T27" fmla="*/ 0 h 163"/>
                <a:gd name="T28" fmla="*/ 8 w 21"/>
                <a:gd name="T29" fmla="*/ 1 h 163"/>
                <a:gd name="T30" fmla="*/ 10 w 21"/>
                <a:gd name="T31" fmla="*/ 1 h 163"/>
                <a:gd name="T32" fmla="*/ 10 w 21"/>
                <a:gd name="T33" fmla="*/ 1 h 163"/>
                <a:gd name="T34" fmla="*/ 12 w 21"/>
                <a:gd name="T35" fmla="*/ 1 h 163"/>
                <a:gd name="T36" fmla="*/ 13 w 21"/>
                <a:gd name="T37" fmla="*/ 4 h 163"/>
                <a:gd name="T38" fmla="*/ 21 w 21"/>
                <a:gd name="T39" fmla="*/ 163 h 163"/>
                <a:gd name="T40" fmla="*/ 3 w 21"/>
                <a:gd name="T41" fmla="*/ 163 h 163"/>
                <a:gd name="T42" fmla="*/ 2 w 21"/>
                <a:gd name="T43" fmla="*/ 163 h 163"/>
                <a:gd name="T44" fmla="*/ 0 w 21"/>
                <a:gd name="T45" fmla="*/ 162 h 163"/>
                <a:gd name="T46" fmla="*/ 0 w 21"/>
                <a:gd name="T47" fmla="*/ 161 h 163"/>
                <a:gd name="T48" fmla="*/ 0 w 21"/>
                <a:gd name="T49" fmla="*/ 158 h 163"/>
                <a:gd name="T50" fmla="*/ 2 w 21"/>
                <a:gd name="T51" fmla="*/ 157 h 163"/>
                <a:gd name="T52" fmla="*/ 3 w 21"/>
                <a:gd name="T53" fmla="*/ 157 h 163"/>
                <a:gd name="T54" fmla="*/ 15 w 21"/>
                <a:gd name="T55" fmla="*/ 157 h 163"/>
                <a:gd name="T56" fmla="*/ 7 w 21"/>
                <a:gd name="T57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" h="163">
                  <a:moveTo>
                    <a:pt x="10" y="4"/>
                  </a:moveTo>
                  <a:lnTo>
                    <a:pt x="10" y="4"/>
                  </a:lnTo>
                  <a:lnTo>
                    <a:pt x="10" y="4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7" y="159"/>
                  </a:lnTo>
                  <a:lnTo>
                    <a:pt x="3" y="159"/>
                  </a:lnTo>
                  <a:lnTo>
                    <a:pt x="3" y="161"/>
                  </a:lnTo>
                  <a:lnTo>
                    <a:pt x="3" y="161"/>
                  </a:lnTo>
                  <a:lnTo>
                    <a:pt x="19" y="161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close/>
                  <a:moveTo>
                    <a:pt x="7" y="0"/>
                  </a:moveTo>
                  <a:lnTo>
                    <a:pt x="8" y="1"/>
                  </a:lnTo>
                  <a:lnTo>
                    <a:pt x="10" y="1"/>
                  </a:lnTo>
                  <a:lnTo>
                    <a:pt x="10" y="1"/>
                  </a:lnTo>
                  <a:lnTo>
                    <a:pt x="12" y="1"/>
                  </a:lnTo>
                  <a:lnTo>
                    <a:pt x="13" y="4"/>
                  </a:lnTo>
                  <a:lnTo>
                    <a:pt x="21" y="163"/>
                  </a:lnTo>
                  <a:lnTo>
                    <a:pt x="3" y="163"/>
                  </a:lnTo>
                  <a:lnTo>
                    <a:pt x="2" y="163"/>
                  </a:lnTo>
                  <a:lnTo>
                    <a:pt x="0" y="162"/>
                  </a:lnTo>
                  <a:lnTo>
                    <a:pt x="0" y="161"/>
                  </a:lnTo>
                  <a:lnTo>
                    <a:pt x="0" y="158"/>
                  </a:lnTo>
                  <a:lnTo>
                    <a:pt x="2" y="157"/>
                  </a:lnTo>
                  <a:lnTo>
                    <a:pt x="3" y="157"/>
                  </a:lnTo>
                  <a:lnTo>
                    <a:pt x="15" y="157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109"/>
            <p:cNvSpPr/>
            <p:nvPr/>
          </p:nvSpPr>
          <p:spPr bwMode="auto">
            <a:xfrm>
              <a:off x="7966076" y="5454650"/>
              <a:ext cx="42863" cy="252413"/>
            </a:xfrm>
            <a:custGeom>
              <a:avLst/>
              <a:gdLst>
                <a:gd name="T0" fmla="*/ 2 w 27"/>
                <a:gd name="T1" fmla="*/ 0 h 159"/>
                <a:gd name="T2" fmla="*/ 3 w 27"/>
                <a:gd name="T3" fmla="*/ 0 h 159"/>
                <a:gd name="T4" fmla="*/ 4 w 27"/>
                <a:gd name="T5" fmla="*/ 2 h 159"/>
                <a:gd name="T6" fmla="*/ 4 w 27"/>
                <a:gd name="T7" fmla="*/ 7 h 159"/>
                <a:gd name="T8" fmla="*/ 4 w 27"/>
                <a:gd name="T9" fmla="*/ 19 h 159"/>
                <a:gd name="T10" fmla="*/ 4 w 27"/>
                <a:gd name="T11" fmla="*/ 37 h 159"/>
                <a:gd name="T12" fmla="*/ 6 w 27"/>
                <a:gd name="T13" fmla="*/ 59 h 159"/>
                <a:gd name="T14" fmla="*/ 7 w 27"/>
                <a:gd name="T15" fmla="*/ 82 h 159"/>
                <a:gd name="T16" fmla="*/ 7 w 27"/>
                <a:gd name="T17" fmla="*/ 105 h 159"/>
                <a:gd name="T18" fmla="*/ 8 w 27"/>
                <a:gd name="T19" fmla="*/ 126 h 159"/>
                <a:gd name="T20" fmla="*/ 10 w 27"/>
                <a:gd name="T21" fmla="*/ 138 h 159"/>
                <a:gd name="T22" fmla="*/ 11 w 27"/>
                <a:gd name="T23" fmla="*/ 147 h 159"/>
                <a:gd name="T24" fmla="*/ 11 w 27"/>
                <a:gd name="T25" fmla="*/ 152 h 159"/>
                <a:gd name="T26" fmla="*/ 13 w 27"/>
                <a:gd name="T27" fmla="*/ 154 h 159"/>
                <a:gd name="T28" fmla="*/ 17 w 27"/>
                <a:gd name="T29" fmla="*/ 154 h 159"/>
                <a:gd name="T30" fmla="*/ 21 w 27"/>
                <a:gd name="T31" fmla="*/ 155 h 159"/>
                <a:gd name="T32" fmla="*/ 24 w 27"/>
                <a:gd name="T33" fmla="*/ 155 h 159"/>
                <a:gd name="T34" fmla="*/ 25 w 27"/>
                <a:gd name="T35" fmla="*/ 155 h 159"/>
                <a:gd name="T36" fmla="*/ 27 w 27"/>
                <a:gd name="T37" fmla="*/ 155 h 159"/>
                <a:gd name="T38" fmla="*/ 27 w 27"/>
                <a:gd name="T39" fmla="*/ 156 h 159"/>
                <a:gd name="T40" fmla="*/ 27 w 27"/>
                <a:gd name="T41" fmla="*/ 157 h 159"/>
                <a:gd name="T42" fmla="*/ 25 w 27"/>
                <a:gd name="T43" fmla="*/ 157 h 159"/>
                <a:gd name="T44" fmla="*/ 24 w 27"/>
                <a:gd name="T45" fmla="*/ 159 h 159"/>
                <a:gd name="T46" fmla="*/ 24 w 27"/>
                <a:gd name="T47" fmla="*/ 159 h 159"/>
                <a:gd name="T48" fmla="*/ 21 w 27"/>
                <a:gd name="T49" fmla="*/ 157 h 159"/>
                <a:gd name="T50" fmla="*/ 19 w 27"/>
                <a:gd name="T51" fmla="*/ 157 h 159"/>
                <a:gd name="T52" fmla="*/ 15 w 27"/>
                <a:gd name="T53" fmla="*/ 157 h 159"/>
                <a:gd name="T54" fmla="*/ 11 w 27"/>
                <a:gd name="T55" fmla="*/ 156 h 159"/>
                <a:gd name="T56" fmla="*/ 8 w 27"/>
                <a:gd name="T57" fmla="*/ 155 h 159"/>
                <a:gd name="T58" fmla="*/ 8 w 27"/>
                <a:gd name="T59" fmla="*/ 152 h 159"/>
                <a:gd name="T60" fmla="*/ 7 w 27"/>
                <a:gd name="T61" fmla="*/ 151 h 159"/>
                <a:gd name="T62" fmla="*/ 7 w 27"/>
                <a:gd name="T63" fmla="*/ 148 h 159"/>
                <a:gd name="T64" fmla="*/ 7 w 27"/>
                <a:gd name="T65" fmla="*/ 146 h 159"/>
                <a:gd name="T66" fmla="*/ 6 w 27"/>
                <a:gd name="T67" fmla="*/ 138 h 159"/>
                <a:gd name="T68" fmla="*/ 6 w 27"/>
                <a:gd name="T69" fmla="*/ 127 h 159"/>
                <a:gd name="T70" fmla="*/ 4 w 27"/>
                <a:gd name="T71" fmla="*/ 104 h 159"/>
                <a:gd name="T72" fmla="*/ 3 w 27"/>
                <a:gd name="T73" fmla="*/ 76 h 159"/>
                <a:gd name="T74" fmla="*/ 2 w 27"/>
                <a:gd name="T75" fmla="*/ 54 h 159"/>
                <a:gd name="T76" fmla="*/ 2 w 27"/>
                <a:gd name="T77" fmla="*/ 34 h 159"/>
                <a:gd name="T78" fmla="*/ 0 w 27"/>
                <a:gd name="T79" fmla="*/ 17 h 159"/>
                <a:gd name="T80" fmla="*/ 0 w 27"/>
                <a:gd name="T81" fmla="*/ 6 h 159"/>
                <a:gd name="T82" fmla="*/ 0 w 27"/>
                <a:gd name="T83" fmla="*/ 2 h 159"/>
                <a:gd name="T84" fmla="*/ 0 w 27"/>
                <a:gd name="T85" fmla="*/ 2 h 159"/>
                <a:gd name="T86" fmla="*/ 0 w 27"/>
                <a:gd name="T87" fmla="*/ 0 h 159"/>
                <a:gd name="T88" fmla="*/ 2 w 27"/>
                <a:gd name="T89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7" h="159">
                  <a:moveTo>
                    <a:pt x="2" y="0"/>
                  </a:moveTo>
                  <a:lnTo>
                    <a:pt x="3" y="0"/>
                  </a:lnTo>
                  <a:lnTo>
                    <a:pt x="4" y="2"/>
                  </a:lnTo>
                  <a:lnTo>
                    <a:pt x="4" y="7"/>
                  </a:lnTo>
                  <a:lnTo>
                    <a:pt x="4" y="19"/>
                  </a:lnTo>
                  <a:lnTo>
                    <a:pt x="4" y="37"/>
                  </a:lnTo>
                  <a:lnTo>
                    <a:pt x="6" y="59"/>
                  </a:lnTo>
                  <a:lnTo>
                    <a:pt x="7" y="82"/>
                  </a:lnTo>
                  <a:lnTo>
                    <a:pt x="7" y="105"/>
                  </a:lnTo>
                  <a:lnTo>
                    <a:pt x="8" y="126"/>
                  </a:lnTo>
                  <a:lnTo>
                    <a:pt x="10" y="138"/>
                  </a:lnTo>
                  <a:lnTo>
                    <a:pt x="11" y="147"/>
                  </a:lnTo>
                  <a:lnTo>
                    <a:pt x="11" y="152"/>
                  </a:lnTo>
                  <a:lnTo>
                    <a:pt x="13" y="154"/>
                  </a:lnTo>
                  <a:lnTo>
                    <a:pt x="17" y="154"/>
                  </a:lnTo>
                  <a:lnTo>
                    <a:pt x="21" y="155"/>
                  </a:lnTo>
                  <a:lnTo>
                    <a:pt x="24" y="155"/>
                  </a:lnTo>
                  <a:lnTo>
                    <a:pt x="25" y="155"/>
                  </a:lnTo>
                  <a:lnTo>
                    <a:pt x="27" y="155"/>
                  </a:lnTo>
                  <a:lnTo>
                    <a:pt x="27" y="156"/>
                  </a:lnTo>
                  <a:lnTo>
                    <a:pt x="27" y="157"/>
                  </a:lnTo>
                  <a:lnTo>
                    <a:pt x="25" y="157"/>
                  </a:lnTo>
                  <a:lnTo>
                    <a:pt x="24" y="159"/>
                  </a:lnTo>
                  <a:lnTo>
                    <a:pt x="24" y="159"/>
                  </a:lnTo>
                  <a:lnTo>
                    <a:pt x="21" y="157"/>
                  </a:lnTo>
                  <a:lnTo>
                    <a:pt x="19" y="157"/>
                  </a:lnTo>
                  <a:lnTo>
                    <a:pt x="15" y="157"/>
                  </a:lnTo>
                  <a:lnTo>
                    <a:pt x="11" y="156"/>
                  </a:lnTo>
                  <a:lnTo>
                    <a:pt x="8" y="155"/>
                  </a:lnTo>
                  <a:lnTo>
                    <a:pt x="8" y="152"/>
                  </a:lnTo>
                  <a:lnTo>
                    <a:pt x="7" y="151"/>
                  </a:lnTo>
                  <a:lnTo>
                    <a:pt x="7" y="148"/>
                  </a:lnTo>
                  <a:lnTo>
                    <a:pt x="7" y="146"/>
                  </a:lnTo>
                  <a:lnTo>
                    <a:pt x="6" y="138"/>
                  </a:lnTo>
                  <a:lnTo>
                    <a:pt x="6" y="127"/>
                  </a:lnTo>
                  <a:lnTo>
                    <a:pt x="4" y="104"/>
                  </a:lnTo>
                  <a:lnTo>
                    <a:pt x="3" y="76"/>
                  </a:lnTo>
                  <a:lnTo>
                    <a:pt x="2" y="54"/>
                  </a:lnTo>
                  <a:lnTo>
                    <a:pt x="2" y="34"/>
                  </a:lnTo>
                  <a:lnTo>
                    <a:pt x="0" y="17"/>
                  </a:lnTo>
                  <a:lnTo>
                    <a:pt x="0" y="6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110"/>
            <p:cNvSpPr>
              <a:spLocks noEditPoints="1"/>
            </p:cNvSpPr>
            <p:nvPr/>
          </p:nvSpPr>
          <p:spPr bwMode="auto">
            <a:xfrm>
              <a:off x="7964488" y="5453063"/>
              <a:ext cx="46038" cy="255588"/>
            </a:xfrm>
            <a:custGeom>
              <a:avLst/>
              <a:gdLst>
                <a:gd name="T0" fmla="*/ 3 w 29"/>
                <a:gd name="T1" fmla="*/ 3 h 161"/>
                <a:gd name="T2" fmla="*/ 3 w 29"/>
                <a:gd name="T3" fmla="*/ 5 h 161"/>
                <a:gd name="T4" fmla="*/ 4 w 29"/>
                <a:gd name="T5" fmla="*/ 33 h 161"/>
                <a:gd name="T6" fmla="*/ 5 w 29"/>
                <a:gd name="T7" fmla="*/ 77 h 161"/>
                <a:gd name="T8" fmla="*/ 8 w 29"/>
                <a:gd name="T9" fmla="*/ 128 h 161"/>
                <a:gd name="T10" fmla="*/ 9 w 29"/>
                <a:gd name="T11" fmla="*/ 147 h 161"/>
                <a:gd name="T12" fmla="*/ 9 w 29"/>
                <a:gd name="T13" fmla="*/ 152 h 161"/>
                <a:gd name="T14" fmla="*/ 11 w 29"/>
                <a:gd name="T15" fmla="*/ 153 h 161"/>
                <a:gd name="T16" fmla="*/ 14 w 29"/>
                <a:gd name="T17" fmla="*/ 156 h 161"/>
                <a:gd name="T18" fmla="*/ 22 w 29"/>
                <a:gd name="T19" fmla="*/ 157 h 161"/>
                <a:gd name="T20" fmla="*/ 26 w 29"/>
                <a:gd name="T21" fmla="*/ 157 h 161"/>
                <a:gd name="T22" fmla="*/ 26 w 29"/>
                <a:gd name="T23" fmla="*/ 157 h 161"/>
                <a:gd name="T24" fmla="*/ 25 w 29"/>
                <a:gd name="T25" fmla="*/ 157 h 161"/>
                <a:gd name="T26" fmla="*/ 24 w 29"/>
                <a:gd name="T27" fmla="*/ 157 h 161"/>
                <a:gd name="T28" fmla="*/ 17 w 29"/>
                <a:gd name="T29" fmla="*/ 156 h 161"/>
                <a:gd name="T30" fmla="*/ 11 w 29"/>
                <a:gd name="T31" fmla="*/ 155 h 161"/>
                <a:gd name="T32" fmla="*/ 11 w 29"/>
                <a:gd name="T33" fmla="*/ 153 h 161"/>
                <a:gd name="T34" fmla="*/ 9 w 29"/>
                <a:gd name="T35" fmla="*/ 148 h 161"/>
                <a:gd name="T36" fmla="*/ 9 w 29"/>
                <a:gd name="T37" fmla="*/ 136 h 161"/>
                <a:gd name="T38" fmla="*/ 7 w 29"/>
                <a:gd name="T39" fmla="*/ 106 h 161"/>
                <a:gd name="T40" fmla="*/ 5 w 29"/>
                <a:gd name="T41" fmla="*/ 62 h 161"/>
                <a:gd name="T42" fmla="*/ 4 w 29"/>
                <a:gd name="T43" fmla="*/ 21 h 161"/>
                <a:gd name="T44" fmla="*/ 4 w 29"/>
                <a:gd name="T45" fmla="*/ 3 h 161"/>
                <a:gd name="T46" fmla="*/ 4 w 29"/>
                <a:gd name="T47" fmla="*/ 3 h 161"/>
                <a:gd name="T48" fmla="*/ 3 w 29"/>
                <a:gd name="T49" fmla="*/ 3 h 161"/>
                <a:gd name="T50" fmla="*/ 3 w 29"/>
                <a:gd name="T51" fmla="*/ 0 h 161"/>
                <a:gd name="T52" fmla="*/ 5 w 29"/>
                <a:gd name="T53" fmla="*/ 0 h 161"/>
                <a:gd name="T54" fmla="*/ 7 w 29"/>
                <a:gd name="T55" fmla="*/ 3 h 161"/>
                <a:gd name="T56" fmla="*/ 7 w 29"/>
                <a:gd name="T57" fmla="*/ 20 h 161"/>
                <a:gd name="T58" fmla="*/ 8 w 29"/>
                <a:gd name="T59" fmla="*/ 60 h 161"/>
                <a:gd name="T60" fmla="*/ 11 w 29"/>
                <a:gd name="T61" fmla="*/ 106 h 161"/>
                <a:gd name="T62" fmla="*/ 12 w 29"/>
                <a:gd name="T63" fmla="*/ 136 h 161"/>
                <a:gd name="T64" fmla="*/ 13 w 29"/>
                <a:gd name="T65" fmla="*/ 148 h 161"/>
                <a:gd name="T66" fmla="*/ 13 w 29"/>
                <a:gd name="T67" fmla="*/ 152 h 161"/>
                <a:gd name="T68" fmla="*/ 18 w 29"/>
                <a:gd name="T69" fmla="*/ 153 h 161"/>
                <a:gd name="T70" fmla="*/ 24 w 29"/>
                <a:gd name="T71" fmla="*/ 155 h 161"/>
                <a:gd name="T72" fmla="*/ 26 w 29"/>
                <a:gd name="T73" fmla="*/ 155 h 161"/>
                <a:gd name="T74" fmla="*/ 28 w 29"/>
                <a:gd name="T75" fmla="*/ 155 h 161"/>
                <a:gd name="T76" fmla="*/ 29 w 29"/>
                <a:gd name="T77" fmla="*/ 157 h 161"/>
                <a:gd name="T78" fmla="*/ 29 w 29"/>
                <a:gd name="T79" fmla="*/ 158 h 161"/>
                <a:gd name="T80" fmla="*/ 26 w 29"/>
                <a:gd name="T81" fmla="*/ 161 h 161"/>
                <a:gd name="T82" fmla="*/ 25 w 29"/>
                <a:gd name="T83" fmla="*/ 161 h 161"/>
                <a:gd name="T84" fmla="*/ 20 w 29"/>
                <a:gd name="T85" fmla="*/ 160 h 161"/>
                <a:gd name="T86" fmla="*/ 12 w 29"/>
                <a:gd name="T87" fmla="*/ 158 h 161"/>
                <a:gd name="T88" fmla="*/ 9 w 29"/>
                <a:gd name="T89" fmla="*/ 156 h 161"/>
                <a:gd name="T90" fmla="*/ 7 w 29"/>
                <a:gd name="T91" fmla="*/ 155 h 161"/>
                <a:gd name="T92" fmla="*/ 7 w 29"/>
                <a:gd name="T93" fmla="*/ 149 h 161"/>
                <a:gd name="T94" fmla="*/ 5 w 29"/>
                <a:gd name="T95" fmla="*/ 139 h 161"/>
                <a:gd name="T96" fmla="*/ 3 w 29"/>
                <a:gd name="T97" fmla="*/ 105 h 161"/>
                <a:gd name="T98" fmla="*/ 1 w 29"/>
                <a:gd name="T99" fmla="*/ 55 h 161"/>
                <a:gd name="T100" fmla="*/ 0 w 29"/>
                <a:gd name="T101" fmla="*/ 18 h 161"/>
                <a:gd name="T102" fmla="*/ 0 w 29"/>
                <a:gd name="T103" fmla="*/ 3 h 161"/>
                <a:gd name="T104" fmla="*/ 0 w 29"/>
                <a:gd name="T105" fmla="*/ 1 h 161"/>
                <a:gd name="T106" fmla="*/ 3 w 29"/>
                <a:gd name="T10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8" h="161">
                  <a:moveTo>
                    <a:pt x="3" y="3"/>
                  </a:moveTo>
                  <a:lnTo>
                    <a:pt x="3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16"/>
                  </a:lnTo>
                  <a:lnTo>
                    <a:pt x="4" y="33"/>
                  </a:lnTo>
                  <a:lnTo>
                    <a:pt x="4" y="54"/>
                  </a:lnTo>
                  <a:lnTo>
                    <a:pt x="5" y="77"/>
                  </a:lnTo>
                  <a:lnTo>
                    <a:pt x="7" y="105"/>
                  </a:lnTo>
                  <a:lnTo>
                    <a:pt x="8" y="128"/>
                  </a:lnTo>
                  <a:lnTo>
                    <a:pt x="8" y="139"/>
                  </a:lnTo>
                  <a:lnTo>
                    <a:pt x="9" y="147"/>
                  </a:lnTo>
                  <a:lnTo>
                    <a:pt x="9" y="149"/>
                  </a:lnTo>
                  <a:lnTo>
                    <a:pt x="9" y="152"/>
                  </a:lnTo>
                  <a:lnTo>
                    <a:pt x="11" y="153"/>
                  </a:lnTo>
                  <a:lnTo>
                    <a:pt x="11" y="153"/>
                  </a:lnTo>
                  <a:lnTo>
                    <a:pt x="11" y="155"/>
                  </a:lnTo>
                  <a:lnTo>
                    <a:pt x="14" y="156"/>
                  </a:lnTo>
                  <a:lnTo>
                    <a:pt x="18" y="157"/>
                  </a:lnTo>
                  <a:lnTo>
                    <a:pt x="22" y="157"/>
                  </a:lnTo>
                  <a:lnTo>
                    <a:pt x="25" y="157"/>
                  </a:lnTo>
                  <a:lnTo>
                    <a:pt x="26" y="157"/>
                  </a:lnTo>
                  <a:lnTo>
                    <a:pt x="26" y="157"/>
                  </a:lnTo>
                  <a:lnTo>
                    <a:pt x="26" y="157"/>
                  </a:lnTo>
                  <a:lnTo>
                    <a:pt x="25" y="157"/>
                  </a:lnTo>
                  <a:lnTo>
                    <a:pt x="25" y="157"/>
                  </a:lnTo>
                  <a:lnTo>
                    <a:pt x="25" y="157"/>
                  </a:lnTo>
                  <a:lnTo>
                    <a:pt x="24" y="157"/>
                  </a:lnTo>
                  <a:lnTo>
                    <a:pt x="21" y="157"/>
                  </a:lnTo>
                  <a:lnTo>
                    <a:pt x="17" y="156"/>
                  </a:lnTo>
                  <a:lnTo>
                    <a:pt x="14" y="156"/>
                  </a:lnTo>
                  <a:lnTo>
                    <a:pt x="11" y="155"/>
                  </a:lnTo>
                  <a:lnTo>
                    <a:pt x="11" y="153"/>
                  </a:lnTo>
                  <a:lnTo>
                    <a:pt x="11" y="153"/>
                  </a:lnTo>
                  <a:lnTo>
                    <a:pt x="11" y="152"/>
                  </a:lnTo>
                  <a:lnTo>
                    <a:pt x="9" y="148"/>
                  </a:lnTo>
                  <a:lnTo>
                    <a:pt x="9" y="144"/>
                  </a:lnTo>
                  <a:lnTo>
                    <a:pt x="9" y="136"/>
                  </a:lnTo>
                  <a:lnTo>
                    <a:pt x="8" y="127"/>
                  </a:lnTo>
                  <a:lnTo>
                    <a:pt x="7" y="106"/>
                  </a:lnTo>
                  <a:lnTo>
                    <a:pt x="5" y="84"/>
                  </a:lnTo>
                  <a:lnTo>
                    <a:pt x="5" y="62"/>
                  </a:lnTo>
                  <a:lnTo>
                    <a:pt x="4" y="39"/>
                  </a:lnTo>
                  <a:lnTo>
                    <a:pt x="4" y="21"/>
                  </a:lnTo>
                  <a:lnTo>
                    <a:pt x="4" y="9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3" y="3"/>
                  </a:lnTo>
                  <a:lnTo>
                    <a:pt x="3" y="3"/>
                  </a:lnTo>
                  <a:close/>
                  <a:moveTo>
                    <a:pt x="3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7" y="1"/>
                  </a:lnTo>
                  <a:lnTo>
                    <a:pt x="7" y="3"/>
                  </a:lnTo>
                  <a:lnTo>
                    <a:pt x="7" y="8"/>
                  </a:lnTo>
                  <a:lnTo>
                    <a:pt x="7" y="20"/>
                  </a:lnTo>
                  <a:lnTo>
                    <a:pt x="8" y="38"/>
                  </a:lnTo>
                  <a:lnTo>
                    <a:pt x="8" y="60"/>
                  </a:lnTo>
                  <a:lnTo>
                    <a:pt x="9" y="83"/>
                  </a:lnTo>
                  <a:lnTo>
                    <a:pt x="11" y="106"/>
                  </a:lnTo>
                  <a:lnTo>
                    <a:pt x="11" y="127"/>
                  </a:lnTo>
                  <a:lnTo>
                    <a:pt x="12" y="136"/>
                  </a:lnTo>
                  <a:lnTo>
                    <a:pt x="12" y="144"/>
                  </a:lnTo>
                  <a:lnTo>
                    <a:pt x="13" y="148"/>
                  </a:lnTo>
                  <a:lnTo>
                    <a:pt x="13" y="151"/>
                  </a:lnTo>
                  <a:lnTo>
                    <a:pt x="13" y="152"/>
                  </a:lnTo>
                  <a:lnTo>
                    <a:pt x="16" y="153"/>
                  </a:lnTo>
                  <a:lnTo>
                    <a:pt x="18" y="153"/>
                  </a:lnTo>
                  <a:lnTo>
                    <a:pt x="21" y="153"/>
                  </a:lnTo>
                  <a:lnTo>
                    <a:pt x="24" y="155"/>
                  </a:lnTo>
                  <a:lnTo>
                    <a:pt x="25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8" y="155"/>
                  </a:lnTo>
                  <a:lnTo>
                    <a:pt x="29" y="156"/>
                  </a:lnTo>
                  <a:lnTo>
                    <a:pt x="29" y="157"/>
                  </a:lnTo>
                  <a:lnTo>
                    <a:pt x="29" y="157"/>
                  </a:lnTo>
                  <a:lnTo>
                    <a:pt x="29" y="158"/>
                  </a:lnTo>
                  <a:lnTo>
                    <a:pt x="28" y="160"/>
                  </a:lnTo>
                  <a:lnTo>
                    <a:pt x="26" y="161"/>
                  </a:lnTo>
                  <a:lnTo>
                    <a:pt x="25" y="161"/>
                  </a:lnTo>
                  <a:lnTo>
                    <a:pt x="25" y="161"/>
                  </a:lnTo>
                  <a:lnTo>
                    <a:pt x="22" y="161"/>
                  </a:lnTo>
                  <a:lnTo>
                    <a:pt x="20" y="160"/>
                  </a:lnTo>
                  <a:lnTo>
                    <a:pt x="16" y="160"/>
                  </a:lnTo>
                  <a:lnTo>
                    <a:pt x="12" y="158"/>
                  </a:lnTo>
                  <a:lnTo>
                    <a:pt x="8" y="157"/>
                  </a:lnTo>
                  <a:lnTo>
                    <a:pt x="9" y="156"/>
                  </a:lnTo>
                  <a:lnTo>
                    <a:pt x="8" y="156"/>
                  </a:lnTo>
                  <a:lnTo>
                    <a:pt x="7" y="155"/>
                  </a:lnTo>
                  <a:lnTo>
                    <a:pt x="7" y="152"/>
                  </a:lnTo>
                  <a:lnTo>
                    <a:pt x="7" y="149"/>
                  </a:lnTo>
                  <a:lnTo>
                    <a:pt x="5" y="147"/>
                  </a:lnTo>
                  <a:lnTo>
                    <a:pt x="5" y="139"/>
                  </a:lnTo>
                  <a:lnTo>
                    <a:pt x="4" y="128"/>
                  </a:lnTo>
                  <a:lnTo>
                    <a:pt x="3" y="105"/>
                  </a:lnTo>
                  <a:lnTo>
                    <a:pt x="1" y="77"/>
                  </a:lnTo>
                  <a:lnTo>
                    <a:pt x="1" y="55"/>
                  </a:lnTo>
                  <a:lnTo>
                    <a:pt x="0" y="35"/>
                  </a:lnTo>
                  <a:lnTo>
                    <a:pt x="0" y="18"/>
                  </a:lnTo>
                  <a:lnTo>
                    <a:pt x="0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4" name="椭圆 53"/>
          <p:cNvSpPr/>
          <p:nvPr/>
        </p:nvSpPr>
        <p:spPr>
          <a:xfrm>
            <a:off x="241020" y="309130"/>
            <a:ext cx="4015328" cy="1055829"/>
          </a:xfrm>
          <a:prstGeom prst="ellipse">
            <a:avLst/>
          </a:prstGeom>
          <a:blipFill>
            <a:blip r:embed="rId3">
              <a:duotone>
                <a:prstClr val="black"/>
                <a:schemeClr val="accent4">
                  <a:tint val="45000"/>
                  <a:satMod val="400000"/>
                </a:schemeClr>
              </a:duotone>
              <a:lum bright="14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500" dirty="0">
                <a:latin typeface="微软雅黑" pitchFamily="34" charset="-122"/>
                <a:ea typeface="微软雅黑" pitchFamily="34" charset="-122"/>
              </a:rPr>
              <a:t>Contents</a:t>
            </a:r>
            <a:endParaRPr lang="zh-CN" altLang="en-US" sz="45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40F45CC-1DB1-754D-AAD9-E097B2864E17}"/>
              </a:ext>
            </a:extLst>
          </p:cNvPr>
          <p:cNvGrpSpPr/>
          <p:nvPr/>
        </p:nvGrpSpPr>
        <p:grpSpPr>
          <a:xfrm>
            <a:off x="3791915" y="1448730"/>
            <a:ext cx="3770066" cy="503576"/>
            <a:chOff x="3733013" y="1773922"/>
            <a:chExt cx="3770066" cy="503576"/>
          </a:xfrm>
        </p:grpSpPr>
        <p:sp>
          <p:nvSpPr>
            <p:cNvPr id="57" name="文本框 80"/>
            <p:cNvSpPr txBox="1"/>
            <p:nvPr/>
          </p:nvSpPr>
          <p:spPr>
            <a:xfrm>
              <a:off x="4463988" y="1816460"/>
              <a:ext cx="1980220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Introduction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61" name="Freeform 5"/>
            <p:cNvSpPr/>
            <p:nvPr/>
          </p:nvSpPr>
          <p:spPr bwMode="auto">
            <a:xfrm>
              <a:off x="4102798" y="2188735"/>
              <a:ext cx="3400281" cy="88763"/>
            </a:xfrm>
            <a:custGeom>
              <a:avLst/>
              <a:gdLst>
                <a:gd name="T0" fmla="*/ 1 w 2288"/>
                <a:gd name="T1" fmla="*/ 2 h 38"/>
                <a:gd name="T2" fmla="*/ 2 w 2288"/>
                <a:gd name="T3" fmla="*/ 6 h 38"/>
                <a:gd name="T4" fmla="*/ 152 w 2288"/>
                <a:gd name="T5" fmla="*/ 19 h 38"/>
                <a:gd name="T6" fmla="*/ 199 w 2288"/>
                <a:gd name="T7" fmla="*/ 17 h 38"/>
                <a:gd name="T8" fmla="*/ 566 w 2288"/>
                <a:gd name="T9" fmla="*/ 25 h 38"/>
                <a:gd name="T10" fmla="*/ 710 w 2288"/>
                <a:gd name="T11" fmla="*/ 29 h 38"/>
                <a:gd name="T12" fmla="*/ 1040 w 2288"/>
                <a:gd name="T13" fmla="*/ 31 h 38"/>
                <a:gd name="T14" fmla="*/ 1426 w 2288"/>
                <a:gd name="T15" fmla="*/ 34 h 38"/>
                <a:gd name="T16" fmla="*/ 1706 w 2288"/>
                <a:gd name="T17" fmla="*/ 35 h 38"/>
                <a:gd name="T18" fmla="*/ 1898 w 2288"/>
                <a:gd name="T19" fmla="*/ 34 h 38"/>
                <a:gd name="T20" fmla="*/ 2020 w 2288"/>
                <a:gd name="T21" fmla="*/ 31 h 38"/>
                <a:gd name="T22" fmla="*/ 2182 w 2288"/>
                <a:gd name="T23" fmla="*/ 29 h 38"/>
                <a:gd name="T24" fmla="*/ 2210 w 2288"/>
                <a:gd name="T25" fmla="*/ 31 h 38"/>
                <a:gd name="T26" fmla="*/ 2286 w 2288"/>
                <a:gd name="T27" fmla="*/ 28 h 38"/>
                <a:gd name="T28" fmla="*/ 2287 w 2288"/>
                <a:gd name="T29" fmla="*/ 24 h 38"/>
                <a:gd name="T30" fmla="*/ 2283 w 2288"/>
                <a:gd name="T31" fmla="*/ 23 h 38"/>
                <a:gd name="T32" fmla="*/ 2210 w 2288"/>
                <a:gd name="T33" fmla="*/ 25 h 38"/>
                <a:gd name="T34" fmla="*/ 2183 w 2288"/>
                <a:gd name="T35" fmla="*/ 23 h 38"/>
                <a:gd name="T36" fmla="*/ 2020 w 2288"/>
                <a:gd name="T37" fmla="*/ 25 h 38"/>
                <a:gd name="T38" fmla="*/ 1898 w 2288"/>
                <a:gd name="T39" fmla="*/ 28 h 38"/>
                <a:gd name="T40" fmla="*/ 1706 w 2288"/>
                <a:gd name="T41" fmla="*/ 29 h 38"/>
                <a:gd name="T42" fmla="*/ 1426 w 2288"/>
                <a:gd name="T43" fmla="*/ 28 h 38"/>
                <a:gd name="T44" fmla="*/ 1040 w 2288"/>
                <a:gd name="T45" fmla="*/ 25 h 38"/>
                <a:gd name="T46" fmla="*/ 710 w 2288"/>
                <a:gd name="T47" fmla="*/ 23 h 38"/>
                <a:gd name="T48" fmla="*/ 567 w 2288"/>
                <a:gd name="T49" fmla="*/ 19 h 38"/>
                <a:gd name="T50" fmla="*/ 199 w 2288"/>
                <a:gd name="T51" fmla="*/ 11 h 38"/>
                <a:gd name="T52" fmla="*/ 152 w 2288"/>
                <a:gd name="T53" fmla="*/ 13 h 38"/>
                <a:gd name="T54" fmla="*/ 5 w 2288"/>
                <a:gd name="T55" fmla="*/ 1 h 38"/>
                <a:gd name="T56" fmla="*/ 1 w 2288"/>
                <a:gd name="T57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88" h="38">
                  <a:moveTo>
                    <a:pt x="1" y="2"/>
                  </a:moveTo>
                  <a:cubicBezTo>
                    <a:pt x="0" y="3"/>
                    <a:pt x="1" y="5"/>
                    <a:pt x="2" y="6"/>
                  </a:cubicBezTo>
                  <a:cubicBezTo>
                    <a:pt x="39" y="25"/>
                    <a:pt x="99" y="22"/>
                    <a:pt x="152" y="19"/>
                  </a:cubicBezTo>
                  <a:cubicBezTo>
                    <a:pt x="169" y="18"/>
                    <a:pt x="185" y="17"/>
                    <a:pt x="199" y="17"/>
                  </a:cubicBezTo>
                  <a:cubicBezTo>
                    <a:pt x="322" y="17"/>
                    <a:pt x="446" y="21"/>
                    <a:pt x="566" y="25"/>
                  </a:cubicBezTo>
                  <a:cubicBezTo>
                    <a:pt x="710" y="29"/>
                    <a:pt x="710" y="29"/>
                    <a:pt x="710" y="29"/>
                  </a:cubicBezTo>
                  <a:cubicBezTo>
                    <a:pt x="820" y="32"/>
                    <a:pt x="932" y="31"/>
                    <a:pt x="1040" y="31"/>
                  </a:cubicBezTo>
                  <a:cubicBezTo>
                    <a:pt x="1167" y="30"/>
                    <a:pt x="1297" y="29"/>
                    <a:pt x="1426" y="34"/>
                  </a:cubicBezTo>
                  <a:cubicBezTo>
                    <a:pt x="1519" y="37"/>
                    <a:pt x="1614" y="36"/>
                    <a:pt x="1706" y="35"/>
                  </a:cubicBezTo>
                  <a:cubicBezTo>
                    <a:pt x="1769" y="34"/>
                    <a:pt x="1834" y="34"/>
                    <a:pt x="1898" y="34"/>
                  </a:cubicBezTo>
                  <a:cubicBezTo>
                    <a:pt x="1939" y="35"/>
                    <a:pt x="1980" y="33"/>
                    <a:pt x="2020" y="31"/>
                  </a:cubicBezTo>
                  <a:cubicBezTo>
                    <a:pt x="2073" y="28"/>
                    <a:pt x="2128" y="26"/>
                    <a:pt x="2182" y="29"/>
                  </a:cubicBezTo>
                  <a:cubicBezTo>
                    <a:pt x="2191" y="29"/>
                    <a:pt x="2200" y="30"/>
                    <a:pt x="2210" y="31"/>
                  </a:cubicBezTo>
                  <a:cubicBezTo>
                    <a:pt x="2236" y="34"/>
                    <a:pt x="2266" y="38"/>
                    <a:pt x="2286" y="28"/>
                  </a:cubicBezTo>
                  <a:cubicBezTo>
                    <a:pt x="2287" y="28"/>
                    <a:pt x="2288" y="26"/>
                    <a:pt x="2287" y="24"/>
                  </a:cubicBezTo>
                  <a:cubicBezTo>
                    <a:pt x="2286" y="23"/>
                    <a:pt x="2285" y="22"/>
                    <a:pt x="2283" y="23"/>
                  </a:cubicBezTo>
                  <a:cubicBezTo>
                    <a:pt x="2265" y="32"/>
                    <a:pt x="2236" y="28"/>
                    <a:pt x="2210" y="25"/>
                  </a:cubicBezTo>
                  <a:cubicBezTo>
                    <a:pt x="2200" y="24"/>
                    <a:pt x="2191" y="23"/>
                    <a:pt x="2183" y="23"/>
                  </a:cubicBezTo>
                  <a:cubicBezTo>
                    <a:pt x="2128" y="20"/>
                    <a:pt x="2073" y="22"/>
                    <a:pt x="2020" y="25"/>
                  </a:cubicBezTo>
                  <a:cubicBezTo>
                    <a:pt x="1980" y="27"/>
                    <a:pt x="1938" y="29"/>
                    <a:pt x="1898" y="28"/>
                  </a:cubicBezTo>
                  <a:cubicBezTo>
                    <a:pt x="1834" y="28"/>
                    <a:pt x="1769" y="28"/>
                    <a:pt x="1706" y="29"/>
                  </a:cubicBezTo>
                  <a:cubicBezTo>
                    <a:pt x="1614" y="30"/>
                    <a:pt x="1519" y="32"/>
                    <a:pt x="1426" y="28"/>
                  </a:cubicBezTo>
                  <a:cubicBezTo>
                    <a:pt x="1297" y="23"/>
                    <a:pt x="1167" y="24"/>
                    <a:pt x="1040" y="25"/>
                  </a:cubicBezTo>
                  <a:cubicBezTo>
                    <a:pt x="932" y="25"/>
                    <a:pt x="820" y="26"/>
                    <a:pt x="710" y="23"/>
                  </a:cubicBezTo>
                  <a:cubicBezTo>
                    <a:pt x="567" y="19"/>
                    <a:pt x="567" y="19"/>
                    <a:pt x="567" y="19"/>
                  </a:cubicBezTo>
                  <a:cubicBezTo>
                    <a:pt x="446" y="15"/>
                    <a:pt x="322" y="11"/>
                    <a:pt x="199" y="11"/>
                  </a:cubicBezTo>
                  <a:cubicBezTo>
                    <a:pt x="185" y="11"/>
                    <a:pt x="169" y="12"/>
                    <a:pt x="152" y="13"/>
                  </a:cubicBezTo>
                  <a:cubicBezTo>
                    <a:pt x="100" y="16"/>
                    <a:pt x="40" y="19"/>
                    <a:pt x="5" y="1"/>
                  </a:cubicBezTo>
                  <a:cubicBezTo>
                    <a:pt x="4" y="0"/>
                    <a:pt x="2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2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200"/>
            </a:p>
          </p:txBody>
        </p:sp>
        <p:sp>
          <p:nvSpPr>
            <p:cNvPr id="65" name="文本框 104"/>
            <p:cNvSpPr txBox="1"/>
            <p:nvPr/>
          </p:nvSpPr>
          <p:spPr>
            <a:xfrm>
              <a:off x="3733013" y="1773922"/>
              <a:ext cx="370935" cy="438582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</a:ln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400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3DF5211-098D-B44A-9233-F657E20D29B7}"/>
              </a:ext>
            </a:extLst>
          </p:cNvPr>
          <p:cNvGrpSpPr/>
          <p:nvPr/>
        </p:nvGrpSpPr>
        <p:grpSpPr>
          <a:xfrm>
            <a:off x="3791285" y="2711449"/>
            <a:ext cx="4342241" cy="487556"/>
            <a:chOff x="3733013" y="2457998"/>
            <a:chExt cx="4342241" cy="487556"/>
          </a:xfrm>
        </p:grpSpPr>
        <p:sp>
          <p:nvSpPr>
            <p:cNvPr id="58" name="文本框 81"/>
            <p:cNvSpPr txBox="1"/>
            <p:nvPr/>
          </p:nvSpPr>
          <p:spPr>
            <a:xfrm>
              <a:off x="4426834" y="2490914"/>
              <a:ext cx="3648420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What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 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Did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 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They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 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Do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62" name="Freeform 5"/>
            <p:cNvSpPr/>
            <p:nvPr/>
          </p:nvSpPr>
          <p:spPr bwMode="auto">
            <a:xfrm>
              <a:off x="4088042" y="2899835"/>
              <a:ext cx="3400282" cy="45719"/>
            </a:xfrm>
            <a:custGeom>
              <a:avLst/>
              <a:gdLst>
                <a:gd name="T0" fmla="*/ 1 w 2288"/>
                <a:gd name="T1" fmla="*/ 2 h 38"/>
                <a:gd name="T2" fmla="*/ 2 w 2288"/>
                <a:gd name="T3" fmla="*/ 6 h 38"/>
                <a:gd name="T4" fmla="*/ 152 w 2288"/>
                <a:gd name="T5" fmla="*/ 19 h 38"/>
                <a:gd name="T6" fmla="*/ 199 w 2288"/>
                <a:gd name="T7" fmla="*/ 17 h 38"/>
                <a:gd name="T8" fmla="*/ 566 w 2288"/>
                <a:gd name="T9" fmla="*/ 25 h 38"/>
                <a:gd name="T10" fmla="*/ 710 w 2288"/>
                <a:gd name="T11" fmla="*/ 29 h 38"/>
                <a:gd name="T12" fmla="*/ 1040 w 2288"/>
                <a:gd name="T13" fmla="*/ 31 h 38"/>
                <a:gd name="T14" fmla="*/ 1426 w 2288"/>
                <a:gd name="T15" fmla="*/ 34 h 38"/>
                <a:gd name="T16" fmla="*/ 1706 w 2288"/>
                <a:gd name="T17" fmla="*/ 35 h 38"/>
                <a:gd name="T18" fmla="*/ 1898 w 2288"/>
                <a:gd name="T19" fmla="*/ 34 h 38"/>
                <a:gd name="T20" fmla="*/ 2020 w 2288"/>
                <a:gd name="T21" fmla="*/ 31 h 38"/>
                <a:gd name="T22" fmla="*/ 2182 w 2288"/>
                <a:gd name="T23" fmla="*/ 29 h 38"/>
                <a:gd name="T24" fmla="*/ 2210 w 2288"/>
                <a:gd name="T25" fmla="*/ 31 h 38"/>
                <a:gd name="T26" fmla="*/ 2286 w 2288"/>
                <a:gd name="T27" fmla="*/ 28 h 38"/>
                <a:gd name="T28" fmla="*/ 2287 w 2288"/>
                <a:gd name="T29" fmla="*/ 24 h 38"/>
                <a:gd name="T30" fmla="*/ 2283 w 2288"/>
                <a:gd name="T31" fmla="*/ 23 h 38"/>
                <a:gd name="T32" fmla="*/ 2210 w 2288"/>
                <a:gd name="T33" fmla="*/ 25 h 38"/>
                <a:gd name="T34" fmla="*/ 2183 w 2288"/>
                <a:gd name="T35" fmla="*/ 23 h 38"/>
                <a:gd name="T36" fmla="*/ 2020 w 2288"/>
                <a:gd name="T37" fmla="*/ 25 h 38"/>
                <a:gd name="T38" fmla="*/ 1898 w 2288"/>
                <a:gd name="T39" fmla="*/ 28 h 38"/>
                <a:gd name="T40" fmla="*/ 1706 w 2288"/>
                <a:gd name="T41" fmla="*/ 29 h 38"/>
                <a:gd name="T42" fmla="*/ 1426 w 2288"/>
                <a:gd name="T43" fmla="*/ 28 h 38"/>
                <a:gd name="T44" fmla="*/ 1040 w 2288"/>
                <a:gd name="T45" fmla="*/ 25 h 38"/>
                <a:gd name="T46" fmla="*/ 710 w 2288"/>
                <a:gd name="T47" fmla="*/ 23 h 38"/>
                <a:gd name="T48" fmla="*/ 567 w 2288"/>
                <a:gd name="T49" fmla="*/ 19 h 38"/>
                <a:gd name="T50" fmla="*/ 199 w 2288"/>
                <a:gd name="T51" fmla="*/ 11 h 38"/>
                <a:gd name="T52" fmla="*/ 152 w 2288"/>
                <a:gd name="T53" fmla="*/ 13 h 38"/>
                <a:gd name="T54" fmla="*/ 5 w 2288"/>
                <a:gd name="T55" fmla="*/ 1 h 38"/>
                <a:gd name="T56" fmla="*/ 1 w 2288"/>
                <a:gd name="T57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88" h="38">
                  <a:moveTo>
                    <a:pt x="1" y="2"/>
                  </a:moveTo>
                  <a:cubicBezTo>
                    <a:pt x="0" y="3"/>
                    <a:pt x="1" y="5"/>
                    <a:pt x="2" y="6"/>
                  </a:cubicBezTo>
                  <a:cubicBezTo>
                    <a:pt x="39" y="25"/>
                    <a:pt x="99" y="22"/>
                    <a:pt x="152" y="19"/>
                  </a:cubicBezTo>
                  <a:cubicBezTo>
                    <a:pt x="169" y="18"/>
                    <a:pt x="185" y="17"/>
                    <a:pt x="199" y="17"/>
                  </a:cubicBezTo>
                  <a:cubicBezTo>
                    <a:pt x="322" y="17"/>
                    <a:pt x="446" y="21"/>
                    <a:pt x="566" y="25"/>
                  </a:cubicBezTo>
                  <a:cubicBezTo>
                    <a:pt x="710" y="29"/>
                    <a:pt x="710" y="29"/>
                    <a:pt x="710" y="29"/>
                  </a:cubicBezTo>
                  <a:cubicBezTo>
                    <a:pt x="820" y="32"/>
                    <a:pt x="932" y="31"/>
                    <a:pt x="1040" y="31"/>
                  </a:cubicBezTo>
                  <a:cubicBezTo>
                    <a:pt x="1167" y="30"/>
                    <a:pt x="1297" y="29"/>
                    <a:pt x="1426" y="34"/>
                  </a:cubicBezTo>
                  <a:cubicBezTo>
                    <a:pt x="1519" y="37"/>
                    <a:pt x="1614" y="36"/>
                    <a:pt x="1706" y="35"/>
                  </a:cubicBezTo>
                  <a:cubicBezTo>
                    <a:pt x="1769" y="34"/>
                    <a:pt x="1834" y="34"/>
                    <a:pt x="1898" y="34"/>
                  </a:cubicBezTo>
                  <a:cubicBezTo>
                    <a:pt x="1939" y="35"/>
                    <a:pt x="1980" y="33"/>
                    <a:pt x="2020" y="31"/>
                  </a:cubicBezTo>
                  <a:cubicBezTo>
                    <a:pt x="2073" y="28"/>
                    <a:pt x="2128" y="26"/>
                    <a:pt x="2182" y="29"/>
                  </a:cubicBezTo>
                  <a:cubicBezTo>
                    <a:pt x="2191" y="29"/>
                    <a:pt x="2200" y="30"/>
                    <a:pt x="2210" y="31"/>
                  </a:cubicBezTo>
                  <a:cubicBezTo>
                    <a:pt x="2236" y="34"/>
                    <a:pt x="2266" y="38"/>
                    <a:pt x="2286" y="28"/>
                  </a:cubicBezTo>
                  <a:cubicBezTo>
                    <a:pt x="2287" y="28"/>
                    <a:pt x="2288" y="26"/>
                    <a:pt x="2287" y="24"/>
                  </a:cubicBezTo>
                  <a:cubicBezTo>
                    <a:pt x="2286" y="23"/>
                    <a:pt x="2285" y="22"/>
                    <a:pt x="2283" y="23"/>
                  </a:cubicBezTo>
                  <a:cubicBezTo>
                    <a:pt x="2265" y="32"/>
                    <a:pt x="2236" y="28"/>
                    <a:pt x="2210" y="25"/>
                  </a:cubicBezTo>
                  <a:cubicBezTo>
                    <a:pt x="2200" y="24"/>
                    <a:pt x="2191" y="23"/>
                    <a:pt x="2183" y="23"/>
                  </a:cubicBezTo>
                  <a:cubicBezTo>
                    <a:pt x="2128" y="20"/>
                    <a:pt x="2073" y="22"/>
                    <a:pt x="2020" y="25"/>
                  </a:cubicBezTo>
                  <a:cubicBezTo>
                    <a:pt x="1980" y="27"/>
                    <a:pt x="1938" y="29"/>
                    <a:pt x="1898" y="28"/>
                  </a:cubicBezTo>
                  <a:cubicBezTo>
                    <a:pt x="1834" y="28"/>
                    <a:pt x="1769" y="28"/>
                    <a:pt x="1706" y="29"/>
                  </a:cubicBezTo>
                  <a:cubicBezTo>
                    <a:pt x="1614" y="30"/>
                    <a:pt x="1519" y="32"/>
                    <a:pt x="1426" y="28"/>
                  </a:cubicBezTo>
                  <a:cubicBezTo>
                    <a:pt x="1297" y="23"/>
                    <a:pt x="1167" y="24"/>
                    <a:pt x="1040" y="25"/>
                  </a:cubicBezTo>
                  <a:cubicBezTo>
                    <a:pt x="932" y="25"/>
                    <a:pt x="820" y="26"/>
                    <a:pt x="710" y="23"/>
                  </a:cubicBezTo>
                  <a:cubicBezTo>
                    <a:pt x="567" y="19"/>
                    <a:pt x="567" y="19"/>
                    <a:pt x="567" y="19"/>
                  </a:cubicBezTo>
                  <a:cubicBezTo>
                    <a:pt x="446" y="15"/>
                    <a:pt x="322" y="11"/>
                    <a:pt x="199" y="11"/>
                  </a:cubicBezTo>
                  <a:cubicBezTo>
                    <a:pt x="185" y="11"/>
                    <a:pt x="169" y="12"/>
                    <a:pt x="152" y="13"/>
                  </a:cubicBezTo>
                  <a:cubicBezTo>
                    <a:pt x="100" y="16"/>
                    <a:pt x="40" y="19"/>
                    <a:pt x="5" y="1"/>
                  </a:cubicBezTo>
                  <a:cubicBezTo>
                    <a:pt x="4" y="0"/>
                    <a:pt x="2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2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200"/>
            </a:p>
          </p:txBody>
        </p:sp>
        <p:sp>
          <p:nvSpPr>
            <p:cNvPr id="66" name="文本框 105"/>
            <p:cNvSpPr txBox="1"/>
            <p:nvPr/>
          </p:nvSpPr>
          <p:spPr>
            <a:xfrm>
              <a:off x="3733013" y="2457998"/>
              <a:ext cx="370935" cy="438582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</a:ln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2400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7C8A63E-2851-B54A-AF60-D98F19D617CF}"/>
              </a:ext>
            </a:extLst>
          </p:cNvPr>
          <p:cNvGrpSpPr/>
          <p:nvPr/>
        </p:nvGrpSpPr>
        <p:grpSpPr>
          <a:xfrm>
            <a:off x="3791285" y="3307705"/>
            <a:ext cx="3770065" cy="438582"/>
            <a:chOff x="3733013" y="3191400"/>
            <a:chExt cx="3770065" cy="438582"/>
          </a:xfrm>
        </p:grpSpPr>
        <p:sp>
          <p:nvSpPr>
            <p:cNvPr id="63" name="Freeform 5"/>
            <p:cNvSpPr/>
            <p:nvPr/>
          </p:nvSpPr>
          <p:spPr bwMode="auto">
            <a:xfrm flipV="1">
              <a:off x="4088041" y="3561225"/>
              <a:ext cx="3415037" cy="45719"/>
            </a:xfrm>
            <a:custGeom>
              <a:avLst/>
              <a:gdLst>
                <a:gd name="T0" fmla="*/ 1 w 2288"/>
                <a:gd name="T1" fmla="*/ 2 h 38"/>
                <a:gd name="T2" fmla="*/ 2 w 2288"/>
                <a:gd name="T3" fmla="*/ 6 h 38"/>
                <a:gd name="T4" fmla="*/ 152 w 2288"/>
                <a:gd name="T5" fmla="*/ 19 h 38"/>
                <a:gd name="T6" fmla="*/ 199 w 2288"/>
                <a:gd name="T7" fmla="*/ 17 h 38"/>
                <a:gd name="T8" fmla="*/ 566 w 2288"/>
                <a:gd name="T9" fmla="*/ 25 h 38"/>
                <a:gd name="T10" fmla="*/ 710 w 2288"/>
                <a:gd name="T11" fmla="*/ 29 h 38"/>
                <a:gd name="T12" fmla="*/ 1040 w 2288"/>
                <a:gd name="T13" fmla="*/ 31 h 38"/>
                <a:gd name="T14" fmla="*/ 1426 w 2288"/>
                <a:gd name="T15" fmla="*/ 34 h 38"/>
                <a:gd name="T16" fmla="*/ 1706 w 2288"/>
                <a:gd name="T17" fmla="*/ 35 h 38"/>
                <a:gd name="T18" fmla="*/ 1898 w 2288"/>
                <a:gd name="T19" fmla="*/ 34 h 38"/>
                <a:gd name="T20" fmla="*/ 2020 w 2288"/>
                <a:gd name="T21" fmla="*/ 31 h 38"/>
                <a:gd name="T22" fmla="*/ 2182 w 2288"/>
                <a:gd name="T23" fmla="*/ 29 h 38"/>
                <a:gd name="T24" fmla="*/ 2210 w 2288"/>
                <a:gd name="T25" fmla="*/ 31 h 38"/>
                <a:gd name="T26" fmla="*/ 2286 w 2288"/>
                <a:gd name="T27" fmla="*/ 28 h 38"/>
                <a:gd name="T28" fmla="*/ 2287 w 2288"/>
                <a:gd name="T29" fmla="*/ 24 h 38"/>
                <a:gd name="T30" fmla="*/ 2283 w 2288"/>
                <a:gd name="T31" fmla="*/ 23 h 38"/>
                <a:gd name="T32" fmla="*/ 2210 w 2288"/>
                <a:gd name="T33" fmla="*/ 25 h 38"/>
                <a:gd name="T34" fmla="*/ 2183 w 2288"/>
                <a:gd name="T35" fmla="*/ 23 h 38"/>
                <a:gd name="T36" fmla="*/ 2020 w 2288"/>
                <a:gd name="T37" fmla="*/ 25 h 38"/>
                <a:gd name="T38" fmla="*/ 1898 w 2288"/>
                <a:gd name="T39" fmla="*/ 28 h 38"/>
                <a:gd name="T40" fmla="*/ 1706 w 2288"/>
                <a:gd name="T41" fmla="*/ 29 h 38"/>
                <a:gd name="T42" fmla="*/ 1426 w 2288"/>
                <a:gd name="T43" fmla="*/ 28 h 38"/>
                <a:gd name="T44" fmla="*/ 1040 w 2288"/>
                <a:gd name="T45" fmla="*/ 25 h 38"/>
                <a:gd name="T46" fmla="*/ 710 w 2288"/>
                <a:gd name="T47" fmla="*/ 23 h 38"/>
                <a:gd name="T48" fmla="*/ 567 w 2288"/>
                <a:gd name="T49" fmla="*/ 19 h 38"/>
                <a:gd name="T50" fmla="*/ 199 w 2288"/>
                <a:gd name="T51" fmla="*/ 11 h 38"/>
                <a:gd name="T52" fmla="*/ 152 w 2288"/>
                <a:gd name="T53" fmla="*/ 13 h 38"/>
                <a:gd name="T54" fmla="*/ 5 w 2288"/>
                <a:gd name="T55" fmla="*/ 1 h 38"/>
                <a:gd name="T56" fmla="*/ 1 w 2288"/>
                <a:gd name="T57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88" h="38">
                  <a:moveTo>
                    <a:pt x="1" y="2"/>
                  </a:moveTo>
                  <a:cubicBezTo>
                    <a:pt x="0" y="3"/>
                    <a:pt x="1" y="5"/>
                    <a:pt x="2" y="6"/>
                  </a:cubicBezTo>
                  <a:cubicBezTo>
                    <a:pt x="39" y="25"/>
                    <a:pt x="99" y="22"/>
                    <a:pt x="152" y="19"/>
                  </a:cubicBezTo>
                  <a:cubicBezTo>
                    <a:pt x="169" y="18"/>
                    <a:pt x="185" y="17"/>
                    <a:pt x="199" y="17"/>
                  </a:cubicBezTo>
                  <a:cubicBezTo>
                    <a:pt x="322" y="17"/>
                    <a:pt x="446" y="21"/>
                    <a:pt x="566" y="25"/>
                  </a:cubicBezTo>
                  <a:cubicBezTo>
                    <a:pt x="710" y="29"/>
                    <a:pt x="710" y="29"/>
                    <a:pt x="710" y="29"/>
                  </a:cubicBezTo>
                  <a:cubicBezTo>
                    <a:pt x="820" y="32"/>
                    <a:pt x="932" y="31"/>
                    <a:pt x="1040" y="31"/>
                  </a:cubicBezTo>
                  <a:cubicBezTo>
                    <a:pt x="1167" y="30"/>
                    <a:pt x="1297" y="29"/>
                    <a:pt x="1426" y="34"/>
                  </a:cubicBezTo>
                  <a:cubicBezTo>
                    <a:pt x="1519" y="37"/>
                    <a:pt x="1614" y="36"/>
                    <a:pt x="1706" y="35"/>
                  </a:cubicBezTo>
                  <a:cubicBezTo>
                    <a:pt x="1769" y="34"/>
                    <a:pt x="1834" y="34"/>
                    <a:pt x="1898" y="34"/>
                  </a:cubicBezTo>
                  <a:cubicBezTo>
                    <a:pt x="1939" y="35"/>
                    <a:pt x="1980" y="33"/>
                    <a:pt x="2020" y="31"/>
                  </a:cubicBezTo>
                  <a:cubicBezTo>
                    <a:pt x="2073" y="28"/>
                    <a:pt x="2128" y="26"/>
                    <a:pt x="2182" y="29"/>
                  </a:cubicBezTo>
                  <a:cubicBezTo>
                    <a:pt x="2191" y="29"/>
                    <a:pt x="2200" y="30"/>
                    <a:pt x="2210" y="31"/>
                  </a:cubicBezTo>
                  <a:cubicBezTo>
                    <a:pt x="2236" y="34"/>
                    <a:pt x="2266" y="38"/>
                    <a:pt x="2286" y="28"/>
                  </a:cubicBezTo>
                  <a:cubicBezTo>
                    <a:pt x="2287" y="28"/>
                    <a:pt x="2288" y="26"/>
                    <a:pt x="2287" y="24"/>
                  </a:cubicBezTo>
                  <a:cubicBezTo>
                    <a:pt x="2286" y="23"/>
                    <a:pt x="2285" y="22"/>
                    <a:pt x="2283" y="23"/>
                  </a:cubicBezTo>
                  <a:cubicBezTo>
                    <a:pt x="2265" y="32"/>
                    <a:pt x="2236" y="28"/>
                    <a:pt x="2210" y="25"/>
                  </a:cubicBezTo>
                  <a:cubicBezTo>
                    <a:pt x="2200" y="24"/>
                    <a:pt x="2191" y="23"/>
                    <a:pt x="2183" y="23"/>
                  </a:cubicBezTo>
                  <a:cubicBezTo>
                    <a:pt x="2128" y="20"/>
                    <a:pt x="2073" y="22"/>
                    <a:pt x="2020" y="25"/>
                  </a:cubicBezTo>
                  <a:cubicBezTo>
                    <a:pt x="1980" y="27"/>
                    <a:pt x="1938" y="29"/>
                    <a:pt x="1898" y="28"/>
                  </a:cubicBezTo>
                  <a:cubicBezTo>
                    <a:pt x="1834" y="28"/>
                    <a:pt x="1769" y="28"/>
                    <a:pt x="1706" y="29"/>
                  </a:cubicBezTo>
                  <a:cubicBezTo>
                    <a:pt x="1614" y="30"/>
                    <a:pt x="1519" y="32"/>
                    <a:pt x="1426" y="28"/>
                  </a:cubicBezTo>
                  <a:cubicBezTo>
                    <a:pt x="1297" y="23"/>
                    <a:pt x="1167" y="24"/>
                    <a:pt x="1040" y="25"/>
                  </a:cubicBezTo>
                  <a:cubicBezTo>
                    <a:pt x="932" y="25"/>
                    <a:pt x="820" y="26"/>
                    <a:pt x="710" y="23"/>
                  </a:cubicBezTo>
                  <a:cubicBezTo>
                    <a:pt x="567" y="19"/>
                    <a:pt x="567" y="19"/>
                    <a:pt x="567" y="19"/>
                  </a:cubicBezTo>
                  <a:cubicBezTo>
                    <a:pt x="446" y="15"/>
                    <a:pt x="322" y="11"/>
                    <a:pt x="199" y="11"/>
                  </a:cubicBezTo>
                  <a:cubicBezTo>
                    <a:pt x="185" y="11"/>
                    <a:pt x="169" y="12"/>
                    <a:pt x="152" y="13"/>
                  </a:cubicBezTo>
                  <a:cubicBezTo>
                    <a:pt x="100" y="16"/>
                    <a:pt x="40" y="19"/>
                    <a:pt x="5" y="1"/>
                  </a:cubicBezTo>
                  <a:cubicBezTo>
                    <a:pt x="4" y="0"/>
                    <a:pt x="2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2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20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0AE1797-4318-3843-B8B5-3C7706C5D26D}"/>
                </a:ext>
              </a:extLst>
            </p:cNvPr>
            <p:cNvGrpSpPr/>
            <p:nvPr/>
          </p:nvGrpSpPr>
          <p:grpSpPr>
            <a:xfrm>
              <a:off x="3733013" y="3191400"/>
              <a:ext cx="3755311" cy="438582"/>
              <a:chOff x="3733013" y="3191400"/>
              <a:chExt cx="3755311" cy="438582"/>
            </a:xfrm>
          </p:grpSpPr>
          <p:sp>
            <p:nvSpPr>
              <p:cNvPr id="59" name="文本框 82"/>
              <p:cNvSpPr txBox="1"/>
              <p:nvPr/>
            </p:nvSpPr>
            <p:spPr>
              <a:xfrm>
                <a:off x="4438928" y="3191625"/>
                <a:ext cx="3049396" cy="346249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静蕾简体" panose="02000000000000000000" pitchFamily="2" charset="-122"/>
                    <a:ea typeface="方正静蕾简体" panose="02000000000000000000" pitchFamily="2" charset="-122"/>
                  </a:rPr>
                  <a:t>Transformation Results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67" name="文本框 106"/>
              <p:cNvSpPr txBox="1"/>
              <p:nvPr/>
            </p:nvSpPr>
            <p:spPr>
              <a:xfrm>
                <a:off x="3733013" y="3191400"/>
                <a:ext cx="370935" cy="438582"/>
              </a:xfrm>
              <a:prstGeom prst="rect">
                <a:avLst/>
              </a:prstGeom>
              <a:noFill/>
              <a:ln w="19050">
                <a:solidFill>
                  <a:schemeClr val="accent2"/>
                </a:solidFill>
              </a:ln>
            </p:spPr>
            <p:txBody>
              <a:bodyPr wrap="square" lIns="68580" tIns="34290" rIns="68580" bIns="34290" rtlCol="0">
                <a:spAutoFit/>
              </a:bodyPr>
              <a:lstStyle/>
              <a:p>
                <a:r>
                  <a:rPr lang="en-US" altLang="zh-CN" sz="2400" b="1" dirty="0">
                    <a:solidFill>
                      <a:schemeClr val="accent2"/>
                    </a:solidFill>
                    <a:latin typeface="微软雅黑" pitchFamily="34" charset="-122"/>
                    <a:ea typeface="微软雅黑" pitchFamily="34" charset="-122"/>
                  </a:rPr>
                  <a:t>4</a:t>
                </a:r>
                <a:endParaRPr lang="zh-CN" altLang="en-US" sz="2400" b="1" dirty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EE66808-9ED4-A74E-BD0D-1312F90114F6}"/>
              </a:ext>
            </a:extLst>
          </p:cNvPr>
          <p:cNvGrpSpPr/>
          <p:nvPr/>
        </p:nvGrpSpPr>
        <p:grpSpPr>
          <a:xfrm>
            <a:off x="3791285" y="3903961"/>
            <a:ext cx="3827319" cy="461039"/>
            <a:chOff x="3733013" y="3866079"/>
            <a:chExt cx="3827319" cy="461039"/>
          </a:xfrm>
        </p:grpSpPr>
        <p:sp>
          <p:nvSpPr>
            <p:cNvPr id="60" name="文本框 83"/>
            <p:cNvSpPr txBox="1"/>
            <p:nvPr/>
          </p:nvSpPr>
          <p:spPr>
            <a:xfrm>
              <a:off x="4401774" y="3866079"/>
              <a:ext cx="3158558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Reasons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 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For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 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Success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64" name="Freeform 5"/>
            <p:cNvSpPr/>
            <p:nvPr/>
          </p:nvSpPr>
          <p:spPr bwMode="auto">
            <a:xfrm>
              <a:off x="4062982" y="4245653"/>
              <a:ext cx="3440096" cy="81465"/>
            </a:xfrm>
            <a:custGeom>
              <a:avLst/>
              <a:gdLst>
                <a:gd name="T0" fmla="*/ 1 w 2288"/>
                <a:gd name="T1" fmla="*/ 2 h 38"/>
                <a:gd name="T2" fmla="*/ 2 w 2288"/>
                <a:gd name="T3" fmla="*/ 6 h 38"/>
                <a:gd name="T4" fmla="*/ 152 w 2288"/>
                <a:gd name="T5" fmla="*/ 19 h 38"/>
                <a:gd name="T6" fmla="*/ 199 w 2288"/>
                <a:gd name="T7" fmla="*/ 17 h 38"/>
                <a:gd name="T8" fmla="*/ 566 w 2288"/>
                <a:gd name="T9" fmla="*/ 25 h 38"/>
                <a:gd name="T10" fmla="*/ 710 w 2288"/>
                <a:gd name="T11" fmla="*/ 29 h 38"/>
                <a:gd name="T12" fmla="*/ 1040 w 2288"/>
                <a:gd name="T13" fmla="*/ 31 h 38"/>
                <a:gd name="T14" fmla="*/ 1426 w 2288"/>
                <a:gd name="T15" fmla="*/ 34 h 38"/>
                <a:gd name="T16" fmla="*/ 1706 w 2288"/>
                <a:gd name="T17" fmla="*/ 35 h 38"/>
                <a:gd name="T18" fmla="*/ 1898 w 2288"/>
                <a:gd name="T19" fmla="*/ 34 h 38"/>
                <a:gd name="T20" fmla="*/ 2020 w 2288"/>
                <a:gd name="T21" fmla="*/ 31 h 38"/>
                <a:gd name="T22" fmla="*/ 2182 w 2288"/>
                <a:gd name="T23" fmla="*/ 29 h 38"/>
                <a:gd name="T24" fmla="*/ 2210 w 2288"/>
                <a:gd name="T25" fmla="*/ 31 h 38"/>
                <a:gd name="T26" fmla="*/ 2286 w 2288"/>
                <a:gd name="T27" fmla="*/ 28 h 38"/>
                <a:gd name="T28" fmla="*/ 2287 w 2288"/>
                <a:gd name="T29" fmla="*/ 24 h 38"/>
                <a:gd name="T30" fmla="*/ 2283 w 2288"/>
                <a:gd name="T31" fmla="*/ 23 h 38"/>
                <a:gd name="T32" fmla="*/ 2210 w 2288"/>
                <a:gd name="T33" fmla="*/ 25 h 38"/>
                <a:gd name="T34" fmla="*/ 2183 w 2288"/>
                <a:gd name="T35" fmla="*/ 23 h 38"/>
                <a:gd name="T36" fmla="*/ 2020 w 2288"/>
                <a:gd name="T37" fmla="*/ 25 h 38"/>
                <a:gd name="T38" fmla="*/ 1898 w 2288"/>
                <a:gd name="T39" fmla="*/ 28 h 38"/>
                <a:gd name="T40" fmla="*/ 1706 w 2288"/>
                <a:gd name="T41" fmla="*/ 29 h 38"/>
                <a:gd name="T42" fmla="*/ 1426 w 2288"/>
                <a:gd name="T43" fmla="*/ 28 h 38"/>
                <a:gd name="T44" fmla="*/ 1040 w 2288"/>
                <a:gd name="T45" fmla="*/ 25 h 38"/>
                <a:gd name="T46" fmla="*/ 710 w 2288"/>
                <a:gd name="T47" fmla="*/ 23 h 38"/>
                <a:gd name="T48" fmla="*/ 567 w 2288"/>
                <a:gd name="T49" fmla="*/ 19 h 38"/>
                <a:gd name="T50" fmla="*/ 199 w 2288"/>
                <a:gd name="T51" fmla="*/ 11 h 38"/>
                <a:gd name="T52" fmla="*/ 152 w 2288"/>
                <a:gd name="T53" fmla="*/ 13 h 38"/>
                <a:gd name="T54" fmla="*/ 5 w 2288"/>
                <a:gd name="T55" fmla="*/ 1 h 38"/>
                <a:gd name="T56" fmla="*/ 1 w 2288"/>
                <a:gd name="T57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88" h="38">
                  <a:moveTo>
                    <a:pt x="1" y="2"/>
                  </a:moveTo>
                  <a:cubicBezTo>
                    <a:pt x="0" y="3"/>
                    <a:pt x="1" y="5"/>
                    <a:pt x="2" y="6"/>
                  </a:cubicBezTo>
                  <a:cubicBezTo>
                    <a:pt x="39" y="25"/>
                    <a:pt x="99" y="22"/>
                    <a:pt x="152" y="19"/>
                  </a:cubicBezTo>
                  <a:cubicBezTo>
                    <a:pt x="169" y="18"/>
                    <a:pt x="185" y="17"/>
                    <a:pt x="199" y="17"/>
                  </a:cubicBezTo>
                  <a:cubicBezTo>
                    <a:pt x="322" y="17"/>
                    <a:pt x="446" y="21"/>
                    <a:pt x="566" y="25"/>
                  </a:cubicBezTo>
                  <a:cubicBezTo>
                    <a:pt x="710" y="29"/>
                    <a:pt x="710" y="29"/>
                    <a:pt x="710" y="29"/>
                  </a:cubicBezTo>
                  <a:cubicBezTo>
                    <a:pt x="820" y="32"/>
                    <a:pt x="932" y="31"/>
                    <a:pt x="1040" y="31"/>
                  </a:cubicBezTo>
                  <a:cubicBezTo>
                    <a:pt x="1167" y="30"/>
                    <a:pt x="1297" y="29"/>
                    <a:pt x="1426" y="34"/>
                  </a:cubicBezTo>
                  <a:cubicBezTo>
                    <a:pt x="1519" y="37"/>
                    <a:pt x="1614" y="36"/>
                    <a:pt x="1706" y="35"/>
                  </a:cubicBezTo>
                  <a:cubicBezTo>
                    <a:pt x="1769" y="34"/>
                    <a:pt x="1834" y="34"/>
                    <a:pt x="1898" y="34"/>
                  </a:cubicBezTo>
                  <a:cubicBezTo>
                    <a:pt x="1939" y="35"/>
                    <a:pt x="1980" y="33"/>
                    <a:pt x="2020" y="31"/>
                  </a:cubicBezTo>
                  <a:cubicBezTo>
                    <a:pt x="2073" y="28"/>
                    <a:pt x="2128" y="26"/>
                    <a:pt x="2182" y="29"/>
                  </a:cubicBezTo>
                  <a:cubicBezTo>
                    <a:pt x="2191" y="29"/>
                    <a:pt x="2200" y="30"/>
                    <a:pt x="2210" y="31"/>
                  </a:cubicBezTo>
                  <a:cubicBezTo>
                    <a:pt x="2236" y="34"/>
                    <a:pt x="2266" y="38"/>
                    <a:pt x="2286" y="28"/>
                  </a:cubicBezTo>
                  <a:cubicBezTo>
                    <a:pt x="2287" y="28"/>
                    <a:pt x="2288" y="26"/>
                    <a:pt x="2287" y="24"/>
                  </a:cubicBezTo>
                  <a:cubicBezTo>
                    <a:pt x="2286" y="23"/>
                    <a:pt x="2285" y="22"/>
                    <a:pt x="2283" y="23"/>
                  </a:cubicBezTo>
                  <a:cubicBezTo>
                    <a:pt x="2265" y="32"/>
                    <a:pt x="2236" y="28"/>
                    <a:pt x="2210" y="25"/>
                  </a:cubicBezTo>
                  <a:cubicBezTo>
                    <a:pt x="2200" y="24"/>
                    <a:pt x="2191" y="23"/>
                    <a:pt x="2183" y="23"/>
                  </a:cubicBezTo>
                  <a:cubicBezTo>
                    <a:pt x="2128" y="20"/>
                    <a:pt x="2073" y="22"/>
                    <a:pt x="2020" y="25"/>
                  </a:cubicBezTo>
                  <a:cubicBezTo>
                    <a:pt x="1980" y="27"/>
                    <a:pt x="1938" y="29"/>
                    <a:pt x="1898" y="28"/>
                  </a:cubicBezTo>
                  <a:cubicBezTo>
                    <a:pt x="1834" y="28"/>
                    <a:pt x="1769" y="28"/>
                    <a:pt x="1706" y="29"/>
                  </a:cubicBezTo>
                  <a:cubicBezTo>
                    <a:pt x="1614" y="30"/>
                    <a:pt x="1519" y="32"/>
                    <a:pt x="1426" y="28"/>
                  </a:cubicBezTo>
                  <a:cubicBezTo>
                    <a:pt x="1297" y="23"/>
                    <a:pt x="1167" y="24"/>
                    <a:pt x="1040" y="25"/>
                  </a:cubicBezTo>
                  <a:cubicBezTo>
                    <a:pt x="932" y="25"/>
                    <a:pt x="820" y="26"/>
                    <a:pt x="710" y="23"/>
                  </a:cubicBezTo>
                  <a:cubicBezTo>
                    <a:pt x="567" y="19"/>
                    <a:pt x="567" y="19"/>
                    <a:pt x="567" y="19"/>
                  </a:cubicBezTo>
                  <a:cubicBezTo>
                    <a:pt x="446" y="15"/>
                    <a:pt x="322" y="11"/>
                    <a:pt x="199" y="11"/>
                  </a:cubicBezTo>
                  <a:cubicBezTo>
                    <a:pt x="185" y="11"/>
                    <a:pt x="169" y="12"/>
                    <a:pt x="152" y="13"/>
                  </a:cubicBezTo>
                  <a:cubicBezTo>
                    <a:pt x="100" y="16"/>
                    <a:pt x="40" y="19"/>
                    <a:pt x="5" y="1"/>
                  </a:cubicBezTo>
                  <a:cubicBezTo>
                    <a:pt x="4" y="0"/>
                    <a:pt x="2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2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200"/>
            </a:p>
          </p:txBody>
        </p:sp>
        <p:sp>
          <p:nvSpPr>
            <p:cNvPr id="68" name="文本框 107"/>
            <p:cNvSpPr txBox="1"/>
            <p:nvPr/>
          </p:nvSpPr>
          <p:spPr>
            <a:xfrm>
              <a:off x="3733013" y="3868688"/>
              <a:ext cx="370935" cy="438582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</a:ln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5</a:t>
              </a:r>
              <a:endParaRPr lang="zh-CN" altLang="en-US" sz="2400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AB66141-F5EA-B14F-966F-9148F09A131E}"/>
              </a:ext>
            </a:extLst>
          </p:cNvPr>
          <p:cNvGrpSpPr/>
          <p:nvPr/>
        </p:nvGrpSpPr>
        <p:grpSpPr>
          <a:xfrm>
            <a:off x="3791285" y="2104432"/>
            <a:ext cx="4342241" cy="487556"/>
            <a:chOff x="3885413" y="2610398"/>
            <a:chExt cx="4342241" cy="487556"/>
          </a:xfrm>
        </p:grpSpPr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06CA501B-B7DC-1646-852F-206EC6CBADA1}"/>
                </a:ext>
              </a:extLst>
            </p:cNvPr>
            <p:cNvSpPr/>
            <p:nvPr/>
          </p:nvSpPr>
          <p:spPr bwMode="auto">
            <a:xfrm>
              <a:off x="4240442" y="3052235"/>
              <a:ext cx="3400282" cy="45719"/>
            </a:xfrm>
            <a:custGeom>
              <a:avLst/>
              <a:gdLst>
                <a:gd name="T0" fmla="*/ 1 w 2288"/>
                <a:gd name="T1" fmla="*/ 2 h 38"/>
                <a:gd name="T2" fmla="*/ 2 w 2288"/>
                <a:gd name="T3" fmla="*/ 6 h 38"/>
                <a:gd name="T4" fmla="*/ 152 w 2288"/>
                <a:gd name="T5" fmla="*/ 19 h 38"/>
                <a:gd name="T6" fmla="*/ 199 w 2288"/>
                <a:gd name="T7" fmla="*/ 17 h 38"/>
                <a:gd name="T8" fmla="*/ 566 w 2288"/>
                <a:gd name="T9" fmla="*/ 25 h 38"/>
                <a:gd name="T10" fmla="*/ 710 w 2288"/>
                <a:gd name="T11" fmla="*/ 29 h 38"/>
                <a:gd name="T12" fmla="*/ 1040 w 2288"/>
                <a:gd name="T13" fmla="*/ 31 h 38"/>
                <a:gd name="T14" fmla="*/ 1426 w 2288"/>
                <a:gd name="T15" fmla="*/ 34 h 38"/>
                <a:gd name="T16" fmla="*/ 1706 w 2288"/>
                <a:gd name="T17" fmla="*/ 35 h 38"/>
                <a:gd name="T18" fmla="*/ 1898 w 2288"/>
                <a:gd name="T19" fmla="*/ 34 h 38"/>
                <a:gd name="T20" fmla="*/ 2020 w 2288"/>
                <a:gd name="T21" fmla="*/ 31 h 38"/>
                <a:gd name="T22" fmla="*/ 2182 w 2288"/>
                <a:gd name="T23" fmla="*/ 29 h 38"/>
                <a:gd name="T24" fmla="*/ 2210 w 2288"/>
                <a:gd name="T25" fmla="*/ 31 h 38"/>
                <a:gd name="T26" fmla="*/ 2286 w 2288"/>
                <a:gd name="T27" fmla="*/ 28 h 38"/>
                <a:gd name="T28" fmla="*/ 2287 w 2288"/>
                <a:gd name="T29" fmla="*/ 24 h 38"/>
                <a:gd name="T30" fmla="*/ 2283 w 2288"/>
                <a:gd name="T31" fmla="*/ 23 h 38"/>
                <a:gd name="T32" fmla="*/ 2210 w 2288"/>
                <a:gd name="T33" fmla="*/ 25 h 38"/>
                <a:gd name="T34" fmla="*/ 2183 w 2288"/>
                <a:gd name="T35" fmla="*/ 23 h 38"/>
                <a:gd name="T36" fmla="*/ 2020 w 2288"/>
                <a:gd name="T37" fmla="*/ 25 h 38"/>
                <a:gd name="T38" fmla="*/ 1898 w 2288"/>
                <a:gd name="T39" fmla="*/ 28 h 38"/>
                <a:gd name="T40" fmla="*/ 1706 w 2288"/>
                <a:gd name="T41" fmla="*/ 29 h 38"/>
                <a:gd name="T42" fmla="*/ 1426 w 2288"/>
                <a:gd name="T43" fmla="*/ 28 h 38"/>
                <a:gd name="T44" fmla="*/ 1040 w 2288"/>
                <a:gd name="T45" fmla="*/ 25 h 38"/>
                <a:gd name="T46" fmla="*/ 710 w 2288"/>
                <a:gd name="T47" fmla="*/ 23 h 38"/>
                <a:gd name="T48" fmla="*/ 567 w 2288"/>
                <a:gd name="T49" fmla="*/ 19 h 38"/>
                <a:gd name="T50" fmla="*/ 199 w 2288"/>
                <a:gd name="T51" fmla="*/ 11 h 38"/>
                <a:gd name="T52" fmla="*/ 152 w 2288"/>
                <a:gd name="T53" fmla="*/ 13 h 38"/>
                <a:gd name="T54" fmla="*/ 5 w 2288"/>
                <a:gd name="T55" fmla="*/ 1 h 38"/>
                <a:gd name="T56" fmla="*/ 1 w 2288"/>
                <a:gd name="T57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88" h="38">
                  <a:moveTo>
                    <a:pt x="1" y="2"/>
                  </a:moveTo>
                  <a:cubicBezTo>
                    <a:pt x="0" y="3"/>
                    <a:pt x="1" y="5"/>
                    <a:pt x="2" y="6"/>
                  </a:cubicBezTo>
                  <a:cubicBezTo>
                    <a:pt x="39" y="25"/>
                    <a:pt x="99" y="22"/>
                    <a:pt x="152" y="19"/>
                  </a:cubicBezTo>
                  <a:cubicBezTo>
                    <a:pt x="169" y="18"/>
                    <a:pt x="185" y="17"/>
                    <a:pt x="199" y="17"/>
                  </a:cubicBezTo>
                  <a:cubicBezTo>
                    <a:pt x="322" y="17"/>
                    <a:pt x="446" y="21"/>
                    <a:pt x="566" y="25"/>
                  </a:cubicBezTo>
                  <a:cubicBezTo>
                    <a:pt x="710" y="29"/>
                    <a:pt x="710" y="29"/>
                    <a:pt x="710" y="29"/>
                  </a:cubicBezTo>
                  <a:cubicBezTo>
                    <a:pt x="820" y="32"/>
                    <a:pt x="932" y="31"/>
                    <a:pt x="1040" y="31"/>
                  </a:cubicBezTo>
                  <a:cubicBezTo>
                    <a:pt x="1167" y="30"/>
                    <a:pt x="1297" y="29"/>
                    <a:pt x="1426" y="34"/>
                  </a:cubicBezTo>
                  <a:cubicBezTo>
                    <a:pt x="1519" y="37"/>
                    <a:pt x="1614" y="36"/>
                    <a:pt x="1706" y="35"/>
                  </a:cubicBezTo>
                  <a:cubicBezTo>
                    <a:pt x="1769" y="34"/>
                    <a:pt x="1834" y="34"/>
                    <a:pt x="1898" y="34"/>
                  </a:cubicBezTo>
                  <a:cubicBezTo>
                    <a:pt x="1939" y="35"/>
                    <a:pt x="1980" y="33"/>
                    <a:pt x="2020" y="31"/>
                  </a:cubicBezTo>
                  <a:cubicBezTo>
                    <a:pt x="2073" y="28"/>
                    <a:pt x="2128" y="26"/>
                    <a:pt x="2182" y="29"/>
                  </a:cubicBezTo>
                  <a:cubicBezTo>
                    <a:pt x="2191" y="29"/>
                    <a:pt x="2200" y="30"/>
                    <a:pt x="2210" y="31"/>
                  </a:cubicBezTo>
                  <a:cubicBezTo>
                    <a:pt x="2236" y="34"/>
                    <a:pt x="2266" y="38"/>
                    <a:pt x="2286" y="28"/>
                  </a:cubicBezTo>
                  <a:cubicBezTo>
                    <a:pt x="2287" y="28"/>
                    <a:pt x="2288" y="26"/>
                    <a:pt x="2287" y="24"/>
                  </a:cubicBezTo>
                  <a:cubicBezTo>
                    <a:pt x="2286" y="23"/>
                    <a:pt x="2285" y="22"/>
                    <a:pt x="2283" y="23"/>
                  </a:cubicBezTo>
                  <a:cubicBezTo>
                    <a:pt x="2265" y="32"/>
                    <a:pt x="2236" y="28"/>
                    <a:pt x="2210" y="25"/>
                  </a:cubicBezTo>
                  <a:cubicBezTo>
                    <a:pt x="2200" y="24"/>
                    <a:pt x="2191" y="23"/>
                    <a:pt x="2183" y="23"/>
                  </a:cubicBezTo>
                  <a:cubicBezTo>
                    <a:pt x="2128" y="20"/>
                    <a:pt x="2073" y="22"/>
                    <a:pt x="2020" y="25"/>
                  </a:cubicBezTo>
                  <a:cubicBezTo>
                    <a:pt x="1980" y="27"/>
                    <a:pt x="1938" y="29"/>
                    <a:pt x="1898" y="28"/>
                  </a:cubicBezTo>
                  <a:cubicBezTo>
                    <a:pt x="1834" y="28"/>
                    <a:pt x="1769" y="28"/>
                    <a:pt x="1706" y="29"/>
                  </a:cubicBezTo>
                  <a:cubicBezTo>
                    <a:pt x="1614" y="30"/>
                    <a:pt x="1519" y="32"/>
                    <a:pt x="1426" y="28"/>
                  </a:cubicBezTo>
                  <a:cubicBezTo>
                    <a:pt x="1297" y="23"/>
                    <a:pt x="1167" y="24"/>
                    <a:pt x="1040" y="25"/>
                  </a:cubicBezTo>
                  <a:cubicBezTo>
                    <a:pt x="932" y="25"/>
                    <a:pt x="820" y="26"/>
                    <a:pt x="710" y="23"/>
                  </a:cubicBezTo>
                  <a:cubicBezTo>
                    <a:pt x="567" y="19"/>
                    <a:pt x="567" y="19"/>
                    <a:pt x="567" y="19"/>
                  </a:cubicBezTo>
                  <a:cubicBezTo>
                    <a:pt x="446" y="15"/>
                    <a:pt x="322" y="11"/>
                    <a:pt x="199" y="11"/>
                  </a:cubicBezTo>
                  <a:cubicBezTo>
                    <a:pt x="185" y="11"/>
                    <a:pt x="169" y="12"/>
                    <a:pt x="152" y="13"/>
                  </a:cubicBezTo>
                  <a:cubicBezTo>
                    <a:pt x="100" y="16"/>
                    <a:pt x="40" y="19"/>
                    <a:pt x="5" y="1"/>
                  </a:cubicBezTo>
                  <a:cubicBezTo>
                    <a:pt x="4" y="0"/>
                    <a:pt x="2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2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20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67148FC-B96D-EA4C-8348-30827090C991}"/>
                </a:ext>
              </a:extLst>
            </p:cNvPr>
            <p:cNvGrpSpPr/>
            <p:nvPr/>
          </p:nvGrpSpPr>
          <p:grpSpPr>
            <a:xfrm>
              <a:off x="3885413" y="2610398"/>
              <a:ext cx="4342241" cy="438582"/>
              <a:chOff x="3885413" y="2610398"/>
              <a:chExt cx="4342241" cy="438582"/>
            </a:xfrm>
          </p:grpSpPr>
          <p:sp>
            <p:nvSpPr>
              <p:cNvPr id="47" name="文本框 81">
                <a:extLst>
                  <a:ext uri="{FF2B5EF4-FFF2-40B4-BE49-F238E27FC236}">
                    <a16:creationId xmlns:a16="http://schemas.microsoft.com/office/drawing/2014/main" id="{D5FDB0F7-646C-A34D-AE0C-07E4ABB433CF}"/>
                  </a:ext>
                </a:extLst>
              </p:cNvPr>
              <p:cNvSpPr txBox="1"/>
              <p:nvPr/>
            </p:nvSpPr>
            <p:spPr>
              <a:xfrm>
                <a:off x="4579234" y="2643314"/>
                <a:ext cx="3648420" cy="346249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静蕾简体" panose="02000000000000000000" pitchFamily="2" charset="-122"/>
                    <a:ea typeface="方正静蕾简体" panose="02000000000000000000" pitchFamily="2" charset="-122"/>
                  </a:rPr>
                  <a:t>Transformation</a:t>
                </a:r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静蕾简体" panose="02000000000000000000" pitchFamily="2" charset="-122"/>
                    <a:ea typeface="方正静蕾简体" panose="02000000000000000000" pitchFamily="2" charset="-122"/>
                  </a:rPr>
                  <a:t> </a:t>
                </a:r>
                <a:r>
                  <a:rPr lang="en-US" altLang="zh-CN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静蕾简体" panose="02000000000000000000" pitchFamily="2" charset="-122"/>
                    <a:ea typeface="方正静蕾简体" panose="02000000000000000000" pitchFamily="2" charset="-122"/>
                  </a:rPr>
                  <a:t>Background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endParaRPr>
              </a:p>
            </p:txBody>
          </p:sp>
          <p:sp>
            <p:nvSpPr>
              <p:cNvPr id="49" name="文本框 105">
                <a:extLst>
                  <a:ext uri="{FF2B5EF4-FFF2-40B4-BE49-F238E27FC236}">
                    <a16:creationId xmlns:a16="http://schemas.microsoft.com/office/drawing/2014/main" id="{521D11E7-0970-FB4C-88C7-922BB474E07B}"/>
                  </a:ext>
                </a:extLst>
              </p:cNvPr>
              <p:cNvSpPr txBox="1"/>
              <p:nvPr/>
            </p:nvSpPr>
            <p:spPr>
              <a:xfrm>
                <a:off x="3885413" y="2610398"/>
                <a:ext cx="370935" cy="438582"/>
              </a:xfrm>
              <a:prstGeom prst="rect">
                <a:avLst/>
              </a:prstGeom>
              <a:noFill/>
              <a:ln w="19050">
                <a:solidFill>
                  <a:schemeClr val="accent2"/>
                </a:solidFill>
              </a:ln>
            </p:spPr>
            <p:txBody>
              <a:bodyPr wrap="square" lIns="68580" tIns="34290" rIns="68580" bIns="34290" rtlCol="0">
                <a:spAutoFit/>
              </a:bodyPr>
              <a:lstStyle/>
              <a:p>
                <a:r>
                  <a:rPr lang="en-US" altLang="zh-CN" sz="2400" b="1" dirty="0">
                    <a:solidFill>
                      <a:schemeClr val="accent2"/>
                    </a:solidFill>
                    <a:latin typeface="微软雅黑" pitchFamily="34" charset="-122"/>
                    <a:ea typeface="微软雅黑" pitchFamily="34" charset="-122"/>
                  </a:rPr>
                  <a:t>2</a:t>
                </a:r>
                <a:endParaRPr lang="zh-CN" altLang="en-US" sz="2400" b="1" dirty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379548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3887924" y="2894692"/>
            <a:ext cx="1918738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British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Telecom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Bradley Hand ITC" panose="03070402050302030203" pitchFamily="66" charset="0"/>
              <a:ea typeface="叶根友小京楷简体" panose="02010601030101010101" pitchFamily="2" charset="-122"/>
            </a:endParaRPr>
          </a:p>
        </p:txBody>
      </p:sp>
      <p:sp>
        <p:nvSpPr>
          <p:cNvPr id="29" name="文本框 25"/>
          <p:cNvSpPr txBox="1"/>
          <p:nvPr/>
        </p:nvSpPr>
        <p:spPr>
          <a:xfrm>
            <a:off x="3843496" y="2426640"/>
            <a:ext cx="1963166" cy="4385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4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Introduction</a:t>
            </a:r>
            <a:endParaRPr lang="zh-CN" altLang="en-US" sz="24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887924" y="2030596"/>
            <a:ext cx="1368152" cy="369332"/>
          </a:xfrm>
          <a:prstGeom prst="rect">
            <a:avLst/>
          </a:prstGeom>
          <a:solidFill>
            <a:schemeClr val="accent4"/>
          </a:solidFill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PART  ONE</a:t>
            </a:r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31" name="Group 4"/>
          <p:cNvGrpSpPr>
            <a:grpSpLocks noChangeAspect="1"/>
          </p:cNvGrpSpPr>
          <p:nvPr/>
        </p:nvGrpSpPr>
        <p:grpSpPr>
          <a:xfrm>
            <a:off x="2015716" y="1276400"/>
            <a:ext cx="1565672" cy="2155697"/>
            <a:chOff x="1558" y="1280"/>
            <a:chExt cx="1315" cy="1810"/>
          </a:xfrm>
          <a:solidFill>
            <a:srgbClr val="4A67AA"/>
          </a:solidFill>
        </p:grpSpPr>
        <p:sp>
          <p:nvSpPr>
            <p:cNvPr id="32" name="Freeform 5"/>
            <p:cNvSpPr/>
            <p:nvPr/>
          </p:nvSpPr>
          <p:spPr bwMode="auto">
            <a:xfrm>
              <a:off x="1838" y="1280"/>
              <a:ext cx="1035" cy="922"/>
            </a:xfrm>
            <a:custGeom>
              <a:avLst/>
              <a:gdLst>
                <a:gd name="T0" fmla="*/ 9 w 244"/>
                <a:gd name="T1" fmla="*/ 127 h 218"/>
                <a:gd name="T2" fmla="*/ 53 w 244"/>
                <a:gd name="T3" fmla="*/ 203 h 218"/>
                <a:gd name="T4" fmla="*/ 141 w 244"/>
                <a:gd name="T5" fmla="*/ 212 h 218"/>
                <a:gd name="T6" fmla="*/ 209 w 244"/>
                <a:gd name="T7" fmla="*/ 84 h 218"/>
                <a:gd name="T8" fmla="*/ 45 w 244"/>
                <a:gd name="T9" fmla="*/ 42 h 218"/>
                <a:gd name="T10" fmla="*/ 2 w 244"/>
                <a:gd name="T11" fmla="*/ 115 h 218"/>
                <a:gd name="T12" fmla="*/ 44 w 244"/>
                <a:gd name="T13" fmla="*/ 188 h 218"/>
                <a:gd name="T14" fmla="*/ 48 w 244"/>
                <a:gd name="T15" fmla="*/ 181 h 218"/>
                <a:gd name="T16" fmla="*/ 9 w 244"/>
                <a:gd name="T17" fmla="*/ 129 h 218"/>
                <a:gd name="T18" fmla="*/ 53 w 244"/>
                <a:gd name="T19" fmla="*/ 44 h 218"/>
                <a:gd name="T20" fmla="*/ 196 w 244"/>
                <a:gd name="T21" fmla="*/ 80 h 218"/>
                <a:gd name="T22" fmla="*/ 210 w 244"/>
                <a:gd name="T23" fmla="*/ 155 h 218"/>
                <a:gd name="T24" fmla="*/ 141 w 244"/>
                <a:gd name="T25" fmla="*/ 205 h 218"/>
                <a:gd name="T26" fmla="*/ 63 w 244"/>
                <a:gd name="T27" fmla="*/ 199 h 218"/>
                <a:gd name="T28" fmla="*/ 16 w 244"/>
                <a:gd name="T29" fmla="*/ 125 h 218"/>
                <a:gd name="T30" fmla="*/ 9 w 244"/>
                <a:gd name="T31" fmla="*/ 12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4" h="218">
                  <a:moveTo>
                    <a:pt x="9" y="127"/>
                  </a:moveTo>
                  <a:cubicBezTo>
                    <a:pt x="6" y="163"/>
                    <a:pt x="21" y="188"/>
                    <a:pt x="53" y="203"/>
                  </a:cubicBezTo>
                  <a:cubicBezTo>
                    <a:pt x="80" y="216"/>
                    <a:pt x="112" y="218"/>
                    <a:pt x="141" y="212"/>
                  </a:cubicBezTo>
                  <a:cubicBezTo>
                    <a:pt x="201" y="200"/>
                    <a:pt x="244" y="141"/>
                    <a:pt x="209" y="84"/>
                  </a:cubicBezTo>
                  <a:cubicBezTo>
                    <a:pt x="177" y="33"/>
                    <a:pt x="97" y="0"/>
                    <a:pt x="45" y="42"/>
                  </a:cubicBezTo>
                  <a:cubicBezTo>
                    <a:pt x="24" y="59"/>
                    <a:pt x="2" y="86"/>
                    <a:pt x="2" y="115"/>
                  </a:cubicBezTo>
                  <a:cubicBezTo>
                    <a:pt x="1" y="147"/>
                    <a:pt x="21" y="168"/>
                    <a:pt x="44" y="188"/>
                  </a:cubicBezTo>
                  <a:cubicBezTo>
                    <a:pt x="47" y="190"/>
                    <a:pt x="51" y="184"/>
                    <a:pt x="48" y="181"/>
                  </a:cubicBezTo>
                  <a:cubicBezTo>
                    <a:pt x="32" y="166"/>
                    <a:pt x="16" y="151"/>
                    <a:pt x="9" y="129"/>
                  </a:cubicBezTo>
                  <a:cubicBezTo>
                    <a:pt x="0" y="96"/>
                    <a:pt x="28" y="62"/>
                    <a:pt x="53" y="44"/>
                  </a:cubicBezTo>
                  <a:cubicBezTo>
                    <a:pt x="100" y="10"/>
                    <a:pt x="163" y="41"/>
                    <a:pt x="196" y="80"/>
                  </a:cubicBezTo>
                  <a:cubicBezTo>
                    <a:pt x="215" y="101"/>
                    <a:pt x="221" y="129"/>
                    <a:pt x="210" y="155"/>
                  </a:cubicBezTo>
                  <a:cubicBezTo>
                    <a:pt x="199" y="183"/>
                    <a:pt x="168" y="198"/>
                    <a:pt x="141" y="205"/>
                  </a:cubicBezTo>
                  <a:cubicBezTo>
                    <a:pt x="115" y="211"/>
                    <a:pt x="88" y="207"/>
                    <a:pt x="63" y="199"/>
                  </a:cubicBezTo>
                  <a:cubicBezTo>
                    <a:pt x="30" y="187"/>
                    <a:pt x="13" y="160"/>
                    <a:pt x="16" y="125"/>
                  </a:cubicBezTo>
                  <a:cubicBezTo>
                    <a:pt x="16" y="120"/>
                    <a:pt x="9" y="124"/>
                    <a:pt x="9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6"/>
            <p:cNvSpPr/>
            <p:nvPr/>
          </p:nvSpPr>
          <p:spPr bwMode="auto">
            <a:xfrm>
              <a:off x="1775" y="2126"/>
              <a:ext cx="670" cy="537"/>
            </a:xfrm>
            <a:custGeom>
              <a:avLst/>
              <a:gdLst>
                <a:gd name="T0" fmla="*/ 64 w 158"/>
                <a:gd name="T1" fmla="*/ 3 h 127"/>
                <a:gd name="T2" fmla="*/ 32 w 158"/>
                <a:gd name="T3" fmla="*/ 38 h 127"/>
                <a:gd name="T4" fmla="*/ 7 w 158"/>
                <a:gd name="T5" fmla="*/ 76 h 127"/>
                <a:gd name="T6" fmla="*/ 60 w 158"/>
                <a:gd name="T7" fmla="*/ 115 h 127"/>
                <a:gd name="T8" fmla="*/ 139 w 158"/>
                <a:gd name="T9" fmla="*/ 103 h 127"/>
                <a:gd name="T10" fmla="*/ 153 w 158"/>
                <a:gd name="T11" fmla="*/ 5 h 127"/>
                <a:gd name="T12" fmla="*/ 146 w 158"/>
                <a:gd name="T13" fmla="*/ 8 h 127"/>
                <a:gd name="T14" fmla="*/ 142 w 158"/>
                <a:gd name="T15" fmla="*/ 76 h 127"/>
                <a:gd name="T16" fmla="*/ 100 w 158"/>
                <a:gd name="T17" fmla="*/ 111 h 127"/>
                <a:gd name="T18" fmla="*/ 75 w 158"/>
                <a:gd name="T19" fmla="*/ 109 h 127"/>
                <a:gd name="T20" fmla="*/ 15 w 158"/>
                <a:gd name="T21" fmla="*/ 84 h 127"/>
                <a:gd name="T22" fmla="*/ 37 w 158"/>
                <a:gd name="T23" fmla="*/ 41 h 127"/>
                <a:gd name="T24" fmla="*/ 66 w 158"/>
                <a:gd name="T25" fmla="*/ 10 h 127"/>
                <a:gd name="T26" fmla="*/ 64 w 158"/>
                <a:gd name="T27" fmla="*/ 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8" h="127">
                  <a:moveTo>
                    <a:pt x="64" y="3"/>
                  </a:moveTo>
                  <a:cubicBezTo>
                    <a:pt x="51" y="12"/>
                    <a:pt x="42" y="26"/>
                    <a:pt x="32" y="38"/>
                  </a:cubicBezTo>
                  <a:cubicBezTo>
                    <a:pt x="22" y="50"/>
                    <a:pt x="12" y="61"/>
                    <a:pt x="7" y="76"/>
                  </a:cubicBezTo>
                  <a:cubicBezTo>
                    <a:pt x="0" y="104"/>
                    <a:pt x="42" y="113"/>
                    <a:pt x="60" y="115"/>
                  </a:cubicBezTo>
                  <a:cubicBezTo>
                    <a:pt x="86" y="118"/>
                    <a:pt x="121" y="127"/>
                    <a:pt x="139" y="103"/>
                  </a:cubicBezTo>
                  <a:cubicBezTo>
                    <a:pt x="158" y="77"/>
                    <a:pt x="151" y="35"/>
                    <a:pt x="153" y="5"/>
                  </a:cubicBezTo>
                  <a:cubicBezTo>
                    <a:pt x="153" y="0"/>
                    <a:pt x="146" y="4"/>
                    <a:pt x="146" y="8"/>
                  </a:cubicBezTo>
                  <a:cubicBezTo>
                    <a:pt x="145" y="30"/>
                    <a:pt x="147" y="54"/>
                    <a:pt x="142" y="76"/>
                  </a:cubicBezTo>
                  <a:cubicBezTo>
                    <a:pt x="138" y="97"/>
                    <a:pt x="125" y="113"/>
                    <a:pt x="100" y="111"/>
                  </a:cubicBezTo>
                  <a:cubicBezTo>
                    <a:pt x="92" y="110"/>
                    <a:pt x="83" y="110"/>
                    <a:pt x="75" y="109"/>
                  </a:cubicBezTo>
                  <a:cubicBezTo>
                    <a:pt x="54" y="108"/>
                    <a:pt x="24" y="106"/>
                    <a:pt x="15" y="84"/>
                  </a:cubicBezTo>
                  <a:cubicBezTo>
                    <a:pt x="9" y="70"/>
                    <a:pt x="29" y="51"/>
                    <a:pt x="37" y="41"/>
                  </a:cubicBezTo>
                  <a:cubicBezTo>
                    <a:pt x="46" y="30"/>
                    <a:pt x="54" y="18"/>
                    <a:pt x="66" y="10"/>
                  </a:cubicBezTo>
                  <a:cubicBezTo>
                    <a:pt x="70" y="7"/>
                    <a:pt x="69" y="0"/>
                    <a:pt x="6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7"/>
            <p:cNvSpPr/>
            <p:nvPr/>
          </p:nvSpPr>
          <p:spPr bwMode="auto">
            <a:xfrm>
              <a:off x="1787" y="2562"/>
              <a:ext cx="365" cy="528"/>
            </a:xfrm>
            <a:custGeom>
              <a:avLst/>
              <a:gdLst>
                <a:gd name="T0" fmla="*/ 35 w 86"/>
                <a:gd name="T1" fmla="*/ 8 h 125"/>
                <a:gd name="T2" fmla="*/ 35 w 86"/>
                <a:gd name="T3" fmla="*/ 5 h 125"/>
                <a:gd name="T4" fmla="*/ 28 w 86"/>
                <a:gd name="T5" fmla="*/ 8 h 125"/>
                <a:gd name="T6" fmla="*/ 52 w 86"/>
                <a:gd name="T7" fmla="*/ 54 h 125"/>
                <a:gd name="T8" fmla="*/ 67 w 86"/>
                <a:gd name="T9" fmla="*/ 80 h 125"/>
                <a:gd name="T10" fmla="*/ 46 w 86"/>
                <a:gd name="T11" fmla="*/ 88 h 125"/>
                <a:gd name="T12" fmla="*/ 10 w 86"/>
                <a:gd name="T13" fmla="*/ 111 h 125"/>
                <a:gd name="T14" fmla="*/ 68 w 86"/>
                <a:gd name="T15" fmla="*/ 110 h 125"/>
                <a:gd name="T16" fmla="*/ 86 w 86"/>
                <a:gd name="T17" fmla="*/ 95 h 125"/>
                <a:gd name="T18" fmla="*/ 60 w 86"/>
                <a:gd name="T19" fmla="*/ 84 h 125"/>
                <a:gd name="T20" fmla="*/ 59 w 86"/>
                <a:gd name="T21" fmla="*/ 91 h 125"/>
                <a:gd name="T22" fmla="*/ 63 w 86"/>
                <a:gd name="T23" fmla="*/ 91 h 125"/>
                <a:gd name="T24" fmla="*/ 68 w 86"/>
                <a:gd name="T25" fmla="*/ 103 h 125"/>
                <a:gd name="T26" fmla="*/ 52 w 86"/>
                <a:gd name="T27" fmla="*/ 107 h 125"/>
                <a:gd name="T28" fmla="*/ 28 w 86"/>
                <a:gd name="T29" fmla="*/ 109 h 125"/>
                <a:gd name="T30" fmla="*/ 21 w 86"/>
                <a:gd name="T31" fmla="*/ 98 h 125"/>
                <a:gd name="T32" fmla="*/ 37 w 86"/>
                <a:gd name="T33" fmla="*/ 95 h 125"/>
                <a:gd name="T34" fmla="*/ 70 w 86"/>
                <a:gd name="T35" fmla="*/ 95 h 125"/>
                <a:gd name="T36" fmla="*/ 73 w 86"/>
                <a:gd name="T37" fmla="*/ 74 h 125"/>
                <a:gd name="T38" fmla="*/ 35 w 86"/>
                <a:gd name="T39" fmla="*/ 4 h 125"/>
                <a:gd name="T40" fmla="*/ 28 w 86"/>
                <a:gd name="T41" fmla="*/ 7 h 125"/>
                <a:gd name="T42" fmla="*/ 28 w 86"/>
                <a:gd name="T43" fmla="*/ 10 h 125"/>
                <a:gd name="T44" fmla="*/ 35 w 86"/>
                <a:gd name="T45" fmla="*/ 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6" h="125">
                  <a:moveTo>
                    <a:pt x="35" y="8"/>
                  </a:moveTo>
                  <a:cubicBezTo>
                    <a:pt x="35" y="7"/>
                    <a:pt x="35" y="6"/>
                    <a:pt x="35" y="5"/>
                  </a:cubicBezTo>
                  <a:cubicBezTo>
                    <a:pt x="33" y="6"/>
                    <a:pt x="31" y="7"/>
                    <a:pt x="28" y="8"/>
                  </a:cubicBezTo>
                  <a:cubicBezTo>
                    <a:pt x="32" y="23"/>
                    <a:pt x="44" y="40"/>
                    <a:pt x="52" y="54"/>
                  </a:cubicBezTo>
                  <a:cubicBezTo>
                    <a:pt x="57" y="62"/>
                    <a:pt x="61" y="72"/>
                    <a:pt x="67" y="80"/>
                  </a:cubicBezTo>
                  <a:cubicBezTo>
                    <a:pt x="77" y="92"/>
                    <a:pt x="51" y="88"/>
                    <a:pt x="46" y="88"/>
                  </a:cubicBezTo>
                  <a:cubicBezTo>
                    <a:pt x="34" y="88"/>
                    <a:pt x="0" y="91"/>
                    <a:pt x="10" y="111"/>
                  </a:cubicBezTo>
                  <a:cubicBezTo>
                    <a:pt x="17" y="125"/>
                    <a:pt x="57" y="113"/>
                    <a:pt x="68" y="110"/>
                  </a:cubicBezTo>
                  <a:cubicBezTo>
                    <a:pt x="74" y="109"/>
                    <a:pt x="86" y="102"/>
                    <a:pt x="86" y="95"/>
                  </a:cubicBezTo>
                  <a:cubicBezTo>
                    <a:pt x="85" y="83"/>
                    <a:pt x="69" y="84"/>
                    <a:pt x="60" y="84"/>
                  </a:cubicBezTo>
                  <a:cubicBezTo>
                    <a:pt x="57" y="84"/>
                    <a:pt x="54" y="91"/>
                    <a:pt x="59" y="91"/>
                  </a:cubicBezTo>
                  <a:cubicBezTo>
                    <a:pt x="60" y="91"/>
                    <a:pt x="62" y="91"/>
                    <a:pt x="63" y="91"/>
                  </a:cubicBezTo>
                  <a:cubicBezTo>
                    <a:pt x="74" y="89"/>
                    <a:pt x="75" y="93"/>
                    <a:pt x="68" y="103"/>
                  </a:cubicBezTo>
                  <a:cubicBezTo>
                    <a:pt x="63" y="105"/>
                    <a:pt x="57" y="106"/>
                    <a:pt x="52" y="107"/>
                  </a:cubicBezTo>
                  <a:cubicBezTo>
                    <a:pt x="44" y="108"/>
                    <a:pt x="36" y="109"/>
                    <a:pt x="28" y="109"/>
                  </a:cubicBezTo>
                  <a:cubicBezTo>
                    <a:pt x="26" y="109"/>
                    <a:pt x="4" y="105"/>
                    <a:pt x="21" y="98"/>
                  </a:cubicBezTo>
                  <a:cubicBezTo>
                    <a:pt x="26" y="96"/>
                    <a:pt x="32" y="96"/>
                    <a:pt x="37" y="95"/>
                  </a:cubicBezTo>
                  <a:cubicBezTo>
                    <a:pt x="48" y="94"/>
                    <a:pt x="59" y="96"/>
                    <a:pt x="70" y="95"/>
                  </a:cubicBezTo>
                  <a:cubicBezTo>
                    <a:pt x="82" y="94"/>
                    <a:pt x="76" y="80"/>
                    <a:pt x="73" y="74"/>
                  </a:cubicBezTo>
                  <a:cubicBezTo>
                    <a:pt x="60" y="54"/>
                    <a:pt x="40" y="28"/>
                    <a:pt x="35" y="4"/>
                  </a:cubicBezTo>
                  <a:cubicBezTo>
                    <a:pt x="34" y="0"/>
                    <a:pt x="28" y="4"/>
                    <a:pt x="28" y="7"/>
                  </a:cubicBezTo>
                  <a:cubicBezTo>
                    <a:pt x="28" y="8"/>
                    <a:pt x="28" y="9"/>
                    <a:pt x="28" y="10"/>
                  </a:cubicBezTo>
                  <a:cubicBezTo>
                    <a:pt x="28" y="15"/>
                    <a:pt x="35" y="11"/>
                    <a:pt x="3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8"/>
            <p:cNvSpPr/>
            <p:nvPr/>
          </p:nvSpPr>
          <p:spPr bwMode="auto">
            <a:xfrm>
              <a:off x="2228" y="2591"/>
              <a:ext cx="276" cy="474"/>
            </a:xfrm>
            <a:custGeom>
              <a:avLst/>
              <a:gdLst>
                <a:gd name="T0" fmla="*/ 2 w 65"/>
                <a:gd name="T1" fmla="*/ 8 h 112"/>
                <a:gd name="T2" fmla="*/ 26 w 65"/>
                <a:gd name="T3" fmla="*/ 44 h 112"/>
                <a:gd name="T4" fmla="*/ 50 w 65"/>
                <a:gd name="T5" fmla="*/ 85 h 112"/>
                <a:gd name="T6" fmla="*/ 55 w 65"/>
                <a:gd name="T7" fmla="*/ 79 h 112"/>
                <a:gd name="T8" fmla="*/ 12 w 65"/>
                <a:gd name="T9" fmla="*/ 85 h 112"/>
                <a:gd name="T10" fmla="*/ 18 w 65"/>
                <a:gd name="T11" fmla="*/ 103 h 112"/>
                <a:gd name="T12" fmla="*/ 64 w 65"/>
                <a:gd name="T13" fmla="*/ 79 h 112"/>
                <a:gd name="T14" fmla="*/ 58 w 65"/>
                <a:gd name="T15" fmla="*/ 79 h 112"/>
                <a:gd name="T16" fmla="*/ 32 w 65"/>
                <a:gd name="T17" fmla="*/ 98 h 112"/>
                <a:gd name="T18" fmla="*/ 25 w 65"/>
                <a:gd name="T19" fmla="*/ 97 h 112"/>
                <a:gd name="T20" fmla="*/ 27 w 65"/>
                <a:gd name="T21" fmla="*/ 86 h 112"/>
                <a:gd name="T22" fmla="*/ 51 w 65"/>
                <a:gd name="T23" fmla="*/ 87 h 112"/>
                <a:gd name="T24" fmla="*/ 56 w 65"/>
                <a:gd name="T25" fmla="*/ 81 h 112"/>
                <a:gd name="T26" fmla="*/ 38 w 65"/>
                <a:gd name="T27" fmla="*/ 49 h 112"/>
                <a:gd name="T28" fmla="*/ 8 w 65"/>
                <a:gd name="T29" fmla="*/ 3 h 112"/>
                <a:gd name="T30" fmla="*/ 2 w 65"/>
                <a:gd name="T31" fmla="*/ 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5" h="112">
                  <a:moveTo>
                    <a:pt x="2" y="8"/>
                  </a:moveTo>
                  <a:cubicBezTo>
                    <a:pt x="10" y="20"/>
                    <a:pt x="18" y="32"/>
                    <a:pt x="26" y="44"/>
                  </a:cubicBezTo>
                  <a:cubicBezTo>
                    <a:pt x="34" y="56"/>
                    <a:pt x="46" y="71"/>
                    <a:pt x="50" y="85"/>
                  </a:cubicBezTo>
                  <a:cubicBezTo>
                    <a:pt x="51" y="83"/>
                    <a:pt x="53" y="81"/>
                    <a:pt x="55" y="79"/>
                  </a:cubicBezTo>
                  <a:cubicBezTo>
                    <a:pt x="40" y="78"/>
                    <a:pt x="23" y="75"/>
                    <a:pt x="12" y="85"/>
                  </a:cubicBezTo>
                  <a:cubicBezTo>
                    <a:pt x="5" y="92"/>
                    <a:pt x="12" y="100"/>
                    <a:pt x="18" y="103"/>
                  </a:cubicBezTo>
                  <a:cubicBezTo>
                    <a:pt x="36" y="112"/>
                    <a:pt x="61" y="99"/>
                    <a:pt x="64" y="79"/>
                  </a:cubicBezTo>
                  <a:cubicBezTo>
                    <a:pt x="65" y="74"/>
                    <a:pt x="58" y="75"/>
                    <a:pt x="58" y="79"/>
                  </a:cubicBezTo>
                  <a:cubicBezTo>
                    <a:pt x="56" y="93"/>
                    <a:pt x="44" y="98"/>
                    <a:pt x="32" y="98"/>
                  </a:cubicBezTo>
                  <a:cubicBezTo>
                    <a:pt x="29" y="98"/>
                    <a:pt x="27" y="97"/>
                    <a:pt x="25" y="97"/>
                  </a:cubicBezTo>
                  <a:cubicBezTo>
                    <a:pt x="16" y="95"/>
                    <a:pt x="17" y="92"/>
                    <a:pt x="27" y="86"/>
                  </a:cubicBezTo>
                  <a:cubicBezTo>
                    <a:pt x="34" y="84"/>
                    <a:pt x="44" y="86"/>
                    <a:pt x="51" y="87"/>
                  </a:cubicBezTo>
                  <a:cubicBezTo>
                    <a:pt x="54" y="87"/>
                    <a:pt x="57" y="84"/>
                    <a:pt x="56" y="81"/>
                  </a:cubicBezTo>
                  <a:cubicBezTo>
                    <a:pt x="53" y="70"/>
                    <a:pt x="44" y="59"/>
                    <a:pt x="38" y="49"/>
                  </a:cubicBezTo>
                  <a:cubicBezTo>
                    <a:pt x="29" y="33"/>
                    <a:pt x="18" y="18"/>
                    <a:pt x="8" y="3"/>
                  </a:cubicBezTo>
                  <a:cubicBezTo>
                    <a:pt x="5" y="0"/>
                    <a:pt x="0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9"/>
            <p:cNvSpPr/>
            <p:nvPr/>
          </p:nvSpPr>
          <p:spPr bwMode="auto">
            <a:xfrm>
              <a:off x="1783" y="2164"/>
              <a:ext cx="598" cy="355"/>
            </a:xfrm>
            <a:custGeom>
              <a:avLst/>
              <a:gdLst>
                <a:gd name="T0" fmla="*/ 50 w 141"/>
                <a:gd name="T1" fmla="*/ 10 h 84"/>
                <a:gd name="T2" fmla="*/ 52 w 141"/>
                <a:gd name="T3" fmla="*/ 6 h 84"/>
                <a:gd name="T4" fmla="*/ 48 w 141"/>
                <a:gd name="T5" fmla="*/ 2 h 84"/>
                <a:gd name="T6" fmla="*/ 13 w 141"/>
                <a:gd name="T7" fmla="*/ 25 h 84"/>
                <a:gd name="T8" fmla="*/ 1 w 141"/>
                <a:gd name="T9" fmla="*/ 35 h 84"/>
                <a:gd name="T10" fmla="*/ 2 w 141"/>
                <a:gd name="T11" fmla="*/ 39 h 84"/>
                <a:gd name="T12" fmla="*/ 82 w 141"/>
                <a:gd name="T13" fmla="*/ 65 h 84"/>
                <a:gd name="T14" fmla="*/ 120 w 141"/>
                <a:gd name="T15" fmla="*/ 66 h 84"/>
                <a:gd name="T16" fmla="*/ 85 w 141"/>
                <a:gd name="T17" fmla="*/ 61 h 84"/>
                <a:gd name="T18" fmla="*/ 92 w 141"/>
                <a:gd name="T19" fmla="*/ 57 h 84"/>
                <a:gd name="T20" fmla="*/ 106 w 141"/>
                <a:gd name="T21" fmla="*/ 54 h 84"/>
                <a:gd name="T22" fmla="*/ 89 w 141"/>
                <a:gd name="T23" fmla="*/ 60 h 84"/>
                <a:gd name="T24" fmla="*/ 87 w 141"/>
                <a:gd name="T25" fmla="*/ 56 h 84"/>
                <a:gd name="T26" fmla="*/ 25 w 141"/>
                <a:gd name="T27" fmla="*/ 41 h 84"/>
                <a:gd name="T28" fmla="*/ 11 w 141"/>
                <a:gd name="T29" fmla="*/ 35 h 84"/>
                <a:gd name="T30" fmla="*/ 15 w 141"/>
                <a:gd name="T31" fmla="*/ 31 h 84"/>
                <a:gd name="T32" fmla="*/ 50 w 141"/>
                <a:gd name="T33" fmla="*/ 9 h 84"/>
                <a:gd name="T34" fmla="*/ 46 w 141"/>
                <a:gd name="T35" fmla="*/ 5 h 84"/>
                <a:gd name="T36" fmla="*/ 44 w 141"/>
                <a:gd name="T37" fmla="*/ 9 h 84"/>
                <a:gd name="T38" fmla="*/ 50 w 141"/>
                <a:gd name="T39" fmla="*/ 1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1" h="84">
                  <a:moveTo>
                    <a:pt x="50" y="10"/>
                  </a:moveTo>
                  <a:cubicBezTo>
                    <a:pt x="51" y="9"/>
                    <a:pt x="51" y="8"/>
                    <a:pt x="52" y="6"/>
                  </a:cubicBezTo>
                  <a:cubicBezTo>
                    <a:pt x="52" y="4"/>
                    <a:pt x="51" y="0"/>
                    <a:pt x="48" y="2"/>
                  </a:cubicBezTo>
                  <a:cubicBezTo>
                    <a:pt x="36" y="10"/>
                    <a:pt x="25" y="18"/>
                    <a:pt x="13" y="25"/>
                  </a:cubicBezTo>
                  <a:cubicBezTo>
                    <a:pt x="8" y="28"/>
                    <a:pt x="3" y="29"/>
                    <a:pt x="1" y="35"/>
                  </a:cubicBezTo>
                  <a:cubicBezTo>
                    <a:pt x="0" y="36"/>
                    <a:pt x="0" y="38"/>
                    <a:pt x="2" y="39"/>
                  </a:cubicBezTo>
                  <a:cubicBezTo>
                    <a:pt x="10" y="46"/>
                    <a:pt x="82" y="64"/>
                    <a:pt x="82" y="65"/>
                  </a:cubicBezTo>
                  <a:cubicBezTo>
                    <a:pt x="77" y="84"/>
                    <a:pt x="115" y="73"/>
                    <a:pt x="120" y="66"/>
                  </a:cubicBezTo>
                  <a:cubicBezTo>
                    <a:pt x="141" y="41"/>
                    <a:pt x="80" y="41"/>
                    <a:pt x="85" y="61"/>
                  </a:cubicBezTo>
                  <a:cubicBezTo>
                    <a:pt x="87" y="65"/>
                    <a:pt x="93" y="60"/>
                    <a:pt x="92" y="57"/>
                  </a:cubicBezTo>
                  <a:cubicBezTo>
                    <a:pt x="91" y="55"/>
                    <a:pt x="104" y="54"/>
                    <a:pt x="106" y="54"/>
                  </a:cubicBezTo>
                  <a:cubicBezTo>
                    <a:pt x="138" y="53"/>
                    <a:pt x="84" y="81"/>
                    <a:pt x="89" y="60"/>
                  </a:cubicBezTo>
                  <a:cubicBezTo>
                    <a:pt x="90" y="58"/>
                    <a:pt x="89" y="56"/>
                    <a:pt x="87" y="56"/>
                  </a:cubicBezTo>
                  <a:cubicBezTo>
                    <a:pt x="66" y="56"/>
                    <a:pt x="46" y="45"/>
                    <a:pt x="25" y="41"/>
                  </a:cubicBezTo>
                  <a:cubicBezTo>
                    <a:pt x="20" y="40"/>
                    <a:pt x="15" y="38"/>
                    <a:pt x="11" y="35"/>
                  </a:cubicBezTo>
                  <a:cubicBezTo>
                    <a:pt x="7" y="33"/>
                    <a:pt x="10" y="34"/>
                    <a:pt x="15" y="31"/>
                  </a:cubicBezTo>
                  <a:cubicBezTo>
                    <a:pt x="27" y="24"/>
                    <a:pt x="38" y="16"/>
                    <a:pt x="50" y="9"/>
                  </a:cubicBezTo>
                  <a:cubicBezTo>
                    <a:pt x="48" y="7"/>
                    <a:pt x="47" y="6"/>
                    <a:pt x="46" y="5"/>
                  </a:cubicBezTo>
                  <a:cubicBezTo>
                    <a:pt x="45" y="6"/>
                    <a:pt x="45" y="7"/>
                    <a:pt x="44" y="9"/>
                  </a:cubicBezTo>
                  <a:cubicBezTo>
                    <a:pt x="43" y="14"/>
                    <a:pt x="49" y="15"/>
                    <a:pt x="5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0"/>
            <p:cNvSpPr/>
            <p:nvPr/>
          </p:nvSpPr>
          <p:spPr bwMode="auto">
            <a:xfrm>
              <a:off x="2347" y="2227"/>
              <a:ext cx="496" cy="267"/>
            </a:xfrm>
            <a:custGeom>
              <a:avLst/>
              <a:gdLst>
                <a:gd name="T0" fmla="*/ 14 w 117"/>
                <a:gd name="T1" fmla="*/ 9 h 63"/>
                <a:gd name="T2" fmla="*/ 14 w 117"/>
                <a:gd name="T3" fmla="*/ 5 h 63"/>
                <a:gd name="T4" fmla="*/ 7 w 117"/>
                <a:gd name="T5" fmla="*/ 8 h 63"/>
                <a:gd name="T6" fmla="*/ 16 w 117"/>
                <a:gd name="T7" fmla="*/ 42 h 63"/>
                <a:gd name="T8" fmla="*/ 80 w 117"/>
                <a:gd name="T9" fmla="*/ 55 h 63"/>
                <a:gd name="T10" fmla="*/ 82 w 117"/>
                <a:gd name="T11" fmla="*/ 48 h 63"/>
                <a:gd name="T12" fmla="*/ 80 w 117"/>
                <a:gd name="T13" fmla="*/ 48 h 63"/>
                <a:gd name="T14" fmla="*/ 77 w 117"/>
                <a:gd name="T15" fmla="*/ 55 h 63"/>
                <a:gd name="T16" fmla="*/ 116 w 117"/>
                <a:gd name="T17" fmla="*/ 43 h 63"/>
                <a:gd name="T18" fmla="*/ 116 w 117"/>
                <a:gd name="T19" fmla="*/ 40 h 63"/>
                <a:gd name="T20" fmla="*/ 76 w 117"/>
                <a:gd name="T21" fmla="*/ 48 h 63"/>
                <a:gd name="T22" fmla="*/ 109 w 117"/>
                <a:gd name="T23" fmla="*/ 51 h 63"/>
                <a:gd name="T24" fmla="*/ 109 w 117"/>
                <a:gd name="T25" fmla="*/ 44 h 63"/>
                <a:gd name="T26" fmla="*/ 102 w 117"/>
                <a:gd name="T27" fmla="*/ 46 h 63"/>
                <a:gd name="T28" fmla="*/ 91 w 117"/>
                <a:gd name="T29" fmla="*/ 48 h 63"/>
                <a:gd name="T30" fmla="*/ 91 w 117"/>
                <a:gd name="T31" fmla="*/ 45 h 63"/>
                <a:gd name="T32" fmla="*/ 82 w 117"/>
                <a:gd name="T33" fmla="*/ 48 h 63"/>
                <a:gd name="T34" fmla="*/ 79 w 117"/>
                <a:gd name="T35" fmla="*/ 55 h 63"/>
                <a:gd name="T36" fmla="*/ 80 w 117"/>
                <a:gd name="T37" fmla="*/ 55 h 63"/>
                <a:gd name="T38" fmla="*/ 82 w 117"/>
                <a:gd name="T39" fmla="*/ 48 h 63"/>
                <a:gd name="T40" fmla="*/ 35 w 117"/>
                <a:gd name="T41" fmla="*/ 40 h 63"/>
                <a:gd name="T42" fmla="*/ 12 w 117"/>
                <a:gd name="T43" fmla="*/ 23 h 63"/>
                <a:gd name="T44" fmla="*/ 14 w 117"/>
                <a:gd name="T45" fmla="*/ 5 h 63"/>
                <a:gd name="T46" fmla="*/ 7 w 117"/>
                <a:gd name="T47" fmla="*/ 8 h 63"/>
                <a:gd name="T48" fmla="*/ 7 w 117"/>
                <a:gd name="T49" fmla="*/ 12 h 63"/>
                <a:gd name="T50" fmla="*/ 14 w 117"/>
                <a:gd name="T51" fmla="*/ 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7" h="62">
                  <a:moveTo>
                    <a:pt x="14" y="9"/>
                  </a:moveTo>
                  <a:cubicBezTo>
                    <a:pt x="14" y="8"/>
                    <a:pt x="14" y="7"/>
                    <a:pt x="14" y="5"/>
                  </a:cubicBezTo>
                  <a:cubicBezTo>
                    <a:pt x="14" y="0"/>
                    <a:pt x="7" y="4"/>
                    <a:pt x="7" y="8"/>
                  </a:cubicBezTo>
                  <a:cubicBezTo>
                    <a:pt x="7" y="20"/>
                    <a:pt x="0" y="36"/>
                    <a:pt x="16" y="42"/>
                  </a:cubicBezTo>
                  <a:cubicBezTo>
                    <a:pt x="38" y="49"/>
                    <a:pt x="58" y="55"/>
                    <a:pt x="80" y="55"/>
                  </a:cubicBezTo>
                  <a:cubicBezTo>
                    <a:pt x="84" y="55"/>
                    <a:pt x="86" y="48"/>
                    <a:pt x="82" y="48"/>
                  </a:cubicBezTo>
                  <a:cubicBezTo>
                    <a:pt x="81" y="48"/>
                    <a:pt x="81" y="48"/>
                    <a:pt x="80" y="48"/>
                  </a:cubicBezTo>
                  <a:cubicBezTo>
                    <a:pt x="78" y="48"/>
                    <a:pt x="74" y="53"/>
                    <a:pt x="77" y="55"/>
                  </a:cubicBezTo>
                  <a:cubicBezTo>
                    <a:pt x="87" y="62"/>
                    <a:pt x="111" y="54"/>
                    <a:pt x="116" y="43"/>
                  </a:cubicBezTo>
                  <a:cubicBezTo>
                    <a:pt x="116" y="42"/>
                    <a:pt x="116" y="40"/>
                    <a:pt x="116" y="40"/>
                  </a:cubicBezTo>
                  <a:cubicBezTo>
                    <a:pt x="108" y="32"/>
                    <a:pt x="79" y="35"/>
                    <a:pt x="76" y="48"/>
                  </a:cubicBezTo>
                  <a:cubicBezTo>
                    <a:pt x="73" y="63"/>
                    <a:pt x="103" y="53"/>
                    <a:pt x="109" y="51"/>
                  </a:cubicBezTo>
                  <a:cubicBezTo>
                    <a:pt x="113" y="50"/>
                    <a:pt x="114" y="43"/>
                    <a:pt x="109" y="44"/>
                  </a:cubicBezTo>
                  <a:cubicBezTo>
                    <a:pt x="106" y="45"/>
                    <a:pt x="104" y="46"/>
                    <a:pt x="102" y="46"/>
                  </a:cubicBezTo>
                  <a:cubicBezTo>
                    <a:pt x="98" y="47"/>
                    <a:pt x="95" y="48"/>
                    <a:pt x="91" y="48"/>
                  </a:cubicBezTo>
                  <a:cubicBezTo>
                    <a:pt x="86" y="49"/>
                    <a:pt x="86" y="48"/>
                    <a:pt x="91" y="45"/>
                  </a:cubicBezTo>
                  <a:cubicBezTo>
                    <a:pt x="117" y="41"/>
                    <a:pt x="91" y="54"/>
                    <a:pt x="82" y="48"/>
                  </a:cubicBezTo>
                  <a:cubicBezTo>
                    <a:pt x="81" y="51"/>
                    <a:pt x="80" y="53"/>
                    <a:pt x="79" y="55"/>
                  </a:cubicBezTo>
                  <a:cubicBezTo>
                    <a:pt x="79" y="55"/>
                    <a:pt x="80" y="55"/>
                    <a:pt x="80" y="55"/>
                  </a:cubicBezTo>
                  <a:cubicBezTo>
                    <a:pt x="84" y="55"/>
                    <a:pt x="86" y="48"/>
                    <a:pt x="82" y="48"/>
                  </a:cubicBezTo>
                  <a:cubicBezTo>
                    <a:pt x="65" y="48"/>
                    <a:pt x="50" y="44"/>
                    <a:pt x="35" y="40"/>
                  </a:cubicBezTo>
                  <a:cubicBezTo>
                    <a:pt x="26" y="38"/>
                    <a:pt x="12" y="34"/>
                    <a:pt x="12" y="23"/>
                  </a:cubicBezTo>
                  <a:cubicBezTo>
                    <a:pt x="13" y="17"/>
                    <a:pt x="14" y="11"/>
                    <a:pt x="14" y="5"/>
                  </a:cubicBezTo>
                  <a:cubicBezTo>
                    <a:pt x="14" y="0"/>
                    <a:pt x="7" y="4"/>
                    <a:pt x="7" y="8"/>
                  </a:cubicBezTo>
                  <a:cubicBezTo>
                    <a:pt x="7" y="9"/>
                    <a:pt x="7" y="10"/>
                    <a:pt x="7" y="12"/>
                  </a:cubicBezTo>
                  <a:cubicBezTo>
                    <a:pt x="7" y="17"/>
                    <a:pt x="14" y="13"/>
                    <a:pt x="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1"/>
            <p:cNvSpPr/>
            <p:nvPr/>
          </p:nvSpPr>
          <p:spPr bwMode="auto">
            <a:xfrm>
              <a:off x="2665" y="1808"/>
              <a:ext cx="55" cy="60"/>
            </a:xfrm>
            <a:custGeom>
              <a:avLst/>
              <a:gdLst>
                <a:gd name="T0" fmla="*/ 8 w 13"/>
                <a:gd name="T1" fmla="*/ 3 h 14"/>
                <a:gd name="T2" fmla="*/ 1 w 13"/>
                <a:gd name="T3" fmla="*/ 8 h 14"/>
                <a:gd name="T4" fmla="*/ 4 w 13"/>
                <a:gd name="T5" fmla="*/ 12 h 14"/>
                <a:gd name="T6" fmla="*/ 9 w 13"/>
                <a:gd name="T7" fmla="*/ 4 h 14"/>
                <a:gd name="T8" fmla="*/ 7 w 13"/>
                <a:gd name="T9" fmla="*/ 2 h 14"/>
                <a:gd name="T10" fmla="*/ 0 w 13"/>
                <a:gd name="T11" fmla="*/ 11 h 14"/>
                <a:gd name="T12" fmla="*/ 5 w 13"/>
                <a:gd name="T13" fmla="*/ 12 h 14"/>
                <a:gd name="T14" fmla="*/ 9 w 13"/>
                <a:gd name="T15" fmla="*/ 5 h 14"/>
                <a:gd name="T16" fmla="*/ 3 w 13"/>
                <a:gd name="T17" fmla="*/ 6 h 14"/>
                <a:gd name="T18" fmla="*/ 2 w 13"/>
                <a:gd name="T19" fmla="*/ 7 h 14"/>
                <a:gd name="T20" fmla="*/ 7 w 13"/>
                <a:gd name="T21" fmla="*/ 8 h 14"/>
                <a:gd name="T22" fmla="*/ 7 w 13"/>
                <a:gd name="T23" fmla="*/ 9 h 14"/>
                <a:gd name="T24" fmla="*/ 5 w 13"/>
                <a:gd name="T25" fmla="*/ 9 h 14"/>
                <a:gd name="T26" fmla="*/ 3 w 13"/>
                <a:gd name="T27" fmla="*/ 7 h 14"/>
                <a:gd name="T28" fmla="*/ 3 w 13"/>
                <a:gd name="T29" fmla="*/ 7 h 14"/>
                <a:gd name="T30" fmla="*/ 4 w 13"/>
                <a:gd name="T31" fmla="*/ 5 h 14"/>
                <a:gd name="T32" fmla="*/ 4 w 13"/>
                <a:gd name="T33" fmla="*/ 5 h 14"/>
                <a:gd name="T34" fmla="*/ 6 w 13"/>
                <a:gd name="T35" fmla="*/ 4 h 14"/>
                <a:gd name="T36" fmla="*/ 5 w 13"/>
                <a:gd name="T37" fmla="*/ 4 h 14"/>
                <a:gd name="T38" fmla="*/ 8 w 13"/>
                <a:gd name="T39" fmla="*/ 8 h 14"/>
                <a:gd name="T40" fmla="*/ 8 w 13"/>
                <a:gd name="T41" fmla="*/ 8 h 14"/>
                <a:gd name="T42" fmla="*/ 7 w 13"/>
                <a:gd name="T43" fmla="*/ 10 h 14"/>
                <a:gd name="T44" fmla="*/ 7 w 13"/>
                <a:gd name="T45" fmla="*/ 10 h 14"/>
                <a:gd name="T46" fmla="*/ 5 w 13"/>
                <a:gd name="T47" fmla="*/ 11 h 14"/>
                <a:gd name="T48" fmla="*/ 7 w 13"/>
                <a:gd name="T49" fmla="*/ 10 h 14"/>
                <a:gd name="T50" fmla="*/ 8 w 13"/>
                <a:gd name="T51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" h="14">
                  <a:moveTo>
                    <a:pt x="8" y="3"/>
                  </a:moveTo>
                  <a:cubicBezTo>
                    <a:pt x="5" y="3"/>
                    <a:pt x="2" y="5"/>
                    <a:pt x="1" y="8"/>
                  </a:cubicBezTo>
                  <a:cubicBezTo>
                    <a:pt x="1" y="10"/>
                    <a:pt x="2" y="12"/>
                    <a:pt x="4" y="12"/>
                  </a:cubicBezTo>
                  <a:cubicBezTo>
                    <a:pt x="8" y="11"/>
                    <a:pt x="9" y="8"/>
                    <a:pt x="9" y="4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3" y="2"/>
                    <a:pt x="0" y="7"/>
                    <a:pt x="0" y="11"/>
                  </a:cubicBezTo>
                  <a:cubicBezTo>
                    <a:pt x="0" y="14"/>
                    <a:pt x="3" y="14"/>
                    <a:pt x="5" y="12"/>
                  </a:cubicBezTo>
                  <a:cubicBezTo>
                    <a:pt x="7" y="10"/>
                    <a:pt x="9" y="8"/>
                    <a:pt x="9" y="5"/>
                  </a:cubicBezTo>
                  <a:cubicBezTo>
                    <a:pt x="10" y="0"/>
                    <a:pt x="3" y="2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3" y="7"/>
                    <a:pt x="5" y="8"/>
                    <a:pt x="7" y="8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8"/>
                    <a:pt x="7" y="9"/>
                    <a:pt x="5" y="9"/>
                  </a:cubicBezTo>
                  <a:cubicBezTo>
                    <a:pt x="4" y="8"/>
                    <a:pt x="4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6" y="4"/>
                  </a:cubicBezTo>
                  <a:cubicBezTo>
                    <a:pt x="6" y="4"/>
                    <a:pt x="6" y="4"/>
                    <a:pt x="5" y="4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9"/>
                    <a:pt x="7" y="9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0"/>
                    <a:pt x="6" y="10"/>
                    <a:pt x="5" y="11"/>
                  </a:cubicBezTo>
                  <a:cubicBezTo>
                    <a:pt x="6" y="10"/>
                    <a:pt x="6" y="10"/>
                    <a:pt x="7" y="10"/>
                  </a:cubicBezTo>
                  <a:cubicBezTo>
                    <a:pt x="10" y="10"/>
                    <a:pt x="13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2"/>
            <p:cNvSpPr/>
            <p:nvPr/>
          </p:nvSpPr>
          <p:spPr bwMode="auto">
            <a:xfrm>
              <a:off x="2648" y="1770"/>
              <a:ext cx="144" cy="195"/>
            </a:xfrm>
            <a:custGeom>
              <a:avLst/>
              <a:gdLst>
                <a:gd name="T0" fmla="*/ 7 w 34"/>
                <a:gd name="T1" fmla="*/ 39 h 46"/>
                <a:gd name="T2" fmla="*/ 7 w 34"/>
                <a:gd name="T3" fmla="*/ 37 h 46"/>
                <a:gd name="T4" fmla="*/ 3 w 34"/>
                <a:gd name="T5" fmla="*/ 42 h 46"/>
                <a:gd name="T6" fmla="*/ 12 w 34"/>
                <a:gd name="T7" fmla="*/ 38 h 46"/>
                <a:gd name="T8" fmla="*/ 18 w 34"/>
                <a:gd name="T9" fmla="*/ 32 h 46"/>
                <a:gd name="T10" fmla="*/ 25 w 34"/>
                <a:gd name="T11" fmla="*/ 26 h 46"/>
                <a:gd name="T12" fmla="*/ 33 w 34"/>
                <a:gd name="T13" fmla="*/ 13 h 46"/>
                <a:gd name="T14" fmla="*/ 30 w 34"/>
                <a:gd name="T15" fmla="*/ 4 h 46"/>
                <a:gd name="T16" fmla="*/ 24 w 34"/>
                <a:gd name="T17" fmla="*/ 9 h 46"/>
                <a:gd name="T18" fmla="*/ 25 w 34"/>
                <a:gd name="T19" fmla="*/ 15 h 46"/>
                <a:gd name="T20" fmla="*/ 20 w 34"/>
                <a:gd name="T21" fmla="*/ 22 h 46"/>
                <a:gd name="T22" fmla="*/ 4 w 34"/>
                <a:gd name="T23" fmla="*/ 35 h 46"/>
                <a:gd name="T24" fmla="*/ 0 w 34"/>
                <a:gd name="T25" fmla="*/ 40 h 46"/>
                <a:gd name="T26" fmla="*/ 0 w 34"/>
                <a:gd name="T27" fmla="*/ 41 h 46"/>
                <a:gd name="T28" fmla="*/ 7 w 34"/>
                <a:gd name="T29" fmla="*/ 3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46">
                  <a:moveTo>
                    <a:pt x="7" y="39"/>
                  </a:moveTo>
                  <a:cubicBezTo>
                    <a:pt x="7" y="38"/>
                    <a:pt x="7" y="38"/>
                    <a:pt x="7" y="37"/>
                  </a:cubicBezTo>
                  <a:cubicBezTo>
                    <a:pt x="5" y="39"/>
                    <a:pt x="4" y="41"/>
                    <a:pt x="3" y="42"/>
                  </a:cubicBezTo>
                  <a:cubicBezTo>
                    <a:pt x="6" y="41"/>
                    <a:pt x="9" y="39"/>
                    <a:pt x="12" y="38"/>
                  </a:cubicBezTo>
                  <a:cubicBezTo>
                    <a:pt x="14" y="36"/>
                    <a:pt x="16" y="34"/>
                    <a:pt x="18" y="32"/>
                  </a:cubicBezTo>
                  <a:cubicBezTo>
                    <a:pt x="20" y="30"/>
                    <a:pt x="23" y="28"/>
                    <a:pt x="25" y="26"/>
                  </a:cubicBezTo>
                  <a:cubicBezTo>
                    <a:pt x="29" y="23"/>
                    <a:pt x="31" y="17"/>
                    <a:pt x="33" y="13"/>
                  </a:cubicBezTo>
                  <a:cubicBezTo>
                    <a:pt x="34" y="9"/>
                    <a:pt x="32" y="6"/>
                    <a:pt x="30" y="4"/>
                  </a:cubicBezTo>
                  <a:cubicBezTo>
                    <a:pt x="28" y="0"/>
                    <a:pt x="22" y="6"/>
                    <a:pt x="24" y="9"/>
                  </a:cubicBezTo>
                  <a:cubicBezTo>
                    <a:pt x="26" y="12"/>
                    <a:pt x="27" y="12"/>
                    <a:pt x="25" y="15"/>
                  </a:cubicBezTo>
                  <a:cubicBezTo>
                    <a:pt x="24" y="18"/>
                    <a:pt x="22" y="21"/>
                    <a:pt x="20" y="22"/>
                  </a:cubicBezTo>
                  <a:cubicBezTo>
                    <a:pt x="15" y="26"/>
                    <a:pt x="10" y="34"/>
                    <a:pt x="4" y="35"/>
                  </a:cubicBezTo>
                  <a:cubicBezTo>
                    <a:pt x="2" y="35"/>
                    <a:pt x="0" y="37"/>
                    <a:pt x="0" y="40"/>
                  </a:cubicBezTo>
                  <a:cubicBezTo>
                    <a:pt x="0" y="40"/>
                    <a:pt x="0" y="40"/>
                    <a:pt x="0" y="41"/>
                  </a:cubicBezTo>
                  <a:cubicBezTo>
                    <a:pt x="0" y="46"/>
                    <a:pt x="7" y="42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3"/>
            <p:cNvSpPr/>
            <p:nvPr/>
          </p:nvSpPr>
          <p:spPr bwMode="auto">
            <a:xfrm>
              <a:off x="2466" y="1635"/>
              <a:ext cx="182" cy="114"/>
            </a:xfrm>
            <a:custGeom>
              <a:avLst/>
              <a:gdLst>
                <a:gd name="T0" fmla="*/ 3 w 43"/>
                <a:gd name="T1" fmla="*/ 23 h 27"/>
                <a:gd name="T2" fmla="*/ 21 w 43"/>
                <a:gd name="T3" fmla="*/ 22 h 27"/>
                <a:gd name="T4" fmla="*/ 31 w 43"/>
                <a:gd name="T5" fmla="*/ 18 h 27"/>
                <a:gd name="T6" fmla="*/ 41 w 43"/>
                <a:gd name="T7" fmla="*/ 8 h 27"/>
                <a:gd name="T8" fmla="*/ 36 w 43"/>
                <a:gd name="T9" fmla="*/ 5 h 27"/>
                <a:gd name="T10" fmla="*/ 21 w 43"/>
                <a:gd name="T11" fmla="*/ 15 h 27"/>
                <a:gd name="T12" fmla="*/ 16 w 43"/>
                <a:gd name="T13" fmla="*/ 17 h 27"/>
                <a:gd name="T14" fmla="*/ 7 w 43"/>
                <a:gd name="T15" fmla="*/ 16 h 27"/>
                <a:gd name="T16" fmla="*/ 3 w 43"/>
                <a:gd name="T17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7">
                  <a:moveTo>
                    <a:pt x="3" y="23"/>
                  </a:moveTo>
                  <a:cubicBezTo>
                    <a:pt x="8" y="27"/>
                    <a:pt x="16" y="26"/>
                    <a:pt x="21" y="22"/>
                  </a:cubicBezTo>
                  <a:cubicBezTo>
                    <a:pt x="24" y="20"/>
                    <a:pt x="28" y="20"/>
                    <a:pt x="31" y="18"/>
                  </a:cubicBezTo>
                  <a:cubicBezTo>
                    <a:pt x="35" y="15"/>
                    <a:pt x="38" y="12"/>
                    <a:pt x="41" y="8"/>
                  </a:cubicBezTo>
                  <a:cubicBezTo>
                    <a:pt x="43" y="4"/>
                    <a:pt x="38" y="0"/>
                    <a:pt x="36" y="5"/>
                  </a:cubicBezTo>
                  <a:cubicBezTo>
                    <a:pt x="33" y="10"/>
                    <a:pt x="27" y="13"/>
                    <a:pt x="21" y="15"/>
                  </a:cubicBezTo>
                  <a:cubicBezTo>
                    <a:pt x="19" y="15"/>
                    <a:pt x="18" y="17"/>
                    <a:pt x="16" y="17"/>
                  </a:cubicBezTo>
                  <a:cubicBezTo>
                    <a:pt x="13" y="19"/>
                    <a:pt x="10" y="19"/>
                    <a:pt x="7" y="16"/>
                  </a:cubicBezTo>
                  <a:cubicBezTo>
                    <a:pt x="4" y="14"/>
                    <a:pt x="0" y="21"/>
                    <a:pt x="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4"/>
            <p:cNvSpPr/>
            <p:nvPr/>
          </p:nvSpPr>
          <p:spPr bwMode="auto">
            <a:xfrm>
              <a:off x="2330" y="1580"/>
              <a:ext cx="127" cy="63"/>
            </a:xfrm>
            <a:custGeom>
              <a:avLst/>
              <a:gdLst>
                <a:gd name="T0" fmla="*/ 25 w 30"/>
                <a:gd name="T1" fmla="*/ 1 h 15"/>
                <a:gd name="T2" fmla="*/ 5 w 30"/>
                <a:gd name="T3" fmla="*/ 8 h 15"/>
                <a:gd name="T4" fmla="*/ 4 w 30"/>
                <a:gd name="T5" fmla="*/ 15 h 15"/>
                <a:gd name="T6" fmla="*/ 6 w 30"/>
                <a:gd name="T7" fmla="*/ 15 h 15"/>
                <a:gd name="T8" fmla="*/ 7 w 30"/>
                <a:gd name="T9" fmla="*/ 8 h 15"/>
                <a:gd name="T10" fmla="*/ 6 w 30"/>
                <a:gd name="T11" fmla="*/ 8 h 15"/>
                <a:gd name="T12" fmla="*/ 5 w 30"/>
                <a:gd name="T13" fmla="*/ 15 h 15"/>
                <a:gd name="T14" fmla="*/ 25 w 30"/>
                <a:gd name="T15" fmla="*/ 8 h 15"/>
                <a:gd name="T16" fmla="*/ 25 w 30"/>
                <a:gd name="T17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5">
                  <a:moveTo>
                    <a:pt x="25" y="1"/>
                  </a:moveTo>
                  <a:cubicBezTo>
                    <a:pt x="18" y="3"/>
                    <a:pt x="11" y="5"/>
                    <a:pt x="5" y="8"/>
                  </a:cubicBezTo>
                  <a:cubicBezTo>
                    <a:pt x="2" y="9"/>
                    <a:pt x="0" y="15"/>
                    <a:pt x="4" y="15"/>
                  </a:cubicBezTo>
                  <a:cubicBezTo>
                    <a:pt x="5" y="15"/>
                    <a:pt x="5" y="15"/>
                    <a:pt x="6" y="15"/>
                  </a:cubicBezTo>
                  <a:cubicBezTo>
                    <a:pt x="9" y="15"/>
                    <a:pt x="12" y="8"/>
                    <a:pt x="7" y="8"/>
                  </a:cubicBezTo>
                  <a:cubicBezTo>
                    <a:pt x="7" y="8"/>
                    <a:pt x="6" y="8"/>
                    <a:pt x="6" y="8"/>
                  </a:cubicBezTo>
                  <a:cubicBezTo>
                    <a:pt x="6" y="10"/>
                    <a:pt x="5" y="13"/>
                    <a:pt x="5" y="15"/>
                  </a:cubicBezTo>
                  <a:cubicBezTo>
                    <a:pt x="12" y="12"/>
                    <a:pt x="18" y="10"/>
                    <a:pt x="25" y="8"/>
                  </a:cubicBezTo>
                  <a:cubicBezTo>
                    <a:pt x="29" y="7"/>
                    <a:pt x="30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5"/>
            <p:cNvSpPr/>
            <p:nvPr/>
          </p:nvSpPr>
          <p:spPr bwMode="auto">
            <a:xfrm>
              <a:off x="2500" y="1546"/>
              <a:ext cx="102" cy="47"/>
            </a:xfrm>
            <a:custGeom>
              <a:avLst/>
              <a:gdLst>
                <a:gd name="T0" fmla="*/ 7 w 24"/>
                <a:gd name="T1" fmla="*/ 7 h 11"/>
                <a:gd name="T2" fmla="*/ 7 w 24"/>
                <a:gd name="T3" fmla="*/ 7 h 11"/>
                <a:gd name="T4" fmla="*/ 6 w 24"/>
                <a:gd name="T5" fmla="*/ 9 h 11"/>
                <a:gd name="T6" fmla="*/ 6 w 24"/>
                <a:gd name="T7" fmla="*/ 10 h 11"/>
                <a:gd name="T8" fmla="*/ 11 w 24"/>
                <a:gd name="T9" fmla="*/ 10 h 11"/>
                <a:gd name="T10" fmla="*/ 20 w 24"/>
                <a:gd name="T11" fmla="*/ 8 h 11"/>
                <a:gd name="T12" fmla="*/ 20 w 24"/>
                <a:gd name="T13" fmla="*/ 1 h 11"/>
                <a:gd name="T14" fmla="*/ 7 w 24"/>
                <a:gd name="T15" fmla="*/ 2 h 11"/>
                <a:gd name="T16" fmla="*/ 0 w 24"/>
                <a:gd name="T17" fmla="*/ 8 h 11"/>
                <a:gd name="T18" fmla="*/ 3 w 24"/>
                <a:gd name="T19" fmla="*/ 11 h 11"/>
                <a:gd name="T20" fmla="*/ 7 w 24"/>
                <a:gd name="T21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11">
                  <a:moveTo>
                    <a:pt x="7" y="7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6" y="9"/>
                    <a:pt x="6" y="9"/>
                  </a:cubicBezTo>
                  <a:cubicBezTo>
                    <a:pt x="5" y="10"/>
                    <a:pt x="5" y="10"/>
                    <a:pt x="6" y="10"/>
                  </a:cubicBezTo>
                  <a:cubicBezTo>
                    <a:pt x="8" y="10"/>
                    <a:pt x="9" y="10"/>
                    <a:pt x="11" y="10"/>
                  </a:cubicBezTo>
                  <a:cubicBezTo>
                    <a:pt x="14" y="10"/>
                    <a:pt x="17" y="9"/>
                    <a:pt x="20" y="8"/>
                  </a:cubicBezTo>
                  <a:cubicBezTo>
                    <a:pt x="23" y="7"/>
                    <a:pt x="24" y="0"/>
                    <a:pt x="20" y="1"/>
                  </a:cubicBezTo>
                  <a:cubicBezTo>
                    <a:pt x="15" y="3"/>
                    <a:pt x="11" y="2"/>
                    <a:pt x="7" y="2"/>
                  </a:cubicBezTo>
                  <a:cubicBezTo>
                    <a:pt x="4" y="3"/>
                    <a:pt x="1" y="4"/>
                    <a:pt x="0" y="8"/>
                  </a:cubicBezTo>
                  <a:cubicBezTo>
                    <a:pt x="0" y="9"/>
                    <a:pt x="1" y="11"/>
                    <a:pt x="3" y="11"/>
                  </a:cubicBezTo>
                  <a:cubicBezTo>
                    <a:pt x="5" y="11"/>
                    <a:pt x="6" y="9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6"/>
            <p:cNvSpPr/>
            <p:nvPr/>
          </p:nvSpPr>
          <p:spPr bwMode="auto">
            <a:xfrm>
              <a:off x="1613" y="2430"/>
              <a:ext cx="106" cy="165"/>
            </a:xfrm>
            <a:custGeom>
              <a:avLst/>
              <a:gdLst>
                <a:gd name="T0" fmla="*/ 20 w 25"/>
                <a:gd name="T1" fmla="*/ 0 h 39"/>
                <a:gd name="T2" fmla="*/ 8 w 25"/>
                <a:gd name="T3" fmla="*/ 36 h 39"/>
                <a:gd name="T4" fmla="*/ 14 w 25"/>
                <a:gd name="T5" fmla="*/ 30 h 39"/>
                <a:gd name="T6" fmla="*/ 19 w 25"/>
                <a:gd name="T7" fmla="*/ 7 h 39"/>
                <a:gd name="T8" fmla="*/ 20 w 25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39">
                  <a:moveTo>
                    <a:pt x="20" y="0"/>
                  </a:moveTo>
                  <a:cubicBezTo>
                    <a:pt x="6" y="2"/>
                    <a:pt x="0" y="26"/>
                    <a:pt x="8" y="36"/>
                  </a:cubicBezTo>
                  <a:cubicBezTo>
                    <a:pt x="11" y="39"/>
                    <a:pt x="17" y="33"/>
                    <a:pt x="14" y="30"/>
                  </a:cubicBezTo>
                  <a:cubicBezTo>
                    <a:pt x="10" y="26"/>
                    <a:pt x="10" y="8"/>
                    <a:pt x="19" y="7"/>
                  </a:cubicBezTo>
                  <a:cubicBezTo>
                    <a:pt x="22" y="7"/>
                    <a:pt x="25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7"/>
            <p:cNvSpPr/>
            <p:nvPr/>
          </p:nvSpPr>
          <p:spPr bwMode="auto">
            <a:xfrm>
              <a:off x="1558" y="2418"/>
              <a:ext cx="60" cy="156"/>
            </a:xfrm>
            <a:custGeom>
              <a:avLst/>
              <a:gdLst>
                <a:gd name="T0" fmla="*/ 6 w 14"/>
                <a:gd name="T1" fmla="*/ 6 h 37"/>
                <a:gd name="T2" fmla="*/ 4 w 14"/>
                <a:gd name="T3" fmla="*/ 11 h 37"/>
                <a:gd name="T4" fmla="*/ 2 w 14"/>
                <a:gd name="T5" fmla="*/ 18 h 37"/>
                <a:gd name="T6" fmla="*/ 0 w 14"/>
                <a:gd name="T7" fmla="*/ 32 h 37"/>
                <a:gd name="T8" fmla="*/ 6 w 14"/>
                <a:gd name="T9" fmla="*/ 30 h 37"/>
                <a:gd name="T10" fmla="*/ 7 w 14"/>
                <a:gd name="T11" fmla="*/ 21 h 37"/>
                <a:gd name="T12" fmla="*/ 10 w 14"/>
                <a:gd name="T13" fmla="*/ 15 h 37"/>
                <a:gd name="T14" fmla="*/ 10 w 14"/>
                <a:gd name="T15" fmla="*/ 12 h 37"/>
                <a:gd name="T16" fmla="*/ 11 w 14"/>
                <a:gd name="T17" fmla="*/ 10 h 37"/>
                <a:gd name="T18" fmla="*/ 13 w 14"/>
                <a:gd name="T19" fmla="*/ 5 h 37"/>
                <a:gd name="T20" fmla="*/ 6 w 14"/>
                <a:gd name="T21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37">
                  <a:moveTo>
                    <a:pt x="6" y="6"/>
                  </a:moveTo>
                  <a:cubicBezTo>
                    <a:pt x="6" y="8"/>
                    <a:pt x="4" y="9"/>
                    <a:pt x="4" y="11"/>
                  </a:cubicBezTo>
                  <a:cubicBezTo>
                    <a:pt x="3" y="14"/>
                    <a:pt x="3" y="16"/>
                    <a:pt x="2" y="18"/>
                  </a:cubicBezTo>
                  <a:cubicBezTo>
                    <a:pt x="0" y="23"/>
                    <a:pt x="0" y="27"/>
                    <a:pt x="0" y="32"/>
                  </a:cubicBezTo>
                  <a:cubicBezTo>
                    <a:pt x="0" y="37"/>
                    <a:pt x="6" y="33"/>
                    <a:pt x="6" y="30"/>
                  </a:cubicBezTo>
                  <a:cubicBezTo>
                    <a:pt x="6" y="27"/>
                    <a:pt x="6" y="24"/>
                    <a:pt x="7" y="21"/>
                  </a:cubicBezTo>
                  <a:cubicBezTo>
                    <a:pt x="8" y="19"/>
                    <a:pt x="9" y="17"/>
                    <a:pt x="10" y="15"/>
                  </a:cubicBezTo>
                  <a:cubicBezTo>
                    <a:pt x="10" y="14"/>
                    <a:pt x="10" y="13"/>
                    <a:pt x="10" y="12"/>
                  </a:cubicBezTo>
                  <a:cubicBezTo>
                    <a:pt x="10" y="10"/>
                    <a:pt x="10" y="12"/>
                    <a:pt x="11" y="10"/>
                  </a:cubicBezTo>
                  <a:cubicBezTo>
                    <a:pt x="12" y="9"/>
                    <a:pt x="13" y="7"/>
                    <a:pt x="13" y="5"/>
                  </a:cubicBezTo>
                  <a:cubicBezTo>
                    <a:pt x="14" y="0"/>
                    <a:pt x="7" y="2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5" name="Freeform 21"/>
          <p:cNvSpPr/>
          <p:nvPr/>
        </p:nvSpPr>
        <p:spPr bwMode="auto">
          <a:xfrm>
            <a:off x="3865846" y="3400636"/>
            <a:ext cx="3692514" cy="265928"/>
          </a:xfrm>
          <a:custGeom>
            <a:avLst/>
            <a:gdLst>
              <a:gd name="T0" fmla="*/ 3 w 764"/>
              <a:gd name="T1" fmla="*/ 1 h 70"/>
              <a:gd name="T2" fmla="*/ 0 w 764"/>
              <a:gd name="T3" fmla="*/ 4 h 70"/>
              <a:gd name="T4" fmla="*/ 3 w 764"/>
              <a:gd name="T5" fmla="*/ 8 h 70"/>
              <a:gd name="T6" fmla="*/ 183 w 764"/>
              <a:gd name="T7" fmla="*/ 7 h 70"/>
              <a:gd name="T8" fmla="*/ 625 w 764"/>
              <a:gd name="T9" fmla="*/ 9 h 70"/>
              <a:gd name="T10" fmla="*/ 638 w 764"/>
              <a:gd name="T11" fmla="*/ 9 h 70"/>
              <a:gd name="T12" fmla="*/ 517 w 764"/>
              <a:gd name="T13" fmla="*/ 13 h 70"/>
              <a:gd name="T14" fmla="*/ 241 w 764"/>
              <a:gd name="T15" fmla="*/ 22 h 70"/>
              <a:gd name="T16" fmla="*/ 47 w 764"/>
              <a:gd name="T17" fmla="*/ 33 h 70"/>
              <a:gd name="T18" fmla="*/ 47 w 764"/>
              <a:gd name="T19" fmla="*/ 39 h 70"/>
              <a:gd name="T20" fmla="*/ 215 w 764"/>
              <a:gd name="T21" fmla="*/ 33 h 70"/>
              <a:gd name="T22" fmla="*/ 539 w 764"/>
              <a:gd name="T23" fmla="*/ 40 h 70"/>
              <a:gd name="T24" fmla="*/ 530 w 764"/>
              <a:gd name="T25" fmla="*/ 40 h 70"/>
              <a:gd name="T26" fmla="*/ 236 w 764"/>
              <a:gd name="T27" fmla="*/ 60 h 70"/>
              <a:gd name="T28" fmla="*/ 217 w 764"/>
              <a:gd name="T29" fmla="*/ 63 h 70"/>
              <a:gd name="T30" fmla="*/ 215 w 764"/>
              <a:gd name="T31" fmla="*/ 67 h 70"/>
              <a:gd name="T32" fmla="*/ 218 w 764"/>
              <a:gd name="T33" fmla="*/ 70 h 70"/>
              <a:gd name="T34" fmla="*/ 237 w 764"/>
              <a:gd name="T35" fmla="*/ 67 h 70"/>
              <a:gd name="T36" fmla="*/ 530 w 764"/>
              <a:gd name="T37" fmla="*/ 47 h 70"/>
              <a:gd name="T38" fmla="*/ 575 w 764"/>
              <a:gd name="T39" fmla="*/ 47 h 70"/>
              <a:gd name="T40" fmla="*/ 575 w 764"/>
              <a:gd name="T41" fmla="*/ 41 h 70"/>
              <a:gd name="T42" fmla="*/ 573 w 764"/>
              <a:gd name="T43" fmla="*/ 40 h 70"/>
              <a:gd name="T44" fmla="*/ 560 w 764"/>
              <a:gd name="T45" fmla="*/ 37 h 70"/>
              <a:gd name="T46" fmla="*/ 321 w 764"/>
              <a:gd name="T47" fmla="*/ 22 h 70"/>
              <a:gd name="T48" fmla="*/ 517 w 764"/>
              <a:gd name="T49" fmla="*/ 19 h 70"/>
              <a:gd name="T50" fmla="*/ 668 w 764"/>
              <a:gd name="T51" fmla="*/ 14 h 70"/>
              <a:gd name="T52" fmla="*/ 761 w 764"/>
              <a:gd name="T53" fmla="*/ 8 h 70"/>
              <a:gd name="T54" fmla="*/ 763 w 764"/>
              <a:gd name="T55" fmla="*/ 7 h 70"/>
              <a:gd name="T56" fmla="*/ 763 w 764"/>
              <a:gd name="T57" fmla="*/ 2 h 70"/>
              <a:gd name="T58" fmla="*/ 763 w 764"/>
              <a:gd name="T59" fmla="*/ 2 h 70"/>
              <a:gd name="T60" fmla="*/ 759 w 764"/>
              <a:gd name="T61" fmla="*/ 2 h 70"/>
              <a:gd name="T62" fmla="*/ 759 w 764"/>
              <a:gd name="T63" fmla="*/ 2 h 70"/>
              <a:gd name="T64" fmla="*/ 759 w 764"/>
              <a:gd name="T65" fmla="*/ 2 h 70"/>
              <a:gd name="T66" fmla="*/ 682 w 764"/>
              <a:gd name="T67" fmla="*/ 2 h 70"/>
              <a:gd name="T68" fmla="*/ 625 w 764"/>
              <a:gd name="T69" fmla="*/ 2 h 70"/>
              <a:gd name="T70" fmla="*/ 183 w 764"/>
              <a:gd name="T71" fmla="*/ 1 h 70"/>
              <a:gd name="T72" fmla="*/ 3 w 764"/>
              <a:gd name="T73" fmla="*/ 1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64" h="70">
                <a:moveTo>
                  <a:pt x="3" y="1"/>
                </a:moveTo>
                <a:cubicBezTo>
                  <a:pt x="1" y="1"/>
                  <a:pt x="0" y="3"/>
                  <a:pt x="0" y="4"/>
                </a:cubicBezTo>
                <a:cubicBezTo>
                  <a:pt x="0" y="6"/>
                  <a:pt x="1" y="8"/>
                  <a:pt x="3" y="8"/>
                </a:cubicBezTo>
                <a:cubicBezTo>
                  <a:pt x="59" y="8"/>
                  <a:pt x="121" y="8"/>
                  <a:pt x="183" y="7"/>
                </a:cubicBezTo>
                <a:cubicBezTo>
                  <a:pt x="330" y="7"/>
                  <a:pt x="473" y="7"/>
                  <a:pt x="625" y="9"/>
                </a:cubicBezTo>
                <a:cubicBezTo>
                  <a:pt x="627" y="9"/>
                  <a:pt x="632" y="9"/>
                  <a:pt x="638" y="9"/>
                </a:cubicBezTo>
                <a:cubicBezTo>
                  <a:pt x="581" y="11"/>
                  <a:pt x="523" y="13"/>
                  <a:pt x="517" y="13"/>
                </a:cubicBezTo>
                <a:cubicBezTo>
                  <a:pt x="414" y="7"/>
                  <a:pt x="327" y="15"/>
                  <a:pt x="241" y="22"/>
                </a:cubicBezTo>
                <a:cubicBezTo>
                  <a:pt x="178" y="28"/>
                  <a:pt x="115" y="33"/>
                  <a:pt x="47" y="33"/>
                </a:cubicBezTo>
                <a:cubicBezTo>
                  <a:pt x="47" y="39"/>
                  <a:pt x="47" y="39"/>
                  <a:pt x="47" y="39"/>
                </a:cubicBezTo>
                <a:cubicBezTo>
                  <a:pt x="108" y="39"/>
                  <a:pt x="162" y="36"/>
                  <a:pt x="215" y="33"/>
                </a:cubicBezTo>
                <a:cubicBezTo>
                  <a:pt x="316" y="28"/>
                  <a:pt x="411" y="22"/>
                  <a:pt x="539" y="40"/>
                </a:cubicBezTo>
                <a:cubicBezTo>
                  <a:pt x="530" y="40"/>
                  <a:pt x="530" y="40"/>
                  <a:pt x="530" y="40"/>
                </a:cubicBezTo>
                <a:cubicBezTo>
                  <a:pt x="427" y="40"/>
                  <a:pt x="355" y="40"/>
                  <a:pt x="236" y="60"/>
                </a:cubicBezTo>
                <a:cubicBezTo>
                  <a:pt x="217" y="63"/>
                  <a:pt x="217" y="63"/>
                  <a:pt x="217" y="63"/>
                </a:cubicBezTo>
                <a:cubicBezTo>
                  <a:pt x="216" y="64"/>
                  <a:pt x="214" y="65"/>
                  <a:pt x="215" y="67"/>
                </a:cubicBezTo>
                <a:cubicBezTo>
                  <a:pt x="215" y="69"/>
                  <a:pt x="217" y="70"/>
                  <a:pt x="218" y="70"/>
                </a:cubicBezTo>
                <a:cubicBezTo>
                  <a:pt x="237" y="67"/>
                  <a:pt x="237" y="67"/>
                  <a:pt x="237" y="67"/>
                </a:cubicBezTo>
                <a:cubicBezTo>
                  <a:pt x="356" y="46"/>
                  <a:pt x="427" y="47"/>
                  <a:pt x="530" y="47"/>
                </a:cubicBezTo>
                <a:cubicBezTo>
                  <a:pt x="546" y="47"/>
                  <a:pt x="563" y="47"/>
                  <a:pt x="575" y="47"/>
                </a:cubicBezTo>
                <a:cubicBezTo>
                  <a:pt x="575" y="41"/>
                  <a:pt x="575" y="41"/>
                  <a:pt x="575" y="41"/>
                </a:cubicBezTo>
                <a:cubicBezTo>
                  <a:pt x="574" y="41"/>
                  <a:pt x="574" y="40"/>
                  <a:pt x="573" y="40"/>
                </a:cubicBezTo>
                <a:cubicBezTo>
                  <a:pt x="569" y="39"/>
                  <a:pt x="561" y="37"/>
                  <a:pt x="560" y="37"/>
                </a:cubicBezTo>
                <a:cubicBezTo>
                  <a:pt x="467" y="23"/>
                  <a:pt x="392" y="20"/>
                  <a:pt x="321" y="22"/>
                </a:cubicBezTo>
                <a:cubicBezTo>
                  <a:pt x="382" y="18"/>
                  <a:pt x="446" y="15"/>
                  <a:pt x="517" y="19"/>
                </a:cubicBezTo>
                <a:cubicBezTo>
                  <a:pt x="524" y="20"/>
                  <a:pt x="602" y="17"/>
                  <a:pt x="668" y="14"/>
                </a:cubicBezTo>
                <a:cubicBezTo>
                  <a:pt x="713" y="12"/>
                  <a:pt x="753" y="10"/>
                  <a:pt x="761" y="8"/>
                </a:cubicBezTo>
                <a:cubicBezTo>
                  <a:pt x="762" y="8"/>
                  <a:pt x="763" y="8"/>
                  <a:pt x="763" y="7"/>
                </a:cubicBezTo>
                <a:cubicBezTo>
                  <a:pt x="764" y="6"/>
                  <a:pt x="764" y="4"/>
                  <a:pt x="763" y="2"/>
                </a:cubicBezTo>
                <a:cubicBezTo>
                  <a:pt x="763" y="2"/>
                  <a:pt x="763" y="2"/>
                  <a:pt x="763" y="2"/>
                </a:cubicBezTo>
                <a:cubicBezTo>
                  <a:pt x="763" y="2"/>
                  <a:pt x="761" y="2"/>
                  <a:pt x="759" y="2"/>
                </a:cubicBezTo>
                <a:cubicBezTo>
                  <a:pt x="759" y="2"/>
                  <a:pt x="759" y="2"/>
                  <a:pt x="759" y="2"/>
                </a:cubicBezTo>
                <a:cubicBezTo>
                  <a:pt x="759" y="2"/>
                  <a:pt x="759" y="2"/>
                  <a:pt x="759" y="2"/>
                </a:cubicBezTo>
                <a:cubicBezTo>
                  <a:pt x="748" y="2"/>
                  <a:pt x="713" y="2"/>
                  <a:pt x="682" y="2"/>
                </a:cubicBezTo>
                <a:cubicBezTo>
                  <a:pt x="655" y="2"/>
                  <a:pt x="631" y="2"/>
                  <a:pt x="625" y="2"/>
                </a:cubicBezTo>
                <a:cubicBezTo>
                  <a:pt x="474" y="0"/>
                  <a:pt x="330" y="1"/>
                  <a:pt x="183" y="1"/>
                </a:cubicBezTo>
                <a:cubicBezTo>
                  <a:pt x="126" y="1"/>
                  <a:pt x="68" y="1"/>
                  <a:pt x="3" y="1"/>
                </a:cubicBezTo>
                <a:close/>
              </a:path>
            </a:pathLst>
          </a:custGeom>
          <a:solidFill>
            <a:srgbClr val="4A67AA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0" name="Picture 4">
            <a:extLst>
              <a:ext uri="{FF2B5EF4-FFF2-40B4-BE49-F238E27FC236}">
                <a16:creationId xmlns:a16="http://schemas.microsoft.com/office/drawing/2014/main" id="{64A6C8E4-690F-184B-AB04-5669452FA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846" y="644011"/>
            <a:ext cx="2722378" cy="1361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1073902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</p:cTn>
                        </p:par>
                        <p:par>
                          <p:cTn id="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" presetID="12" presetClass="entr" presetSubtype="4" fill="hold" grpId="2" nodeType="afterEffect"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1" nodeType="afterEffect"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  <p:cond evt="onBegin" delay="0">
                          <p:tn val="19"/>
                        </p:cond>
                      </p:stCondLst>
                      <p:childTnLst>
                        <p:par>
                          <p:cTn id="21" fill="hold" nodeType="withGroup">
                            <p:stCondLst>
                              <p:cond delay="indefinite"/>
                            </p:stCondLst>
                          </p:cTn>
                        </p:par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3" nodeType="withEffect"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9" grpId="1"/>
      <p:bldP spid="30" grpId="2" animBg="1"/>
      <p:bldP spid="45" grpId="3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276"/>
          <p:cNvSpPr/>
          <p:nvPr/>
        </p:nvSpPr>
        <p:spPr bwMode="auto">
          <a:xfrm>
            <a:off x="2471899" y="1035150"/>
            <a:ext cx="218445" cy="388381"/>
          </a:xfrm>
          <a:custGeom>
            <a:avLst/>
            <a:gdLst>
              <a:gd name="T0" fmla="*/ 3 w 25"/>
              <a:gd name="T1" fmla="*/ 33 h 41"/>
              <a:gd name="T2" fmla="*/ 25 w 25"/>
              <a:gd name="T3" fmla="*/ 2 h 41"/>
              <a:gd name="T4" fmla="*/ 22 w 25"/>
              <a:gd name="T5" fmla="*/ 1 h 41"/>
              <a:gd name="T6" fmla="*/ 16 w 25"/>
              <a:gd name="T7" fmla="*/ 38 h 41"/>
              <a:gd name="T8" fmla="*/ 18 w 25"/>
              <a:gd name="T9" fmla="*/ 39 h 41"/>
              <a:gd name="T10" fmla="*/ 25 w 25"/>
              <a:gd name="T11" fmla="*/ 3 h 41"/>
              <a:gd name="T12" fmla="*/ 22 w 25"/>
              <a:gd name="T13" fmla="*/ 2 h 41"/>
              <a:gd name="T14" fmla="*/ 2 w 25"/>
              <a:gd name="T15" fmla="*/ 31 h 41"/>
              <a:gd name="T16" fmla="*/ 3 w 25"/>
              <a:gd name="T17" fmla="*/ 3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" h="41">
                <a:moveTo>
                  <a:pt x="3" y="33"/>
                </a:moveTo>
                <a:cubicBezTo>
                  <a:pt x="15" y="27"/>
                  <a:pt x="24" y="15"/>
                  <a:pt x="25" y="2"/>
                </a:cubicBezTo>
                <a:cubicBezTo>
                  <a:pt x="25" y="1"/>
                  <a:pt x="23" y="0"/>
                  <a:pt x="22" y="1"/>
                </a:cubicBezTo>
                <a:cubicBezTo>
                  <a:pt x="17" y="13"/>
                  <a:pt x="21" y="26"/>
                  <a:pt x="16" y="38"/>
                </a:cubicBezTo>
                <a:cubicBezTo>
                  <a:pt x="15" y="40"/>
                  <a:pt x="17" y="41"/>
                  <a:pt x="18" y="39"/>
                </a:cubicBezTo>
                <a:cubicBezTo>
                  <a:pt x="24" y="28"/>
                  <a:pt x="19" y="14"/>
                  <a:pt x="25" y="3"/>
                </a:cubicBezTo>
                <a:cubicBezTo>
                  <a:pt x="24" y="2"/>
                  <a:pt x="23" y="2"/>
                  <a:pt x="22" y="2"/>
                </a:cubicBezTo>
                <a:cubicBezTo>
                  <a:pt x="21" y="15"/>
                  <a:pt x="13" y="25"/>
                  <a:pt x="2" y="31"/>
                </a:cubicBezTo>
                <a:cubicBezTo>
                  <a:pt x="0" y="32"/>
                  <a:pt x="2" y="34"/>
                  <a:pt x="3" y="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277"/>
          <p:cNvSpPr/>
          <p:nvPr/>
        </p:nvSpPr>
        <p:spPr bwMode="auto">
          <a:xfrm>
            <a:off x="2482688" y="1700895"/>
            <a:ext cx="247552" cy="322159"/>
          </a:xfrm>
          <a:custGeom>
            <a:avLst/>
            <a:gdLst>
              <a:gd name="T0" fmla="*/ 6 w 25"/>
              <a:gd name="T1" fmla="*/ 9 h 30"/>
              <a:gd name="T2" fmla="*/ 8 w 25"/>
              <a:gd name="T3" fmla="*/ 6 h 30"/>
              <a:gd name="T4" fmla="*/ 8 w 25"/>
              <a:gd name="T5" fmla="*/ 10 h 30"/>
              <a:gd name="T6" fmla="*/ 3 w 25"/>
              <a:gd name="T7" fmla="*/ 16 h 30"/>
              <a:gd name="T8" fmla="*/ 3 w 25"/>
              <a:gd name="T9" fmla="*/ 25 h 30"/>
              <a:gd name="T10" fmla="*/ 23 w 25"/>
              <a:gd name="T11" fmla="*/ 25 h 30"/>
              <a:gd name="T12" fmla="*/ 24 w 25"/>
              <a:gd name="T13" fmla="*/ 22 h 30"/>
              <a:gd name="T14" fmla="*/ 12 w 25"/>
              <a:gd name="T15" fmla="*/ 24 h 30"/>
              <a:gd name="T16" fmla="*/ 5 w 25"/>
              <a:gd name="T17" fmla="*/ 24 h 30"/>
              <a:gd name="T18" fmla="*/ 8 w 25"/>
              <a:gd name="T19" fmla="*/ 14 h 30"/>
              <a:gd name="T20" fmla="*/ 11 w 25"/>
              <a:gd name="T21" fmla="*/ 4 h 30"/>
              <a:gd name="T22" fmla="*/ 3 w 25"/>
              <a:gd name="T23" fmla="*/ 8 h 30"/>
              <a:gd name="T24" fmla="*/ 6 w 25"/>
              <a:gd name="T25" fmla="*/ 9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5" h="30">
                <a:moveTo>
                  <a:pt x="6" y="9"/>
                </a:moveTo>
                <a:cubicBezTo>
                  <a:pt x="6" y="8"/>
                  <a:pt x="7" y="7"/>
                  <a:pt x="8" y="6"/>
                </a:cubicBezTo>
                <a:cubicBezTo>
                  <a:pt x="10" y="4"/>
                  <a:pt x="8" y="10"/>
                  <a:pt x="8" y="10"/>
                </a:cubicBezTo>
                <a:cubicBezTo>
                  <a:pt x="7" y="12"/>
                  <a:pt x="5" y="14"/>
                  <a:pt x="3" y="16"/>
                </a:cubicBezTo>
                <a:cubicBezTo>
                  <a:pt x="2" y="19"/>
                  <a:pt x="0" y="23"/>
                  <a:pt x="3" y="25"/>
                </a:cubicBezTo>
                <a:cubicBezTo>
                  <a:pt x="8" y="30"/>
                  <a:pt x="17" y="24"/>
                  <a:pt x="23" y="25"/>
                </a:cubicBezTo>
                <a:cubicBezTo>
                  <a:pt x="25" y="25"/>
                  <a:pt x="25" y="23"/>
                  <a:pt x="24" y="22"/>
                </a:cubicBezTo>
                <a:cubicBezTo>
                  <a:pt x="20" y="22"/>
                  <a:pt x="16" y="23"/>
                  <a:pt x="12" y="24"/>
                </a:cubicBezTo>
                <a:cubicBezTo>
                  <a:pt x="10" y="25"/>
                  <a:pt x="7" y="25"/>
                  <a:pt x="5" y="24"/>
                </a:cubicBezTo>
                <a:cubicBezTo>
                  <a:pt x="2" y="22"/>
                  <a:pt x="7" y="16"/>
                  <a:pt x="8" y="14"/>
                </a:cubicBezTo>
                <a:cubicBezTo>
                  <a:pt x="10" y="12"/>
                  <a:pt x="13" y="7"/>
                  <a:pt x="11" y="4"/>
                </a:cubicBezTo>
                <a:cubicBezTo>
                  <a:pt x="8" y="0"/>
                  <a:pt x="4" y="6"/>
                  <a:pt x="3" y="8"/>
                </a:cubicBezTo>
                <a:cubicBezTo>
                  <a:pt x="3" y="9"/>
                  <a:pt x="5" y="11"/>
                  <a:pt x="6" y="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4"/>
              </a:solidFill>
            </a:endParaRPr>
          </a:p>
        </p:txBody>
      </p:sp>
      <p:sp>
        <p:nvSpPr>
          <p:cNvPr id="13" name="Freeform 1278"/>
          <p:cNvSpPr/>
          <p:nvPr/>
        </p:nvSpPr>
        <p:spPr bwMode="auto">
          <a:xfrm>
            <a:off x="2459582" y="3115735"/>
            <a:ext cx="270280" cy="436428"/>
          </a:xfrm>
          <a:custGeom>
            <a:avLst/>
            <a:gdLst>
              <a:gd name="T0" fmla="*/ 3 w 31"/>
              <a:gd name="T1" fmla="*/ 13 h 46"/>
              <a:gd name="T2" fmla="*/ 8 w 31"/>
              <a:gd name="T3" fmla="*/ 20 h 46"/>
              <a:gd name="T4" fmla="*/ 8 w 31"/>
              <a:gd name="T5" fmla="*/ 22 h 46"/>
              <a:gd name="T6" fmla="*/ 22 w 31"/>
              <a:gd name="T7" fmla="*/ 37 h 46"/>
              <a:gd name="T8" fmla="*/ 3 w 31"/>
              <a:gd name="T9" fmla="*/ 43 h 46"/>
              <a:gd name="T10" fmla="*/ 4 w 31"/>
              <a:gd name="T11" fmla="*/ 45 h 46"/>
              <a:gd name="T12" fmla="*/ 27 w 31"/>
              <a:gd name="T13" fmla="*/ 35 h 46"/>
              <a:gd name="T14" fmla="*/ 9 w 31"/>
              <a:gd name="T15" fmla="*/ 20 h 46"/>
              <a:gd name="T16" fmla="*/ 9 w 31"/>
              <a:gd name="T17" fmla="*/ 22 h 46"/>
              <a:gd name="T18" fmla="*/ 2 w 31"/>
              <a:gd name="T19" fmla="*/ 11 h 46"/>
              <a:gd name="T20" fmla="*/ 3 w 31"/>
              <a:gd name="T21" fmla="*/ 13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1" h="46">
                <a:moveTo>
                  <a:pt x="3" y="13"/>
                </a:moveTo>
                <a:cubicBezTo>
                  <a:pt x="11" y="5"/>
                  <a:pt x="17" y="18"/>
                  <a:pt x="8" y="20"/>
                </a:cubicBezTo>
                <a:cubicBezTo>
                  <a:pt x="7" y="20"/>
                  <a:pt x="7" y="22"/>
                  <a:pt x="8" y="22"/>
                </a:cubicBezTo>
                <a:cubicBezTo>
                  <a:pt x="13" y="24"/>
                  <a:pt x="31" y="30"/>
                  <a:pt x="22" y="37"/>
                </a:cubicBezTo>
                <a:cubicBezTo>
                  <a:pt x="17" y="41"/>
                  <a:pt x="9" y="41"/>
                  <a:pt x="3" y="43"/>
                </a:cubicBezTo>
                <a:cubicBezTo>
                  <a:pt x="2" y="43"/>
                  <a:pt x="3" y="46"/>
                  <a:pt x="4" y="45"/>
                </a:cubicBezTo>
                <a:cubicBezTo>
                  <a:pt x="10" y="43"/>
                  <a:pt x="24" y="43"/>
                  <a:pt x="27" y="35"/>
                </a:cubicBezTo>
                <a:cubicBezTo>
                  <a:pt x="30" y="26"/>
                  <a:pt x="15" y="22"/>
                  <a:pt x="9" y="20"/>
                </a:cubicBezTo>
                <a:cubicBezTo>
                  <a:pt x="9" y="21"/>
                  <a:pt x="9" y="22"/>
                  <a:pt x="9" y="22"/>
                </a:cubicBezTo>
                <a:cubicBezTo>
                  <a:pt x="22" y="19"/>
                  <a:pt x="12" y="0"/>
                  <a:pt x="2" y="11"/>
                </a:cubicBezTo>
                <a:cubicBezTo>
                  <a:pt x="0" y="12"/>
                  <a:pt x="2" y="14"/>
                  <a:pt x="3" y="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21"/>
          <p:cNvGrpSpPr/>
          <p:nvPr/>
        </p:nvGrpSpPr>
        <p:grpSpPr>
          <a:xfrm>
            <a:off x="415127" y="772345"/>
            <a:ext cx="1672597" cy="3464749"/>
            <a:chOff x="1293431" y="2240868"/>
            <a:chExt cx="4388627" cy="3808175"/>
          </a:xfrm>
          <a:solidFill>
            <a:schemeClr val="accent2"/>
          </a:solidFill>
        </p:grpSpPr>
        <p:sp>
          <p:nvSpPr>
            <p:cNvPr id="3" name="Freeform 1268"/>
            <p:cNvSpPr/>
            <p:nvPr/>
          </p:nvSpPr>
          <p:spPr bwMode="auto">
            <a:xfrm>
              <a:off x="1293431" y="2766846"/>
              <a:ext cx="3559283" cy="3207480"/>
            </a:xfrm>
            <a:custGeom>
              <a:avLst/>
              <a:gdLst>
                <a:gd name="T0" fmla="*/ 4 w 305"/>
                <a:gd name="T1" fmla="*/ 237 h 239"/>
                <a:gd name="T2" fmla="*/ 4 w 305"/>
                <a:gd name="T3" fmla="*/ 210 h 239"/>
                <a:gd name="T4" fmla="*/ 3 w 305"/>
                <a:gd name="T5" fmla="*/ 177 h 239"/>
                <a:gd name="T6" fmla="*/ 4 w 305"/>
                <a:gd name="T7" fmla="*/ 142 h 239"/>
                <a:gd name="T8" fmla="*/ 5 w 305"/>
                <a:gd name="T9" fmla="*/ 110 h 239"/>
                <a:gd name="T10" fmla="*/ 69 w 305"/>
                <a:gd name="T11" fmla="*/ 13 h 239"/>
                <a:gd name="T12" fmla="*/ 166 w 305"/>
                <a:gd name="T13" fmla="*/ 6 h 239"/>
                <a:gd name="T14" fmla="*/ 233 w 305"/>
                <a:gd name="T15" fmla="*/ 5 h 239"/>
                <a:gd name="T16" fmla="*/ 303 w 305"/>
                <a:gd name="T17" fmla="*/ 8 h 239"/>
                <a:gd name="T18" fmla="*/ 303 w 305"/>
                <a:gd name="T19" fmla="*/ 5 h 239"/>
                <a:gd name="T20" fmla="*/ 233 w 305"/>
                <a:gd name="T21" fmla="*/ 2 h 239"/>
                <a:gd name="T22" fmla="*/ 161 w 305"/>
                <a:gd name="T23" fmla="*/ 3 h 239"/>
                <a:gd name="T24" fmla="*/ 63 w 305"/>
                <a:gd name="T25" fmla="*/ 12 h 239"/>
                <a:gd name="T26" fmla="*/ 4 w 305"/>
                <a:gd name="T27" fmla="*/ 90 h 239"/>
                <a:gd name="T28" fmla="*/ 3 w 305"/>
                <a:gd name="T29" fmla="*/ 125 h 239"/>
                <a:gd name="T30" fmla="*/ 1 w 305"/>
                <a:gd name="T31" fmla="*/ 161 h 239"/>
                <a:gd name="T32" fmla="*/ 1 w 305"/>
                <a:gd name="T33" fmla="*/ 200 h 239"/>
                <a:gd name="T34" fmla="*/ 2 w 305"/>
                <a:gd name="T35" fmla="*/ 237 h 239"/>
                <a:gd name="T36" fmla="*/ 4 w 305"/>
                <a:gd name="T37" fmla="*/ 237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5" h="239">
                  <a:moveTo>
                    <a:pt x="4" y="237"/>
                  </a:moveTo>
                  <a:cubicBezTo>
                    <a:pt x="6" y="228"/>
                    <a:pt x="6" y="219"/>
                    <a:pt x="4" y="210"/>
                  </a:cubicBezTo>
                  <a:cubicBezTo>
                    <a:pt x="3" y="199"/>
                    <a:pt x="3" y="188"/>
                    <a:pt x="3" y="177"/>
                  </a:cubicBezTo>
                  <a:cubicBezTo>
                    <a:pt x="3" y="166"/>
                    <a:pt x="3" y="154"/>
                    <a:pt x="4" y="142"/>
                  </a:cubicBezTo>
                  <a:cubicBezTo>
                    <a:pt x="4" y="131"/>
                    <a:pt x="6" y="121"/>
                    <a:pt x="5" y="110"/>
                  </a:cubicBezTo>
                  <a:cubicBezTo>
                    <a:pt x="4" y="68"/>
                    <a:pt x="29" y="26"/>
                    <a:pt x="69" y="13"/>
                  </a:cubicBezTo>
                  <a:cubicBezTo>
                    <a:pt x="100" y="2"/>
                    <a:pt x="134" y="5"/>
                    <a:pt x="166" y="6"/>
                  </a:cubicBezTo>
                  <a:cubicBezTo>
                    <a:pt x="189" y="6"/>
                    <a:pt x="211" y="5"/>
                    <a:pt x="233" y="5"/>
                  </a:cubicBezTo>
                  <a:cubicBezTo>
                    <a:pt x="256" y="5"/>
                    <a:pt x="280" y="9"/>
                    <a:pt x="303" y="8"/>
                  </a:cubicBezTo>
                  <a:cubicBezTo>
                    <a:pt x="305" y="8"/>
                    <a:pt x="305" y="5"/>
                    <a:pt x="303" y="5"/>
                  </a:cubicBezTo>
                  <a:cubicBezTo>
                    <a:pt x="280" y="6"/>
                    <a:pt x="256" y="3"/>
                    <a:pt x="233" y="2"/>
                  </a:cubicBezTo>
                  <a:cubicBezTo>
                    <a:pt x="209" y="2"/>
                    <a:pt x="185" y="4"/>
                    <a:pt x="161" y="3"/>
                  </a:cubicBezTo>
                  <a:cubicBezTo>
                    <a:pt x="129" y="3"/>
                    <a:pt x="95" y="0"/>
                    <a:pt x="63" y="12"/>
                  </a:cubicBezTo>
                  <a:cubicBezTo>
                    <a:pt x="29" y="24"/>
                    <a:pt x="11" y="56"/>
                    <a:pt x="4" y="90"/>
                  </a:cubicBezTo>
                  <a:cubicBezTo>
                    <a:pt x="2" y="102"/>
                    <a:pt x="4" y="114"/>
                    <a:pt x="3" y="125"/>
                  </a:cubicBezTo>
                  <a:cubicBezTo>
                    <a:pt x="2" y="138"/>
                    <a:pt x="1" y="149"/>
                    <a:pt x="1" y="161"/>
                  </a:cubicBezTo>
                  <a:cubicBezTo>
                    <a:pt x="1" y="174"/>
                    <a:pt x="0" y="187"/>
                    <a:pt x="1" y="200"/>
                  </a:cubicBezTo>
                  <a:cubicBezTo>
                    <a:pt x="2" y="213"/>
                    <a:pt x="5" y="224"/>
                    <a:pt x="2" y="237"/>
                  </a:cubicBezTo>
                  <a:cubicBezTo>
                    <a:pt x="1" y="238"/>
                    <a:pt x="4" y="239"/>
                    <a:pt x="4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1269"/>
            <p:cNvSpPr/>
            <p:nvPr/>
          </p:nvSpPr>
          <p:spPr bwMode="auto">
            <a:xfrm>
              <a:off x="2107967" y="2240868"/>
              <a:ext cx="3574091" cy="3808175"/>
            </a:xfrm>
            <a:custGeom>
              <a:avLst/>
              <a:gdLst>
                <a:gd name="T0" fmla="*/ 237 w 306"/>
                <a:gd name="T1" fmla="*/ 43 h 284"/>
                <a:gd name="T2" fmla="*/ 239 w 306"/>
                <a:gd name="T3" fmla="*/ 22 h 284"/>
                <a:gd name="T4" fmla="*/ 239 w 306"/>
                <a:gd name="T5" fmla="*/ 3 h 284"/>
                <a:gd name="T6" fmla="*/ 262 w 306"/>
                <a:gd name="T7" fmla="*/ 21 h 284"/>
                <a:gd name="T8" fmla="*/ 284 w 306"/>
                <a:gd name="T9" fmla="*/ 40 h 284"/>
                <a:gd name="T10" fmla="*/ 299 w 306"/>
                <a:gd name="T11" fmla="*/ 64 h 284"/>
                <a:gd name="T12" fmla="*/ 280 w 306"/>
                <a:gd name="T13" fmla="*/ 85 h 284"/>
                <a:gd name="T14" fmla="*/ 258 w 306"/>
                <a:gd name="T15" fmla="*/ 105 h 284"/>
                <a:gd name="T16" fmla="*/ 241 w 306"/>
                <a:gd name="T17" fmla="*/ 123 h 284"/>
                <a:gd name="T18" fmla="*/ 243 w 306"/>
                <a:gd name="T19" fmla="*/ 124 h 284"/>
                <a:gd name="T20" fmla="*/ 239 w 306"/>
                <a:gd name="T21" fmla="*/ 96 h 284"/>
                <a:gd name="T22" fmla="*/ 238 w 306"/>
                <a:gd name="T23" fmla="*/ 95 h 284"/>
                <a:gd name="T24" fmla="*/ 208 w 306"/>
                <a:gd name="T25" fmla="*/ 96 h 284"/>
                <a:gd name="T26" fmla="*/ 180 w 306"/>
                <a:gd name="T27" fmla="*/ 100 h 284"/>
                <a:gd name="T28" fmla="*/ 146 w 306"/>
                <a:gd name="T29" fmla="*/ 101 h 284"/>
                <a:gd name="T30" fmla="*/ 116 w 306"/>
                <a:gd name="T31" fmla="*/ 101 h 284"/>
                <a:gd name="T32" fmla="*/ 42 w 306"/>
                <a:gd name="T33" fmla="*/ 102 h 284"/>
                <a:gd name="T34" fmla="*/ 3 w 306"/>
                <a:gd name="T35" fmla="*/ 161 h 284"/>
                <a:gd name="T36" fmla="*/ 4 w 306"/>
                <a:gd name="T37" fmla="*/ 220 h 284"/>
                <a:gd name="T38" fmla="*/ 3 w 306"/>
                <a:gd name="T39" fmla="*/ 249 h 284"/>
                <a:gd name="T40" fmla="*/ 0 w 306"/>
                <a:gd name="T41" fmla="*/ 282 h 284"/>
                <a:gd name="T42" fmla="*/ 2 w 306"/>
                <a:gd name="T43" fmla="*/ 283 h 284"/>
                <a:gd name="T44" fmla="*/ 4 w 306"/>
                <a:gd name="T45" fmla="*/ 283 h 284"/>
                <a:gd name="T46" fmla="*/ 3 w 306"/>
                <a:gd name="T47" fmla="*/ 280 h 284"/>
                <a:gd name="T48" fmla="*/ 5 w 306"/>
                <a:gd name="T49" fmla="*/ 257 h 284"/>
                <a:gd name="T50" fmla="*/ 6 w 306"/>
                <a:gd name="T51" fmla="*/ 227 h 284"/>
                <a:gd name="T52" fmla="*/ 5 w 306"/>
                <a:gd name="T53" fmla="*/ 168 h 284"/>
                <a:gd name="T54" fmla="*/ 22 w 306"/>
                <a:gd name="T55" fmla="*/ 115 h 284"/>
                <a:gd name="T56" fmla="*/ 60 w 306"/>
                <a:gd name="T57" fmla="*/ 102 h 284"/>
                <a:gd name="T58" fmla="*/ 96 w 306"/>
                <a:gd name="T59" fmla="*/ 103 h 284"/>
                <a:gd name="T60" fmla="*/ 142 w 306"/>
                <a:gd name="T61" fmla="*/ 103 h 284"/>
                <a:gd name="T62" fmla="*/ 172 w 306"/>
                <a:gd name="T63" fmla="*/ 104 h 284"/>
                <a:gd name="T64" fmla="*/ 200 w 306"/>
                <a:gd name="T65" fmla="*/ 99 h 284"/>
                <a:gd name="T66" fmla="*/ 231 w 306"/>
                <a:gd name="T67" fmla="*/ 98 h 284"/>
                <a:gd name="T68" fmla="*/ 239 w 306"/>
                <a:gd name="T69" fmla="*/ 109 h 284"/>
                <a:gd name="T70" fmla="*/ 241 w 306"/>
                <a:gd name="T71" fmla="*/ 124 h 284"/>
                <a:gd name="T72" fmla="*/ 243 w 306"/>
                <a:gd name="T73" fmla="*/ 125 h 284"/>
                <a:gd name="T74" fmla="*/ 260 w 306"/>
                <a:gd name="T75" fmla="*/ 107 h 284"/>
                <a:gd name="T76" fmla="*/ 282 w 306"/>
                <a:gd name="T77" fmla="*/ 86 h 284"/>
                <a:gd name="T78" fmla="*/ 304 w 306"/>
                <a:gd name="T79" fmla="*/ 57 h 284"/>
                <a:gd name="T80" fmla="*/ 297 w 306"/>
                <a:gd name="T81" fmla="*/ 47 h 284"/>
                <a:gd name="T82" fmla="*/ 275 w 306"/>
                <a:gd name="T83" fmla="*/ 29 h 284"/>
                <a:gd name="T84" fmla="*/ 254 w 306"/>
                <a:gd name="T85" fmla="*/ 10 h 284"/>
                <a:gd name="T86" fmla="*/ 237 w 306"/>
                <a:gd name="T87" fmla="*/ 0 h 284"/>
                <a:gd name="T88" fmla="*/ 235 w 306"/>
                <a:gd name="T89" fmla="*/ 1 h 284"/>
                <a:gd name="T90" fmla="*/ 235 w 306"/>
                <a:gd name="T91" fmla="*/ 13 h 284"/>
                <a:gd name="T92" fmla="*/ 235 w 306"/>
                <a:gd name="T93" fmla="*/ 42 h 284"/>
                <a:gd name="T94" fmla="*/ 237 w 306"/>
                <a:gd name="T95" fmla="*/ 43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6" h="284">
                  <a:moveTo>
                    <a:pt x="237" y="43"/>
                  </a:moveTo>
                  <a:cubicBezTo>
                    <a:pt x="238" y="36"/>
                    <a:pt x="239" y="29"/>
                    <a:pt x="239" y="22"/>
                  </a:cubicBezTo>
                  <a:cubicBezTo>
                    <a:pt x="239" y="19"/>
                    <a:pt x="235" y="2"/>
                    <a:pt x="239" y="3"/>
                  </a:cubicBezTo>
                  <a:cubicBezTo>
                    <a:pt x="246" y="4"/>
                    <a:pt x="256" y="16"/>
                    <a:pt x="262" y="21"/>
                  </a:cubicBezTo>
                  <a:cubicBezTo>
                    <a:pt x="269" y="28"/>
                    <a:pt x="277" y="34"/>
                    <a:pt x="284" y="40"/>
                  </a:cubicBezTo>
                  <a:cubicBezTo>
                    <a:pt x="291" y="47"/>
                    <a:pt x="306" y="52"/>
                    <a:pt x="299" y="64"/>
                  </a:cubicBezTo>
                  <a:cubicBezTo>
                    <a:pt x="294" y="72"/>
                    <a:pt x="286" y="78"/>
                    <a:pt x="280" y="85"/>
                  </a:cubicBezTo>
                  <a:cubicBezTo>
                    <a:pt x="273" y="92"/>
                    <a:pt x="265" y="98"/>
                    <a:pt x="258" y="105"/>
                  </a:cubicBezTo>
                  <a:cubicBezTo>
                    <a:pt x="252" y="111"/>
                    <a:pt x="247" y="118"/>
                    <a:pt x="241" y="123"/>
                  </a:cubicBezTo>
                  <a:cubicBezTo>
                    <a:pt x="242" y="124"/>
                    <a:pt x="242" y="124"/>
                    <a:pt x="243" y="124"/>
                  </a:cubicBezTo>
                  <a:cubicBezTo>
                    <a:pt x="243" y="115"/>
                    <a:pt x="241" y="105"/>
                    <a:pt x="239" y="96"/>
                  </a:cubicBezTo>
                  <a:cubicBezTo>
                    <a:pt x="239" y="95"/>
                    <a:pt x="238" y="95"/>
                    <a:pt x="238" y="95"/>
                  </a:cubicBezTo>
                  <a:cubicBezTo>
                    <a:pt x="228" y="95"/>
                    <a:pt x="218" y="95"/>
                    <a:pt x="208" y="96"/>
                  </a:cubicBezTo>
                  <a:cubicBezTo>
                    <a:pt x="198" y="96"/>
                    <a:pt x="189" y="99"/>
                    <a:pt x="180" y="100"/>
                  </a:cubicBezTo>
                  <a:cubicBezTo>
                    <a:pt x="168" y="102"/>
                    <a:pt x="157" y="101"/>
                    <a:pt x="146" y="101"/>
                  </a:cubicBezTo>
                  <a:cubicBezTo>
                    <a:pt x="136" y="100"/>
                    <a:pt x="126" y="101"/>
                    <a:pt x="116" y="101"/>
                  </a:cubicBezTo>
                  <a:cubicBezTo>
                    <a:pt x="91" y="101"/>
                    <a:pt x="66" y="96"/>
                    <a:pt x="42" y="102"/>
                  </a:cubicBezTo>
                  <a:cubicBezTo>
                    <a:pt x="13" y="109"/>
                    <a:pt x="5" y="135"/>
                    <a:pt x="3" y="161"/>
                  </a:cubicBezTo>
                  <a:cubicBezTo>
                    <a:pt x="1" y="181"/>
                    <a:pt x="3" y="200"/>
                    <a:pt x="4" y="220"/>
                  </a:cubicBezTo>
                  <a:cubicBezTo>
                    <a:pt x="4" y="230"/>
                    <a:pt x="3" y="240"/>
                    <a:pt x="3" y="249"/>
                  </a:cubicBezTo>
                  <a:cubicBezTo>
                    <a:pt x="2" y="260"/>
                    <a:pt x="0" y="271"/>
                    <a:pt x="0" y="282"/>
                  </a:cubicBezTo>
                  <a:cubicBezTo>
                    <a:pt x="1" y="283"/>
                    <a:pt x="1" y="284"/>
                    <a:pt x="2" y="283"/>
                  </a:cubicBezTo>
                  <a:cubicBezTo>
                    <a:pt x="3" y="283"/>
                    <a:pt x="3" y="283"/>
                    <a:pt x="4" y="283"/>
                  </a:cubicBezTo>
                  <a:cubicBezTo>
                    <a:pt x="5" y="282"/>
                    <a:pt x="5" y="280"/>
                    <a:pt x="3" y="280"/>
                  </a:cubicBezTo>
                  <a:cubicBezTo>
                    <a:pt x="3" y="280"/>
                    <a:pt x="4" y="259"/>
                    <a:pt x="5" y="257"/>
                  </a:cubicBezTo>
                  <a:cubicBezTo>
                    <a:pt x="6" y="247"/>
                    <a:pt x="6" y="237"/>
                    <a:pt x="6" y="227"/>
                  </a:cubicBezTo>
                  <a:cubicBezTo>
                    <a:pt x="7" y="208"/>
                    <a:pt x="4" y="188"/>
                    <a:pt x="5" y="168"/>
                  </a:cubicBezTo>
                  <a:cubicBezTo>
                    <a:pt x="5" y="150"/>
                    <a:pt x="8" y="129"/>
                    <a:pt x="22" y="115"/>
                  </a:cubicBezTo>
                  <a:cubicBezTo>
                    <a:pt x="32" y="105"/>
                    <a:pt x="47" y="102"/>
                    <a:pt x="60" y="102"/>
                  </a:cubicBezTo>
                  <a:cubicBezTo>
                    <a:pt x="72" y="101"/>
                    <a:pt x="85" y="102"/>
                    <a:pt x="96" y="103"/>
                  </a:cubicBezTo>
                  <a:cubicBezTo>
                    <a:pt x="112" y="104"/>
                    <a:pt x="127" y="104"/>
                    <a:pt x="142" y="103"/>
                  </a:cubicBezTo>
                  <a:cubicBezTo>
                    <a:pt x="152" y="103"/>
                    <a:pt x="162" y="104"/>
                    <a:pt x="172" y="104"/>
                  </a:cubicBezTo>
                  <a:cubicBezTo>
                    <a:pt x="182" y="103"/>
                    <a:pt x="191" y="101"/>
                    <a:pt x="200" y="99"/>
                  </a:cubicBezTo>
                  <a:cubicBezTo>
                    <a:pt x="211" y="97"/>
                    <a:pt x="221" y="100"/>
                    <a:pt x="231" y="98"/>
                  </a:cubicBezTo>
                  <a:cubicBezTo>
                    <a:pt x="239" y="97"/>
                    <a:pt x="238" y="103"/>
                    <a:pt x="239" y="109"/>
                  </a:cubicBezTo>
                  <a:cubicBezTo>
                    <a:pt x="240" y="114"/>
                    <a:pt x="241" y="119"/>
                    <a:pt x="241" y="124"/>
                  </a:cubicBezTo>
                  <a:cubicBezTo>
                    <a:pt x="241" y="125"/>
                    <a:pt x="242" y="126"/>
                    <a:pt x="243" y="125"/>
                  </a:cubicBezTo>
                  <a:cubicBezTo>
                    <a:pt x="249" y="120"/>
                    <a:pt x="254" y="113"/>
                    <a:pt x="260" y="107"/>
                  </a:cubicBezTo>
                  <a:cubicBezTo>
                    <a:pt x="267" y="100"/>
                    <a:pt x="274" y="93"/>
                    <a:pt x="282" y="86"/>
                  </a:cubicBezTo>
                  <a:cubicBezTo>
                    <a:pt x="287" y="81"/>
                    <a:pt x="306" y="67"/>
                    <a:pt x="304" y="57"/>
                  </a:cubicBezTo>
                  <a:cubicBezTo>
                    <a:pt x="303" y="52"/>
                    <a:pt x="301" y="49"/>
                    <a:pt x="297" y="47"/>
                  </a:cubicBezTo>
                  <a:cubicBezTo>
                    <a:pt x="289" y="41"/>
                    <a:pt x="282" y="35"/>
                    <a:pt x="275" y="29"/>
                  </a:cubicBezTo>
                  <a:cubicBezTo>
                    <a:pt x="268" y="22"/>
                    <a:pt x="261" y="17"/>
                    <a:pt x="254" y="10"/>
                  </a:cubicBezTo>
                  <a:cubicBezTo>
                    <a:pt x="249" y="6"/>
                    <a:pt x="244" y="1"/>
                    <a:pt x="237" y="0"/>
                  </a:cubicBezTo>
                  <a:cubicBezTo>
                    <a:pt x="236" y="0"/>
                    <a:pt x="236" y="0"/>
                    <a:pt x="235" y="1"/>
                  </a:cubicBezTo>
                  <a:cubicBezTo>
                    <a:pt x="234" y="5"/>
                    <a:pt x="235" y="9"/>
                    <a:pt x="235" y="13"/>
                  </a:cubicBezTo>
                  <a:cubicBezTo>
                    <a:pt x="237" y="23"/>
                    <a:pt x="237" y="32"/>
                    <a:pt x="235" y="42"/>
                  </a:cubicBezTo>
                  <a:cubicBezTo>
                    <a:pt x="234" y="44"/>
                    <a:pt x="237" y="44"/>
                    <a:pt x="237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1270"/>
            <p:cNvSpPr/>
            <p:nvPr/>
          </p:nvSpPr>
          <p:spPr bwMode="auto">
            <a:xfrm>
              <a:off x="2799089" y="3615547"/>
              <a:ext cx="2043748" cy="2396133"/>
            </a:xfrm>
            <a:custGeom>
              <a:avLst/>
              <a:gdLst>
                <a:gd name="T0" fmla="*/ 12 w 175"/>
                <a:gd name="T1" fmla="*/ 179 h 180"/>
                <a:gd name="T2" fmla="*/ 27 w 175"/>
                <a:gd name="T3" fmla="*/ 66 h 180"/>
                <a:gd name="T4" fmla="*/ 78 w 175"/>
                <a:gd name="T5" fmla="*/ 49 h 180"/>
                <a:gd name="T6" fmla="*/ 92 w 175"/>
                <a:gd name="T7" fmla="*/ 48 h 180"/>
                <a:gd name="T8" fmla="*/ 93 w 175"/>
                <a:gd name="T9" fmla="*/ 62 h 180"/>
                <a:gd name="T10" fmla="*/ 79 w 175"/>
                <a:gd name="T11" fmla="*/ 88 h 180"/>
                <a:gd name="T12" fmla="*/ 80 w 175"/>
                <a:gd name="T13" fmla="*/ 90 h 180"/>
                <a:gd name="T14" fmla="*/ 93 w 175"/>
                <a:gd name="T15" fmla="*/ 86 h 180"/>
                <a:gd name="T16" fmla="*/ 121 w 175"/>
                <a:gd name="T17" fmla="*/ 72 h 180"/>
                <a:gd name="T18" fmla="*/ 156 w 175"/>
                <a:gd name="T19" fmla="*/ 57 h 180"/>
                <a:gd name="T20" fmla="*/ 174 w 175"/>
                <a:gd name="T21" fmla="*/ 49 h 180"/>
                <a:gd name="T22" fmla="*/ 174 w 175"/>
                <a:gd name="T23" fmla="*/ 47 h 180"/>
                <a:gd name="T24" fmla="*/ 155 w 175"/>
                <a:gd name="T25" fmla="*/ 30 h 180"/>
                <a:gd name="T26" fmla="*/ 122 w 175"/>
                <a:gd name="T27" fmla="*/ 1 h 180"/>
                <a:gd name="T28" fmla="*/ 121 w 175"/>
                <a:gd name="T29" fmla="*/ 3 h 180"/>
                <a:gd name="T30" fmla="*/ 164 w 175"/>
                <a:gd name="T31" fmla="*/ 40 h 180"/>
                <a:gd name="T32" fmla="*/ 167 w 175"/>
                <a:gd name="T33" fmla="*/ 50 h 180"/>
                <a:gd name="T34" fmla="*/ 155 w 175"/>
                <a:gd name="T35" fmla="*/ 55 h 180"/>
                <a:gd name="T36" fmla="*/ 130 w 175"/>
                <a:gd name="T37" fmla="*/ 65 h 180"/>
                <a:gd name="T38" fmla="*/ 105 w 175"/>
                <a:gd name="T39" fmla="*/ 76 h 180"/>
                <a:gd name="T40" fmla="*/ 86 w 175"/>
                <a:gd name="T41" fmla="*/ 87 h 180"/>
                <a:gd name="T42" fmla="*/ 87 w 175"/>
                <a:gd name="T43" fmla="*/ 78 h 180"/>
                <a:gd name="T44" fmla="*/ 94 w 175"/>
                <a:gd name="T45" fmla="*/ 67 h 180"/>
                <a:gd name="T46" fmla="*/ 100 w 175"/>
                <a:gd name="T47" fmla="*/ 47 h 180"/>
                <a:gd name="T48" fmla="*/ 99 w 175"/>
                <a:gd name="T49" fmla="*/ 46 h 180"/>
                <a:gd name="T50" fmla="*/ 83 w 175"/>
                <a:gd name="T51" fmla="*/ 46 h 180"/>
                <a:gd name="T52" fmla="*/ 54 w 175"/>
                <a:gd name="T53" fmla="*/ 49 h 180"/>
                <a:gd name="T54" fmla="*/ 19 w 175"/>
                <a:gd name="T55" fmla="*/ 72 h 180"/>
                <a:gd name="T56" fmla="*/ 9 w 175"/>
                <a:gd name="T57" fmla="*/ 117 h 180"/>
                <a:gd name="T58" fmla="*/ 10 w 175"/>
                <a:gd name="T59" fmla="*/ 179 h 180"/>
                <a:gd name="T60" fmla="*/ 12 w 175"/>
                <a:gd name="T61" fmla="*/ 17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5" h="180">
                  <a:moveTo>
                    <a:pt x="12" y="179"/>
                  </a:moveTo>
                  <a:cubicBezTo>
                    <a:pt x="16" y="142"/>
                    <a:pt x="0" y="97"/>
                    <a:pt x="27" y="66"/>
                  </a:cubicBezTo>
                  <a:cubicBezTo>
                    <a:pt x="41" y="50"/>
                    <a:pt x="59" y="52"/>
                    <a:pt x="78" y="49"/>
                  </a:cubicBezTo>
                  <a:cubicBezTo>
                    <a:pt x="83" y="49"/>
                    <a:pt x="87" y="48"/>
                    <a:pt x="92" y="48"/>
                  </a:cubicBezTo>
                  <a:cubicBezTo>
                    <a:pt x="101" y="47"/>
                    <a:pt x="95" y="58"/>
                    <a:pt x="93" y="62"/>
                  </a:cubicBezTo>
                  <a:cubicBezTo>
                    <a:pt x="89" y="71"/>
                    <a:pt x="83" y="79"/>
                    <a:pt x="79" y="88"/>
                  </a:cubicBezTo>
                  <a:cubicBezTo>
                    <a:pt x="79" y="88"/>
                    <a:pt x="79" y="90"/>
                    <a:pt x="80" y="90"/>
                  </a:cubicBezTo>
                  <a:cubicBezTo>
                    <a:pt x="85" y="91"/>
                    <a:pt x="89" y="89"/>
                    <a:pt x="93" y="86"/>
                  </a:cubicBezTo>
                  <a:cubicBezTo>
                    <a:pt x="103" y="81"/>
                    <a:pt x="111" y="76"/>
                    <a:pt x="121" y="72"/>
                  </a:cubicBezTo>
                  <a:cubicBezTo>
                    <a:pt x="132" y="67"/>
                    <a:pt x="144" y="62"/>
                    <a:pt x="156" y="57"/>
                  </a:cubicBezTo>
                  <a:cubicBezTo>
                    <a:pt x="162" y="55"/>
                    <a:pt x="169" y="53"/>
                    <a:pt x="174" y="49"/>
                  </a:cubicBezTo>
                  <a:cubicBezTo>
                    <a:pt x="174" y="48"/>
                    <a:pt x="175" y="47"/>
                    <a:pt x="174" y="47"/>
                  </a:cubicBezTo>
                  <a:cubicBezTo>
                    <a:pt x="169" y="40"/>
                    <a:pt x="162" y="35"/>
                    <a:pt x="155" y="30"/>
                  </a:cubicBezTo>
                  <a:cubicBezTo>
                    <a:pt x="143" y="21"/>
                    <a:pt x="133" y="10"/>
                    <a:pt x="122" y="1"/>
                  </a:cubicBezTo>
                  <a:cubicBezTo>
                    <a:pt x="121" y="0"/>
                    <a:pt x="119" y="2"/>
                    <a:pt x="121" y="3"/>
                  </a:cubicBezTo>
                  <a:cubicBezTo>
                    <a:pt x="135" y="15"/>
                    <a:pt x="149" y="28"/>
                    <a:pt x="164" y="40"/>
                  </a:cubicBezTo>
                  <a:cubicBezTo>
                    <a:pt x="167" y="42"/>
                    <a:pt x="173" y="47"/>
                    <a:pt x="167" y="50"/>
                  </a:cubicBezTo>
                  <a:cubicBezTo>
                    <a:pt x="164" y="52"/>
                    <a:pt x="159" y="54"/>
                    <a:pt x="155" y="55"/>
                  </a:cubicBezTo>
                  <a:cubicBezTo>
                    <a:pt x="147" y="58"/>
                    <a:pt x="139" y="62"/>
                    <a:pt x="130" y="65"/>
                  </a:cubicBezTo>
                  <a:cubicBezTo>
                    <a:pt x="122" y="69"/>
                    <a:pt x="114" y="72"/>
                    <a:pt x="105" y="76"/>
                  </a:cubicBezTo>
                  <a:cubicBezTo>
                    <a:pt x="99" y="80"/>
                    <a:pt x="93" y="85"/>
                    <a:pt x="86" y="87"/>
                  </a:cubicBezTo>
                  <a:cubicBezTo>
                    <a:pt x="79" y="89"/>
                    <a:pt x="87" y="79"/>
                    <a:pt x="87" y="78"/>
                  </a:cubicBezTo>
                  <a:cubicBezTo>
                    <a:pt x="90" y="74"/>
                    <a:pt x="92" y="70"/>
                    <a:pt x="94" y="67"/>
                  </a:cubicBezTo>
                  <a:cubicBezTo>
                    <a:pt x="97" y="60"/>
                    <a:pt x="99" y="54"/>
                    <a:pt x="100" y="47"/>
                  </a:cubicBezTo>
                  <a:cubicBezTo>
                    <a:pt x="100" y="47"/>
                    <a:pt x="99" y="46"/>
                    <a:pt x="99" y="46"/>
                  </a:cubicBezTo>
                  <a:cubicBezTo>
                    <a:pt x="93" y="44"/>
                    <a:pt x="88" y="45"/>
                    <a:pt x="83" y="46"/>
                  </a:cubicBezTo>
                  <a:cubicBezTo>
                    <a:pt x="73" y="47"/>
                    <a:pt x="64" y="47"/>
                    <a:pt x="54" y="49"/>
                  </a:cubicBezTo>
                  <a:cubicBezTo>
                    <a:pt x="40" y="51"/>
                    <a:pt x="28" y="60"/>
                    <a:pt x="19" y="72"/>
                  </a:cubicBezTo>
                  <a:cubicBezTo>
                    <a:pt x="9" y="85"/>
                    <a:pt x="8" y="101"/>
                    <a:pt x="9" y="117"/>
                  </a:cubicBezTo>
                  <a:cubicBezTo>
                    <a:pt x="10" y="138"/>
                    <a:pt x="12" y="158"/>
                    <a:pt x="10" y="179"/>
                  </a:cubicBezTo>
                  <a:cubicBezTo>
                    <a:pt x="9" y="180"/>
                    <a:pt x="12" y="180"/>
                    <a:pt x="12" y="17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1271"/>
            <p:cNvSpPr/>
            <p:nvPr/>
          </p:nvSpPr>
          <p:spPr bwMode="auto">
            <a:xfrm>
              <a:off x="3613628" y="4458646"/>
              <a:ext cx="1382242" cy="1526354"/>
            </a:xfrm>
            <a:custGeom>
              <a:avLst/>
              <a:gdLst>
                <a:gd name="T0" fmla="*/ 5 w 126"/>
                <a:gd name="T1" fmla="*/ 119 h 121"/>
                <a:gd name="T2" fmla="*/ 15 w 126"/>
                <a:gd name="T3" fmla="*/ 72 h 121"/>
                <a:gd name="T4" fmla="*/ 35 w 126"/>
                <a:gd name="T5" fmla="*/ 63 h 121"/>
                <a:gd name="T6" fmla="*/ 48 w 126"/>
                <a:gd name="T7" fmla="*/ 62 h 121"/>
                <a:gd name="T8" fmla="*/ 53 w 126"/>
                <a:gd name="T9" fmla="*/ 72 h 121"/>
                <a:gd name="T10" fmla="*/ 58 w 126"/>
                <a:gd name="T11" fmla="*/ 87 h 121"/>
                <a:gd name="T12" fmla="*/ 75 w 126"/>
                <a:gd name="T13" fmla="*/ 79 h 121"/>
                <a:gd name="T14" fmla="*/ 109 w 126"/>
                <a:gd name="T15" fmla="*/ 53 h 121"/>
                <a:gd name="T16" fmla="*/ 124 w 126"/>
                <a:gd name="T17" fmla="*/ 40 h 121"/>
                <a:gd name="T18" fmla="*/ 111 w 126"/>
                <a:gd name="T19" fmla="*/ 23 h 121"/>
                <a:gd name="T20" fmla="*/ 78 w 126"/>
                <a:gd name="T21" fmla="*/ 1 h 121"/>
                <a:gd name="T22" fmla="*/ 77 w 126"/>
                <a:gd name="T23" fmla="*/ 3 h 121"/>
                <a:gd name="T24" fmla="*/ 105 w 126"/>
                <a:gd name="T25" fmla="*/ 22 h 121"/>
                <a:gd name="T26" fmla="*/ 120 w 126"/>
                <a:gd name="T27" fmla="*/ 35 h 121"/>
                <a:gd name="T28" fmla="*/ 107 w 126"/>
                <a:gd name="T29" fmla="*/ 51 h 121"/>
                <a:gd name="T30" fmla="*/ 78 w 126"/>
                <a:gd name="T31" fmla="*/ 73 h 121"/>
                <a:gd name="T32" fmla="*/ 65 w 126"/>
                <a:gd name="T33" fmla="*/ 83 h 121"/>
                <a:gd name="T34" fmla="*/ 57 w 126"/>
                <a:gd name="T35" fmla="*/ 67 h 121"/>
                <a:gd name="T36" fmla="*/ 25 w 126"/>
                <a:gd name="T37" fmla="*/ 64 h 121"/>
                <a:gd name="T38" fmla="*/ 4 w 126"/>
                <a:gd name="T39" fmla="*/ 81 h 121"/>
                <a:gd name="T40" fmla="*/ 2 w 126"/>
                <a:gd name="T41" fmla="*/ 119 h 121"/>
                <a:gd name="T42" fmla="*/ 5 w 126"/>
                <a:gd name="T43" fmla="*/ 11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5" h="120">
                  <a:moveTo>
                    <a:pt x="5" y="119"/>
                  </a:moveTo>
                  <a:cubicBezTo>
                    <a:pt x="5" y="103"/>
                    <a:pt x="1" y="83"/>
                    <a:pt x="15" y="72"/>
                  </a:cubicBezTo>
                  <a:cubicBezTo>
                    <a:pt x="21" y="67"/>
                    <a:pt x="28" y="65"/>
                    <a:pt x="35" y="63"/>
                  </a:cubicBezTo>
                  <a:cubicBezTo>
                    <a:pt x="39" y="62"/>
                    <a:pt x="43" y="62"/>
                    <a:pt x="48" y="62"/>
                  </a:cubicBezTo>
                  <a:cubicBezTo>
                    <a:pt x="58" y="61"/>
                    <a:pt x="54" y="68"/>
                    <a:pt x="53" y="72"/>
                  </a:cubicBezTo>
                  <a:cubicBezTo>
                    <a:pt x="52" y="77"/>
                    <a:pt x="53" y="85"/>
                    <a:pt x="58" y="87"/>
                  </a:cubicBezTo>
                  <a:cubicBezTo>
                    <a:pt x="64" y="88"/>
                    <a:pt x="71" y="82"/>
                    <a:pt x="75" y="79"/>
                  </a:cubicBezTo>
                  <a:cubicBezTo>
                    <a:pt x="86" y="70"/>
                    <a:pt x="96" y="59"/>
                    <a:pt x="109" y="53"/>
                  </a:cubicBezTo>
                  <a:cubicBezTo>
                    <a:pt x="113" y="51"/>
                    <a:pt x="124" y="47"/>
                    <a:pt x="124" y="40"/>
                  </a:cubicBezTo>
                  <a:cubicBezTo>
                    <a:pt x="124" y="32"/>
                    <a:pt x="116" y="27"/>
                    <a:pt x="111" y="23"/>
                  </a:cubicBezTo>
                  <a:cubicBezTo>
                    <a:pt x="100" y="15"/>
                    <a:pt x="89" y="7"/>
                    <a:pt x="78" y="1"/>
                  </a:cubicBezTo>
                  <a:cubicBezTo>
                    <a:pt x="77" y="0"/>
                    <a:pt x="75" y="2"/>
                    <a:pt x="77" y="3"/>
                  </a:cubicBezTo>
                  <a:cubicBezTo>
                    <a:pt x="87" y="8"/>
                    <a:pt x="96" y="15"/>
                    <a:pt x="105" y="22"/>
                  </a:cubicBezTo>
                  <a:cubicBezTo>
                    <a:pt x="111" y="25"/>
                    <a:pt x="116" y="30"/>
                    <a:pt x="120" y="35"/>
                  </a:cubicBezTo>
                  <a:cubicBezTo>
                    <a:pt x="126" y="43"/>
                    <a:pt x="112" y="48"/>
                    <a:pt x="107" y="51"/>
                  </a:cubicBezTo>
                  <a:cubicBezTo>
                    <a:pt x="96" y="56"/>
                    <a:pt x="88" y="64"/>
                    <a:pt x="78" y="73"/>
                  </a:cubicBezTo>
                  <a:cubicBezTo>
                    <a:pt x="74" y="76"/>
                    <a:pt x="70" y="80"/>
                    <a:pt x="65" y="83"/>
                  </a:cubicBezTo>
                  <a:cubicBezTo>
                    <a:pt x="55" y="89"/>
                    <a:pt x="56" y="73"/>
                    <a:pt x="57" y="67"/>
                  </a:cubicBezTo>
                  <a:cubicBezTo>
                    <a:pt x="60" y="52"/>
                    <a:pt x="31" y="61"/>
                    <a:pt x="25" y="64"/>
                  </a:cubicBezTo>
                  <a:cubicBezTo>
                    <a:pt x="17" y="67"/>
                    <a:pt x="8" y="72"/>
                    <a:pt x="4" y="81"/>
                  </a:cubicBezTo>
                  <a:cubicBezTo>
                    <a:pt x="0" y="93"/>
                    <a:pt x="2" y="107"/>
                    <a:pt x="2" y="119"/>
                  </a:cubicBezTo>
                  <a:cubicBezTo>
                    <a:pt x="2" y="121"/>
                    <a:pt x="5" y="121"/>
                    <a:pt x="5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1272"/>
            <p:cNvSpPr/>
            <p:nvPr/>
          </p:nvSpPr>
          <p:spPr bwMode="auto">
            <a:xfrm>
              <a:off x="1352670" y="5910284"/>
              <a:ext cx="2354755" cy="122750"/>
            </a:xfrm>
            <a:custGeom>
              <a:avLst/>
              <a:gdLst>
                <a:gd name="T0" fmla="*/ 2 w 202"/>
                <a:gd name="T1" fmla="*/ 7 h 10"/>
                <a:gd name="T2" fmla="*/ 46 w 202"/>
                <a:gd name="T3" fmla="*/ 8 h 10"/>
                <a:gd name="T4" fmla="*/ 97 w 202"/>
                <a:gd name="T5" fmla="*/ 7 h 10"/>
                <a:gd name="T6" fmla="*/ 200 w 202"/>
                <a:gd name="T7" fmla="*/ 2 h 10"/>
                <a:gd name="T8" fmla="*/ 200 w 202"/>
                <a:gd name="T9" fmla="*/ 0 h 10"/>
                <a:gd name="T10" fmla="*/ 101 w 202"/>
                <a:gd name="T11" fmla="*/ 5 h 10"/>
                <a:gd name="T12" fmla="*/ 54 w 202"/>
                <a:gd name="T13" fmla="*/ 5 h 10"/>
                <a:gd name="T14" fmla="*/ 3 w 202"/>
                <a:gd name="T15" fmla="*/ 5 h 10"/>
                <a:gd name="T16" fmla="*/ 2 w 202"/>
                <a:gd name="T17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1" h="10">
                  <a:moveTo>
                    <a:pt x="2" y="7"/>
                  </a:moveTo>
                  <a:cubicBezTo>
                    <a:pt x="17" y="10"/>
                    <a:pt x="31" y="8"/>
                    <a:pt x="46" y="8"/>
                  </a:cubicBezTo>
                  <a:cubicBezTo>
                    <a:pt x="63" y="7"/>
                    <a:pt x="80" y="6"/>
                    <a:pt x="97" y="7"/>
                  </a:cubicBezTo>
                  <a:cubicBezTo>
                    <a:pt x="132" y="9"/>
                    <a:pt x="166" y="2"/>
                    <a:pt x="200" y="2"/>
                  </a:cubicBezTo>
                  <a:cubicBezTo>
                    <a:pt x="202" y="2"/>
                    <a:pt x="202" y="0"/>
                    <a:pt x="200" y="0"/>
                  </a:cubicBezTo>
                  <a:cubicBezTo>
                    <a:pt x="167" y="0"/>
                    <a:pt x="134" y="7"/>
                    <a:pt x="101" y="5"/>
                  </a:cubicBezTo>
                  <a:cubicBezTo>
                    <a:pt x="85" y="4"/>
                    <a:pt x="70" y="4"/>
                    <a:pt x="54" y="5"/>
                  </a:cubicBezTo>
                  <a:cubicBezTo>
                    <a:pt x="36" y="5"/>
                    <a:pt x="19" y="8"/>
                    <a:pt x="3" y="5"/>
                  </a:cubicBezTo>
                  <a:cubicBezTo>
                    <a:pt x="1" y="5"/>
                    <a:pt x="0" y="7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1273"/>
            <p:cNvSpPr/>
            <p:nvPr/>
          </p:nvSpPr>
          <p:spPr bwMode="auto">
            <a:xfrm>
              <a:off x="1643927" y="5365919"/>
              <a:ext cx="232021" cy="389596"/>
            </a:xfrm>
            <a:custGeom>
              <a:avLst/>
              <a:gdLst>
                <a:gd name="T0" fmla="*/ 3 w 20"/>
                <a:gd name="T1" fmla="*/ 18 h 31"/>
                <a:gd name="T2" fmla="*/ 1 w 20"/>
                <a:gd name="T3" fmla="*/ 29 h 31"/>
                <a:gd name="T4" fmla="*/ 3 w 20"/>
                <a:gd name="T5" fmla="*/ 29 h 31"/>
                <a:gd name="T6" fmla="*/ 9 w 20"/>
                <a:gd name="T7" fmla="*/ 2 h 31"/>
                <a:gd name="T8" fmla="*/ 7 w 20"/>
                <a:gd name="T9" fmla="*/ 3 h 31"/>
                <a:gd name="T10" fmla="*/ 14 w 20"/>
                <a:gd name="T11" fmla="*/ 15 h 31"/>
                <a:gd name="T12" fmla="*/ 18 w 20"/>
                <a:gd name="T13" fmla="*/ 27 h 31"/>
                <a:gd name="T14" fmla="*/ 20 w 20"/>
                <a:gd name="T15" fmla="*/ 26 h 31"/>
                <a:gd name="T16" fmla="*/ 6 w 20"/>
                <a:gd name="T17" fmla="*/ 17 h 31"/>
                <a:gd name="T18" fmla="*/ 6 w 20"/>
                <a:gd name="T19" fmla="*/ 20 h 31"/>
                <a:gd name="T20" fmla="*/ 18 w 20"/>
                <a:gd name="T21" fmla="*/ 26 h 31"/>
                <a:gd name="T22" fmla="*/ 20 w 20"/>
                <a:gd name="T23" fmla="*/ 25 h 31"/>
                <a:gd name="T24" fmla="*/ 9 w 20"/>
                <a:gd name="T25" fmla="*/ 0 h 31"/>
                <a:gd name="T26" fmla="*/ 7 w 20"/>
                <a:gd name="T27" fmla="*/ 1 h 31"/>
                <a:gd name="T28" fmla="*/ 1 w 20"/>
                <a:gd name="T29" fmla="*/ 29 h 31"/>
                <a:gd name="T30" fmla="*/ 3 w 20"/>
                <a:gd name="T31" fmla="*/ 29 h 31"/>
                <a:gd name="T32" fmla="*/ 6 w 20"/>
                <a:gd name="T33" fmla="*/ 18 h 31"/>
                <a:gd name="T34" fmla="*/ 3 w 20"/>
                <a:gd name="T35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31">
                  <a:moveTo>
                    <a:pt x="3" y="18"/>
                  </a:moveTo>
                  <a:cubicBezTo>
                    <a:pt x="3" y="22"/>
                    <a:pt x="2" y="25"/>
                    <a:pt x="1" y="29"/>
                  </a:cubicBezTo>
                  <a:cubicBezTo>
                    <a:pt x="0" y="30"/>
                    <a:pt x="3" y="31"/>
                    <a:pt x="3" y="29"/>
                  </a:cubicBezTo>
                  <a:cubicBezTo>
                    <a:pt x="6" y="20"/>
                    <a:pt x="7" y="11"/>
                    <a:pt x="9" y="2"/>
                  </a:cubicBezTo>
                  <a:cubicBezTo>
                    <a:pt x="9" y="2"/>
                    <a:pt x="8" y="3"/>
                    <a:pt x="7" y="3"/>
                  </a:cubicBezTo>
                  <a:cubicBezTo>
                    <a:pt x="12" y="5"/>
                    <a:pt x="13" y="11"/>
                    <a:pt x="14" y="15"/>
                  </a:cubicBezTo>
                  <a:cubicBezTo>
                    <a:pt x="15" y="19"/>
                    <a:pt x="15" y="23"/>
                    <a:pt x="18" y="27"/>
                  </a:cubicBezTo>
                  <a:cubicBezTo>
                    <a:pt x="18" y="28"/>
                    <a:pt x="20" y="27"/>
                    <a:pt x="20" y="26"/>
                  </a:cubicBezTo>
                  <a:cubicBezTo>
                    <a:pt x="18" y="18"/>
                    <a:pt x="13" y="19"/>
                    <a:pt x="6" y="17"/>
                  </a:cubicBezTo>
                  <a:cubicBezTo>
                    <a:pt x="5" y="17"/>
                    <a:pt x="4" y="19"/>
                    <a:pt x="6" y="20"/>
                  </a:cubicBezTo>
                  <a:cubicBezTo>
                    <a:pt x="11" y="21"/>
                    <a:pt x="15" y="20"/>
                    <a:pt x="18" y="26"/>
                  </a:cubicBezTo>
                  <a:cubicBezTo>
                    <a:pt x="18" y="26"/>
                    <a:pt x="19" y="26"/>
                    <a:pt x="20" y="25"/>
                  </a:cubicBezTo>
                  <a:cubicBezTo>
                    <a:pt x="16" y="18"/>
                    <a:pt x="17" y="4"/>
                    <a:pt x="9" y="0"/>
                  </a:cubicBezTo>
                  <a:cubicBezTo>
                    <a:pt x="8" y="0"/>
                    <a:pt x="7" y="0"/>
                    <a:pt x="7" y="1"/>
                  </a:cubicBezTo>
                  <a:cubicBezTo>
                    <a:pt x="4" y="10"/>
                    <a:pt x="4" y="20"/>
                    <a:pt x="1" y="29"/>
                  </a:cubicBezTo>
                  <a:cubicBezTo>
                    <a:pt x="2" y="29"/>
                    <a:pt x="3" y="29"/>
                    <a:pt x="3" y="29"/>
                  </a:cubicBezTo>
                  <a:cubicBezTo>
                    <a:pt x="4" y="26"/>
                    <a:pt x="6" y="22"/>
                    <a:pt x="6" y="18"/>
                  </a:cubicBezTo>
                  <a:cubicBezTo>
                    <a:pt x="6" y="17"/>
                    <a:pt x="3" y="17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1274"/>
            <p:cNvSpPr/>
            <p:nvPr/>
          </p:nvSpPr>
          <p:spPr bwMode="auto">
            <a:xfrm>
              <a:off x="2399227" y="5339233"/>
              <a:ext cx="306069" cy="378922"/>
            </a:xfrm>
            <a:custGeom>
              <a:avLst/>
              <a:gdLst>
                <a:gd name="T0" fmla="*/ 1 w 26"/>
                <a:gd name="T1" fmla="*/ 18 h 30"/>
                <a:gd name="T2" fmla="*/ 3 w 26"/>
                <a:gd name="T3" fmla="*/ 27 h 30"/>
                <a:gd name="T4" fmla="*/ 6 w 26"/>
                <a:gd name="T5" fmla="*/ 26 h 30"/>
                <a:gd name="T6" fmla="*/ 5 w 26"/>
                <a:gd name="T7" fmla="*/ 4 h 30"/>
                <a:gd name="T8" fmla="*/ 9 w 26"/>
                <a:gd name="T9" fmla="*/ 4 h 30"/>
                <a:gd name="T10" fmla="*/ 6 w 26"/>
                <a:gd name="T11" fmla="*/ 10 h 30"/>
                <a:gd name="T12" fmla="*/ 6 w 26"/>
                <a:gd name="T13" fmla="*/ 12 h 30"/>
                <a:gd name="T14" fmla="*/ 19 w 26"/>
                <a:gd name="T15" fmla="*/ 19 h 30"/>
                <a:gd name="T16" fmla="*/ 3 w 26"/>
                <a:gd name="T17" fmla="*/ 24 h 30"/>
                <a:gd name="T18" fmla="*/ 2 w 26"/>
                <a:gd name="T19" fmla="*/ 25 h 30"/>
                <a:gd name="T20" fmla="*/ 21 w 26"/>
                <a:gd name="T21" fmla="*/ 22 h 30"/>
                <a:gd name="T22" fmla="*/ 7 w 26"/>
                <a:gd name="T23" fmla="*/ 10 h 30"/>
                <a:gd name="T24" fmla="*/ 7 w 26"/>
                <a:gd name="T25" fmla="*/ 12 h 30"/>
                <a:gd name="T26" fmla="*/ 12 w 26"/>
                <a:gd name="T27" fmla="*/ 4 h 30"/>
                <a:gd name="T28" fmla="*/ 6 w 26"/>
                <a:gd name="T29" fmla="*/ 0 h 30"/>
                <a:gd name="T30" fmla="*/ 0 w 26"/>
                <a:gd name="T31" fmla="*/ 8 h 30"/>
                <a:gd name="T32" fmla="*/ 3 w 26"/>
                <a:gd name="T33" fmla="*/ 27 h 30"/>
                <a:gd name="T34" fmla="*/ 5 w 26"/>
                <a:gd name="T35" fmla="*/ 25 h 30"/>
                <a:gd name="T36" fmla="*/ 4 w 26"/>
                <a:gd name="T37" fmla="*/ 17 h 30"/>
                <a:gd name="T38" fmla="*/ 1 w 26"/>
                <a:gd name="T39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" h="30">
                  <a:moveTo>
                    <a:pt x="1" y="18"/>
                  </a:moveTo>
                  <a:cubicBezTo>
                    <a:pt x="2" y="21"/>
                    <a:pt x="2" y="24"/>
                    <a:pt x="3" y="27"/>
                  </a:cubicBezTo>
                  <a:cubicBezTo>
                    <a:pt x="4" y="28"/>
                    <a:pt x="6" y="27"/>
                    <a:pt x="6" y="26"/>
                  </a:cubicBezTo>
                  <a:cubicBezTo>
                    <a:pt x="4" y="20"/>
                    <a:pt x="0" y="9"/>
                    <a:pt x="5" y="4"/>
                  </a:cubicBezTo>
                  <a:cubicBezTo>
                    <a:pt x="6" y="2"/>
                    <a:pt x="8" y="3"/>
                    <a:pt x="9" y="4"/>
                  </a:cubicBezTo>
                  <a:cubicBezTo>
                    <a:pt x="11" y="7"/>
                    <a:pt x="8" y="9"/>
                    <a:pt x="6" y="10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9" y="14"/>
                    <a:pt x="18" y="14"/>
                    <a:pt x="19" y="19"/>
                  </a:cubicBezTo>
                  <a:cubicBezTo>
                    <a:pt x="19" y="24"/>
                    <a:pt x="7" y="26"/>
                    <a:pt x="3" y="24"/>
                  </a:cubicBezTo>
                  <a:cubicBezTo>
                    <a:pt x="2" y="22"/>
                    <a:pt x="0" y="24"/>
                    <a:pt x="2" y="25"/>
                  </a:cubicBezTo>
                  <a:cubicBezTo>
                    <a:pt x="6" y="30"/>
                    <a:pt x="17" y="27"/>
                    <a:pt x="21" y="22"/>
                  </a:cubicBezTo>
                  <a:cubicBezTo>
                    <a:pt x="26" y="14"/>
                    <a:pt x="11" y="12"/>
                    <a:pt x="7" y="10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10" y="11"/>
                    <a:pt x="13" y="8"/>
                    <a:pt x="12" y="4"/>
                  </a:cubicBezTo>
                  <a:cubicBezTo>
                    <a:pt x="12" y="2"/>
                    <a:pt x="9" y="0"/>
                    <a:pt x="6" y="0"/>
                  </a:cubicBezTo>
                  <a:cubicBezTo>
                    <a:pt x="3" y="0"/>
                    <a:pt x="1" y="5"/>
                    <a:pt x="0" y="8"/>
                  </a:cubicBezTo>
                  <a:cubicBezTo>
                    <a:pt x="0" y="14"/>
                    <a:pt x="2" y="21"/>
                    <a:pt x="3" y="27"/>
                  </a:cubicBezTo>
                  <a:cubicBezTo>
                    <a:pt x="4" y="26"/>
                    <a:pt x="5" y="26"/>
                    <a:pt x="5" y="25"/>
                  </a:cubicBezTo>
                  <a:cubicBezTo>
                    <a:pt x="4" y="23"/>
                    <a:pt x="4" y="20"/>
                    <a:pt x="4" y="17"/>
                  </a:cubicBezTo>
                  <a:cubicBezTo>
                    <a:pt x="3" y="15"/>
                    <a:pt x="1" y="16"/>
                    <a:pt x="1" y="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275"/>
            <p:cNvSpPr/>
            <p:nvPr/>
          </p:nvSpPr>
          <p:spPr bwMode="auto">
            <a:xfrm>
              <a:off x="3065665" y="5291203"/>
              <a:ext cx="360373" cy="400269"/>
            </a:xfrm>
            <a:custGeom>
              <a:avLst/>
              <a:gdLst>
                <a:gd name="T0" fmla="*/ 19 w 31"/>
                <a:gd name="T1" fmla="*/ 6 h 32"/>
                <a:gd name="T2" fmla="*/ 2 w 31"/>
                <a:gd name="T3" fmla="*/ 21 h 32"/>
                <a:gd name="T4" fmla="*/ 30 w 31"/>
                <a:gd name="T5" fmla="*/ 26 h 32"/>
                <a:gd name="T6" fmla="*/ 28 w 31"/>
                <a:gd name="T7" fmla="*/ 24 h 32"/>
                <a:gd name="T8" fmla="*/ 7 w 31"/>
                <a:gd name="T9" fmla="*/ 24 h 32"/>
                <a:gd name="T10" fmla="*/ 17 w 31"/>
                <a:gd name="T11" fmla="*/ 9 h 32"/>
                <a:gd name="T12" fmla="*/ 19 w 31"/>
                <a:gd name="T13" fmla="*/ 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2">
                  <a:moveTo>
                    <a:pt x="19" y="6"/>
                  </a:moveTo>
                  <a:cubicBezTo>
                    <a:pt x="10" y="0"/>
                    <a:pt x="0" y="14"/>
                    <a:pt x="2" y="21"/>
                  </a:cubicBezTo>
                  <a:cubicBezTo>
                    <a:pt x="5" y="32"/>
                    <a:pt x="23" y="31"/>
                    <a:pt x="30" y="26"/>
                  </a:cubicBezTo>
                  <a:cubicBezTo>
                    <a:pt x="31" y="25"/>
                    <a:pt x="29" y="23"/>
                    <a:pt x="28" y="24"/>
                  </a:cubicBezTo>
                  <a:cubicBezTo>
                    <a:pt x="22" y="28"/>
                    <a:pt x="12" y="28"/>
                    <a:pt x="7" y="24"/>
                  </a:cubicBezTo>
                  <a:cubicBezTo>
                    <a:pt x="0" y="18"/>
                    <a:pt x="10" y="3"/>
                    <a:pt x="17" y="9"/>
                  </a:cubicBezTo>
                  <a:cubicBezTo>
                    <a:pt x="19" y="10"/>
                    <a:pt x="20" y="7"/>
                    <a:pt x="1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279"/>
            <p:cNvSpPr/>
            <p:nvPr/>
          </p:nvSpPr>
          <p:spPr bwMode="auto">
            <a:xfrm>
              <a:off x="1629119" y="3284527"/>
              <a:ext cx="528217" cy="490995"/>
            </a:xfrm>
            <a:custGeom>
              <a:avLst/>
              <a:gdLst>
                <a:gd name="T0" fmla="*/ 11 w 45"/>
                <a:gd name="T1" fmla="*/ 27 h 39"/>
                <a:gd name="T2" fmla="*/ 26 w 45"/>
                <a:gd name="T3" fmla="*/ 8 h 39"/>
                <a:gd name="T4" fmla="*/ 31 w 45"/>
                <a:gd name="T5" fmla="*/ 5 h 39"/>
                <a:gd name="T6" fmla="*/ 35 w 45"/>
                <a:gd name="T7" fmla="*/ 3 h 39"/>
                <a:gd name="T8" fmla="*/ 40 w 45"/>
                <a:gd name="T9" fmla="*/ 6 h 39"/>
                <a:gd name="T10" fmla="*/ 28 w 45"/>
                <a:gd name="T11" fmla="*/ 15 h 39"/>
                <a:gd name="T12" fmla="*/ 15 w 45"/>
                <a:gd name="T13" fmla="*/ 29 h 39"/>
                <a:gd name="T14" fmla="*/ 13 w 45"/>
                <a:gd name="T15" fmla="*/ 32 h 39"/>
                <a:gd name="T16" fmla="*/ 12 w 45"/>
                <a:gd name="T17" fmla="*/ 34 h 39"/>
                <a:gd name="T18" fmla="*/ 8 w 45"/>
                <a:gd name="T19" fmla="*/ 34 h 39"/>
                <a:gd name="T20" fmla="*/ 13 w 45"/>
                <a:gd name="T21" fmla="*/ 26 h 39"/>
                <a:gd name="T22" fmla="*/ 12 w 45"/>
                <a:gd name="T23" fmla="*/ 25 h 39"/>
                <a:gd name="T24" fmla="*/ 8 w 45"/>
                <a:gd name="T25" fmla="*/ 39 h 39"/>
                <a:gd name="T26" fmla="*/ 16 w 45"/>
                <a:gd name="T27" fmla="*/ 32 h 39"/>
                <a:gd name="T28" fmla="*/ 34 w 45"/>
                <a:gd name="T29" fmla="*/ 13 h 39"/>
                <a:gd name="T30" fmla="*/ 45 w 45"/>
                <a:gd name="T31" fmla="*/ 3 h 39"/>
                <a:gd name="T32" fmla="*/ 38 w 45"/>
                <a:gd name="T33" fmla="*/ 0 h 39"/>
                <a:gd name="T34" fmla="*/ 9 w 45"/>
                <a:gd name="T35" fmla="*/ 26 h 39"/>
                <a:gd name="T36" fmla="*/ 11 w 45"/>
                <a:gd name="T37" fmla="*/ 2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" h="39">
                  <a:moveTo>
                    <a:pt x="11" y="27"/>
                  </a:moveTo>
                  <a:cubicBezTo>
                    <a:pt x="15" y="20"/>
                    <a:pt x="20" y="13"/>
                    <a:pt x="26" y="8"/>
                  </a:cubicBezTo>
                  <a:cubicBezTo>
                    <a:pt x="28" y="7"/>
                    <a:pt x="29" y="5"/>
                    <a:pt x="31" y="5"/>
                  </a:cubicBezTo>
                  <a:cubicBezTo>
                    <a:pt x="32" y="4"/>
                    <a:pt x="33" y="4"/>
                    <a:pt x="35" y="3"/>
                  </a:cubicBezTo>
                  <a:cubicBezTo>
                    <a:pt x="37" y="2"/>
                    <a:pt x="39" y="3"/>
                    <a:pt x="40" y="6"/>
                  </a:cubicBezTo>
                  <a:cubicBezTo>
                    <a:pt x="37" y="10"/>
                    <a:pt x="32" y="12"/>
                    <a:pt x="28" y="15"/>
                  </a:cubicBezTo>
                  <a:cubicBezTo>
                    <a:pt x="22" y="19"/>
                    <a:pt x="18" y="23"/>
                    <a:pt x="15" y="29"/>
                  </a:cubicBezTo>
                  <a:cubicBezTo>
                    <a:pt x="14" y="30"/>
                    <a:pt x="13" y="31"/>
                    <a:pt x="13" y="32"/>
                  </a:cubicBezTo>
                  <a:cubicBezTo>
                    <a:pt x="13" y="33"/>
                    <a:pt x="12" y="33"/>
                    <a:pt x="12" y="34"/>
                  </a:cubicBezTo>
                  <a:cubicBezTo>
                    <a:pt x="11" y="36"/>
                    <a:pt x="10" y="37"/>
                    <a:pt x="8" y="34"/>
                  </a:cubicBezTo>
                  <a:cubicBezTo>
                    <a:pt x="9" y="31"/>
                    <a:pt x="12" y="28"/>
                    <a:pt x="13" y="26"/>
                  </a:cubicBezTo>
                  <a:cubicBezTo>
                    <a:pt x="15" y="25"/>
                    <a:pt x="13" y="23"/>
                    <a:pt x="12" y="25"/>
                  </a:cubicBezTo>
                  <a:cubicBezTo>
                    <a:pt x="10" y="26"/>
                    <a:pt x="0" y="39"/>
                    <a:pt x="8" y="39"/>
                  </a:cubicBezTo>
                  <a:cubicBezTo>
                    <a:pt x="12" y="39"/>
                    <a:pt x="14" y="36"/>
                    <a:pt x="16" y="32"/>
                  </a:cubicBezTo>
                  <a:cubicBezTo>
                    <a:pt x="20" y="24"/>
                    <a:pt x="27" y="19"/>
                    <a:pt x="34" y="13"/>
                  </a:cubicBezTo>
                  <a:cubicBezTo>
                    <a:pt x="37" y="11"/>
                    <a:pt x="45" y="8"/>
                    <a:pt x="45" y="3"/>
                  </a:cubicBezTo>
                  <a:cubicBezTo>
                    <a:pt x="45" y="0"/>
                    <a:pt x="41" y="0"/>
                    <a:pt x="38" y="0"/>
                  </a:cubicBezTo>
                  <a:cubicBezTo>
                    <a:pt x="25" y="0"/>
                    <a:pt x="15" y="16"/>
                    <a:pt x="9" y="26"/>
                  </a:cubicBezTo>
                  <a:cubicBezTo>
                    <a:pt x="8" y="28"/>
                    <a:pt x="10" y="2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80"/>
            <p:cNvSpPr/>
            <p:nvPr/>
          </p:nvSpPr>
          <p:spPr bwMode="auto">
            <a:xfrm>
              <a:off x="2364669" y="3764849"/>
              <a:ext cx="419612" cy="490995"/>
            </a:xfrm>
            <a:custGeom>
              <a:avLst/>
              <a:gdLst>
                <a:gd name="T0" fmla="*/ 6 w 36"/>
                <a:gd name="T1" fmla="*/ 29 h 39"/>
                <a:gd name="T2" fmla="*/ 17 w 36"/>
                <a:gd name="T3" fmla="*/ 12 h 39"/>
                <a:gd name="T4" fmla="*/ 27 w 36"/>
                <a:gd name="T5" fmla="*/ 7 h 39"/>
                <a:gd name="T6" fmla="*/ 32 w 36"/>
                <a:gd name="T7" fmla="*/ 10 h 39"/>
                <a:gd name="T8" fmla="*/ 27 w 36"/>
                <a:gd name="T9" fmla="*/ 14 h 39"/>
                <a:gd name="T10" fmla="*/ 13 w 36"/>
                <a:gd name="T11" fmla="*/ 22 h 39"/>
                <a:gd name="T12" fmla="*/ 9 w 36"/>
                <a:gd name="T13" fmla="*/ 29 h 39"/>
                <a:gd name="T14" fmla="*/ 4 w 36"/>
                <a:gd name="T15" fmla="*/ 33 h 39"/>
                <a:gd name="T16" fmla="*/ 6 w 36"/>
                <a:gd name="T17" fmla="*/ 27 h 39"/>
                <a:gd name="T18" fmla="*/ 4 w 36"/>
                <a:gd name="T19" fmla="*/ 26 h 39"/>
                <a:gd name="T20" fmla="*/ 2 w 36"/>
                <a:gd name="T21" fmla="*/ 36 h 39"/>
                <a:gd name="T22" fmla="*/ 10 w 36"/>
                <a:gd name="T23" fmla="*/ 33 h 39"/>
                <a:gd name="T24" fmla="*/ 16 w 36"/>
                <a:gd name="T25" fmla="*/ 22 h 39"/>
                <a:gd name="T26" fmla="*/ 25 w 36"/>
                <a:gd name="T27" fmla="*/ 18 h 39"/>
                <a:gd name="T28" fmla="*/ 35 w 36"/>
                <a:gd name="T29" fmla="*/ 9 h 39"/>
                <a:gd name="T30" fmla="*/ 35 w 36"/>
                <a:gd name="T31" fmla="*/ 7 h 39"/>
                <a:gd name="T32" fmla="*/ 3 w 36"/>
                <a:gd name="T33" fmla="*/ 29 h 39"/>
                <a:gd name="T34" fmla="*/ 6 w 36"/>
                <a:gd name="T35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" h="39">
                  <a:moveTo>
                    <a:pt x="6" y="29"/>
                  </a:moveTo>
                  <a:cubicBezTo>
                    <a:pt x="8" y="23"/>
                    <a:pt x="12" y="17"/>
                    <a:pt x="17" y="12"/>
                  </a:cubicBezTo>
                  <a:cubicBezTo>
                    <a:pt x="20" y="9"/>
                    <a:pt x="23" y="8"/>
                    <a:pt x="27" y="7"/>
                  </a:cubicBezTo>
                  <a:cubicBezTo>
                    <a:pt x="27" y="7"/>
                    <a:pt x="33" y="8"/>
                    <a:pt x="32" y="10"/>
                  </a:cubicBezTo>
                  <a:cubicBezTo>
                    <a:pt x="31" y="12"/>
                    <a:pt x="29" y="13"/>
                    <a:pt x="27" y="14"/>
                  </a:cubicBezTo>
                  <a:cubicBezTo>
                    <a:pt x="22" y="17"/>
                    <a:pt x="17" y="18"/>
                    <a:pt x="13" y="22"/>
                  </a:cubicBezTo>
                  <a:cubicBezTo>
                    <a:pt x="11" y="24"/>
                    <a:pt x="10" y="26"/>
                    <a:pt x="9" y="29"/>
                  </a:cubicBezTo>
                  <a:cubicBezTo>
                    <a:pt x="8" y="31"/>
                    <a:pt x="4" y="37"/>
                    <a:pt x="4" y="33"/>
                  </a:cubicBezTo>
                  <a:cubicBezTo>
                    <a:pt x="4" y="31"/>
                    <a:pt x="5" y="29"/>
                    <a:pt x="6" y="27"/>
                  </a:cubicBezTo>
                  <a:cubicBezTo>
                    <a:pt x="7" y="26"/>
                    <a:pt x="5" y="25"/>
                    <a:pt x="4" y="26"/>
                  </a:cubicBezTo>
                  <a:cubicBezTo>
                    <a:pt x="2" y="28"/>
                    <a:pt x="0" y="34"/>
                    <a:pt x="2" y="36"/>
                  </a:cubicBezTo>
                  <a:cubicBezTo>
                    <a:pt x="5" y="39"/>
                    <a:pt x="9" y="35"/>
                    <a:pt x="10" y="33"/>
                  </a:cubicBezTo>
                  <a:cubicBezTo>
                    <a:pt x="13" y="29"/>
                    <a:pt x="12" y="25"/>
                    <a:pt x="16" y="22"/>
                  </a:cubicBezTo>
                  <a:cubicBezTo>
                    <a:pt x="19" y="20"/>
                    <a:pt x="22" y="19"/>
                    <a:pt x="25" y="18"/>
                  </a:cubicBezTo>
                  <a:cubicBezTo>
                    <a:pt x="29" y="16"/>
                    <a:pt x="34" y="14"/>
                    <a:pt x="35" y="9"/>
                  </a:cubicBezTo>
                  <a:cubicBezTo>
                    <a:pt x="36" y="8"/>
                    <a:pt x="35" y="7"/>
                    <a:pt x="35" y="7"/>
                  </a:cubicBezTo>
                  <a:cubicBezTo>
                    <a:pt x="20" y="0"/>
                    <a:pt x="7" y="16"/>
                    <a:pt x="3" y="29"/>
                  </a:cubicBezTo>
                  <a:cubicBezTo>
                    <a:pt x="3" y="30"/>
                    <a:pt x="5" y="31"/>
                    <a:pt x="6" y="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281"/>
            <p:cNvSpPr/>
            <p:nvPr/>
          </p:nvSpPr>
          <p:spPr bwMode="auto">
            <a:xfrm>
              <a:off x="3065665" y="4544036"/>
              <a:ext cx="385054" cy="378922"/>
            </a:xfrm>
            <a:custGeom>
              <a:avLst/>
              <a:gdLst>
                <a:gd name="T0" fmla="*/ 5 w 33"/>
                <a:gd name="T1" fmla="*/ 21 h 30"/>
                <a:gd name="T2" fmla="*/ 16 w 33"/>
                <a:gd name="T3" fmla="*/ 6 h 30"/>
                <a:gd name="T4" fmla="*/ 26 w 33"/>
                <a:gd name="T5" fmla="*/ 3 h 30"/>
                <a:gd name="T6" fmla="*/ 29 w 33"/>
                <a:gd name="T7" fmla="*/ 5 h 30"/>
                <a:gd name="T8" fmla="*/ 25 w 33"/>
                <a:gd name="T9" fmla="*/ 8 h 30"/>
                <a:gd name="T10" fmla="*/ 12 w 33"/>
                <a:gd name="T11" fmla="*/ 18 h 30"/>
                <a:gd name="T12" fmla="*/ 6 w 33"/>
                <a:gd name="T13" fmla="*/ 26 h 30"/>
                <a:gd name="T14" fmla="*/ 3 w 33"/>
                <a:gd name="T15" fmla="*/ 25 h 30"/>
                <a:gd name="T16" fmla="*/ 6 w 33"/>
                <a:gd name="T17" fmla="*/ 21 h 30"/>
                <a:gd name="T18" fmla="*/ 5 w 33"/>
                <a:gd name="T19" fmla="*/ 18 h 30"/>
                <a:gd name="T20" fmla="*/ 0 w 33"/>
                <a:gd name="T21" fmla="*/ 26 h 30"/>
                <a:gd name="T22" fmla="*/ 4 w 33"/>
                <a:gd name="T23" fmla="*/ 30 h 30"/>
                <a:gd name="T24" fmla="*/ 13 w 33"/>
                <a:gd name="T25" fmla="*/ 21 h 30"/>
                <a:gd name="T26" fmla="*/ 27 w 33"/>
                <a:gd name="T27" fmla="*/ 10 h 30"/>
                <a:gd name="T28" fmla="*/ 32 w 33"/>
                <a:gd name="T29" fmla="*/ 3 h 30"/>
                <a:gd name="T30" fmla="*/ 25 w 33"/>
                <a:gd name="T31" fmla="*/ 1 h 30"/>
                <a:gd name="T32" fmla="*/ 3 w 33"/>
                <a:gd name="T33" fmla="*/ 19 h 30"/>
                <a:gd name="T34" fmla="*/ 5 w 33"/>
                <a:gd name="T35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3" h="30">
                  <a:moveTo>
                    <a:pt x="5" y="21"/>
                  </a:moveTo>
                  <a:cubicBezTo>
                    <a:pt x="8" y="15"/>
                    <a:pt x="11" y="10"/>
                    <a:pt x="16" y="6"/>
                  </a:cubicBezTo>
                  <a:cubicBezTo>
                    <a:pt x="19" y="4"/>
                    <a:pt x="23" y="3"/>
                    <a:pt x="26" y="3"/>
                  </a:cubicBezTo>
                  <a:cubicBezTo>
                    <a:pt x="27" y="3"/>
                    <a:pt x="30" y="3"/>
                    <a:pt x="29" y="5"/>
                  </a:cubicBezTo>
                  <a:cubicBezTo>
                    <a:pt x="28" y="6"/>
                    <a:pt x="26" y="7"/>
                    <a:pt x="25" y="8"/>
                  </a:cubicBezTo>
                  <a:cubicBezTo>
                    <a:pt x="20" y="11"/>
                    <a:pt x="16" y="14"/>
                    <a:pt x="12" y="18"/>
                  </a:cubicBezTo>
                  <a:cubicBezTo>
                    <a:pt x="10" y="21"/>
                    <a:pt x="8" y="24"/>
                    <a:pt x="6" y="26"/>
                  </a:cubicBezTo>
                  <a:cubicBezTo>
                    <a:pt x="5" y="27"/>
                    <a:pt x="2" y="28"/>
                    <a:pt x="3" y="25"/>
                  </a:cubicBezTo>
                  <a:cubicBezTo>
                    <a:pt x="3" y="23"/>
                    <a:pt x="5" y="22"/>
                    <a:pt x="6" y="21"/>
                  </a:cubicBezTo>
                  <a:cubicBezTo>
                    <a:pt x="8" y="20"/>
                    <a:pt x="6" y="17"/>
                    <a:pt x="5" y="18"/>
                  </a:cubicBezTo>
                  <a:cubicBezTo>
                    <a:pt x="3" y="20"/>
                    <a:pt x="0" y="23"/>
                    <a:pt x="0" y="26"/>
                  </a:cubicBezTo>
                  <a:cubicBezTo>
                    <a:pt x="0" y="28"/>
                    <a:pt x="2" y="30"/>
                    <a:pt x="4" y="30"/>
                  </a:cubicBezTo>
                  <a:cubicBezTo>
                    <a:pt x="8" y="29"/>
                    <a:pt x="11" y="24"/>
                    <a:pt x="13" y="21"/>
                  </a:cubicBezTo>
                  <a:cubicBezTo>
                    <a:pt x="17" y="16"/>
                    <a:pt x="22" y="13"/>
                    <a:pt x="27" y="10"/>
                  </a:cubicBezTo>
                  <a:cubicBezTo>
                    <a:pt x="29" y="9"/>
                    <a:pt x="33" y="6"/>
                    <a:pt x="32" y="3"/>
                  </a:cubicBezTo>
                  <a:cubicBezTo>
                    <a:pt x="32" y="0"/>
                    <a:pt x="27" y="0"/>
                    <a:pt x="25" y="1"/>
                  </a:cubicBezTo>
                  <a:cubicBezTo>
                    <a:pt x="14" y="1"/>
                    <a:pt x="7" y="10"/>
                    <a:pt x="3" y="19"/>
                  </a:cubicBezTo>
                  <a:cubicBezTo>
                    <a:pt x="2" y="21"/>
                    <a:pt x="4" y="22"/>
                    <a:pt x="5" y="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282"/>
            <p:cNvSpPr/>
            <p:nvPr/>
          </p:nvSpPr>
          <p:spPr bwMode="auto">
            <a:xfrm>
              <a:off x="2305430" y="4319887"/>
              <a:ext cx="118478" cy="112077"/>
            </a:xfrm>
            <a:custGeom>
              <a:avLst/>
              <a:gdLst>
                <a:gd name="T0" fmla="*/ 3 w 10"/>
                <a:gd name="T1" fmla="*/ 7 h 9"/>
                <a:gd name="T2" fmla="*/ 9 w 10"/>
                <a:gd name="T3" fmla="*/ 8 h 9"/>
                <a:gd name="T4" fmla="*/ 9 w 10"/>
                <a:gd name="T5" fmla="*/ 3 h 9"/>
                <a:gd name="T6" fmla="*/ 5 w 10"/>
                <a:gd name="T7" fmla="*/ 1 h 9"/>
                <a:gd name="T8" fmla="*/ 0 w 10"/>
                <a:gd name="T9" fmla="*/ 4 h 9"/>
                <a:gd name="T10" fmla="*/ 3 w 10"/>
                <a:gd name="T11" fmla="*/ 6 h 9"/>
                <a:gd name="T12" fmla="*/ 4 w 10"/>
                <a:gd name="T13" fmla="*/ 3 h 9"/>
                <a:gd name="T14" fmla="*/ 5 w 10"/>
                <a:gd name="T15" fmla="*/ 3 h 9"/>
                <a:gd name="T16" fmla="*/ 5 w 10"/>
                <a:gd name="T17" fmla="*/ 3 h 9"/>
                <a:gd name="T18" fmla="*/ 5 w 10"/>
                <a:gd name="T19" fmla="*/ 3 h 9"/>
                <a:gd name="T20" fmla="*/ 5 w 10"/>
                <a:gd name="T21" fmla="*/ 3 h 9"/>
                <a:gd name="T22" fmla="*/ 6 w 10"/>
                <a:gd name="T23" fmla="*/ 3 h 9"/>
                <a:gd name="T24" fmla="*/ 6 w 10"/>
                <a:gd name="T25" fmla="*/ 3 h 9"/>
                <a:gd name="T26" fmla="*/ 7 w 10"/>
                <a:gd name="T27" fmla="*/ 4 h 9"/>
                <a:gd name="T28" fmla="*/ 7 w 10"/>
                <a:gd name="T29" fmla="*/ 5 h 9"/>
                <a:gd name="T30" fmla="*/ 7 w 10"/>
                <a:gd name="T31" fmla="*/ 5 h 9"/>
                <a:gd name="T32" fmla="*/ 7 w 10"/>
                <a:gd name="T33" fmla="*/ 6 h 9"/>
                <a:gd name="T34" fmla="*/ 7 w 10"/>
                <a:gd name="T35" fmla="*/ 6 h 9"/>
                <a:gd name="T36" fmla="*/ 7 w 10"/>
                <a:gd name="T37" fmla="*/ 6 h 9"/>
                <a:gd name="T38" fmla="*/ 7 w 10"/>
                <a:gd name="T39" fmla="*/ 6 h 9"/>
                <a:gd name="T40" fmla="*/ 7 w 10"/>
                <a:gd name="T41" fmla="*/ 6 h 9"/>
                <a:gd name="T42" fmla="*/ 7 w 10"/>
                <a:gd name="T43" fmla="*/ 6 h 9"/>
                <a:gd name="T44" fmla="*/ 7 w 10"/>
                <a:gd name="T45" fmla="*/ 6 h 9"/>
                <a:gd name="T46" fmla="*/ 5 w 10"/>
                <a:gd name="T47" fmla="*/ 4 h 9"/>
                <a:gd name="T48" fmla="*/ 3 w 10"/>
                <a:gd name="T4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" h="9">
                  <a:moveTo>
                    <a:pt x="3" y="7"/>
                  </a:moveTo>
                  <a:cubicBezTo>
                    <a:pt x="5" y="8"/>
                    <a:pt x="7" y="9"/>
                    <a:pt x="9" y="8"/>
                  </a:cubicBezTo>
                  <a:cubicBezTo>
                    <a:pt x="10" y="7"/>
                    <a:pt x="10" y="5"/>
                    <a:pt x="9" y="3"/>
                  </a:cubicBezTo>
                  <a:cubicBezTo>
                    <a:pt x="8" y="2"/>
                    <a:pt x="7" y="1"/>
                    <a:pt x="5" y="1"/>
                  </a:cubicBezTo>
                  <a:cubicBezTo>
                    <a:pt x="3" y="0"/>
                    <a:pt x="1" y="3"/>
                    <a:pt x="0" y="4"/>
                  </a:cubicBezTo>
                  <a:cubicBezTo>
                    <a:pt x="0" y="6"/>
                    <a:pt x="2" y="7"/>
                    <a:pt x="3" y="6"/>
                  </a:cubicBezTo>
                  <a:cubicBezTo>
                    <a:pt x="3" y="5"/>
                    <a:pt x="3" y="4"/>
                    <a:pt x="4" y="3"/>
                  </a:cubicBezTo>
                  <a:cubicBezTo>
                    <a:pt x="4" y="3"/>
                    <a:pt x="4" y="3"/>
                    <a:pt x="5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3"/>
                    <a:pt x="5" y="3"/>
                  </a:cubicBezTo>
                  <a:cubicBezTo>
                    <a:pt x="5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6"/>
                  </a:cubicBezTo>
                  <a:cubicBezTo>
                    <a:pt x="7" y="5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5"/>
                    <a:pt x="5" y="4"/>
                  </a:cubicBezTo>
                  <a:cubicBezTo>
                    <a:pt x="3" y="4"/>
                    <a:pt x="2" y="6"/>
                    <a:pt x="3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283"/>
            <p:cNvSpPr/>
            <p:nvPr/>
          </p:nvSpPr>
          <p:spPr bwMode="auto">
            <a:xfrm>
              <a:off x="1560007" y="3914282"/>
              <a:ext cx="143163" cy="101403"/>
            </a:xfrm>
            <a:custGeom>
              <a:avLst/>
              <a:gdLst>
                <a:gd name="T0" fmla="*/ 6 w 12"/>
                <a:gd name="T1" fmla="*/ 6 h 8"/>
                <a:gd name="T2" fmla="*/ 9 w 12"/>
                <a:gd name="T3" fmla="*/ 8 h 8"/>
                <a:gd name="T4" fmla="*/ 11 w 12"/>
                <a:gd name="T5" fmla="*/ 6 h 8"/>
                <a:gd name="T6" fmla="*/ 10 w 12"/>
                <a:gd name="T7" fmla="*/ 2 h 8"/>
                <a:gd name="T8" fmla="*/ 1 w 12"/>
                <a:gd name="T9" fmla="*/ 5 h 8"/>
                <a:gd name="T10" fmla="*/ 3 w 12"/>
                <a:gd name="T11" fmla="*/ 6 h 8"/>
                <a:gd name="T12" fmla="*/ 7 w 12"/>
                <a:gd name="T13" fmla="*/ 4 h 8"/>
                <a:gd name="T14" fmla="*/ 9 w 12"/>
                <a:gd name="T15" fmla="*/ 5 h 8"/>
                <a:gd name="T16" fmla="*/ 9 w 12"/>
                <a:gd name="T17" fmla="*/ 5 h 8"/>
                <a:gd name="T18" fmla="*/ 8 w 12"/>
                <a:gd name="T19" fmla="*/ 6 h 8"/>
                <a:gd name="T20" fmla="*/ 9 w 12"/>
                <a:gd name="T21" fmla="*/ 5 h 8"/>
                <a:gd name="T22" fmla="*/ 8 w 12"/>
                <a:gd name="T23" fmla="*/ 5 h 8"/>
                <a:gd name="T24" fmla="*/ 6 w 12"/>
                <a:gd name="T2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8">
                  <a:moveTo>
                    <a:pt x="6" y="6"/>
                  </a:moveTo>
                  <a:cubicBezTo>
                    <a:pt x="6" y="7"/>
                    <a:pt x="8" y="8"/>
                    <a:pt x="9" y="8"/>
                  </a:cubicBezTo>
                  <a:cubicBezTo>
                    <a:pt x="10" y="8"/>
                    <a:pt x="10" y="7"/>
                    <a:pt x="11" y="6"/>
                  </a:cubicBezTo>
                  <a:cubicBezTo>
                    <a:pt x="12" y="5"/>
                    <a:pt x="11" y="3"/>
                    <a:pt x="10" y="2"/>
                  </a:cubicBezTo>
                  <a:cubicBezTo>
                    <a:pt x="7" y="0"/>
                    <a:pt x="2" y="1"/>
                    <a:pt x="1" y="5"/>
                  </a:cubicBezTo>
                  <a:cubicBezTo>
                    <a:pt x="0" y="6"/>
                    <a:pt x="3" y="7"/>
                    <a:pt x="3" y="6"/>
                  </a:cubicBezTo>
                  <a:cubicBezTo>
                    <a:pt x="4" y="4"/>
                    <a:pt x="6" y="3"/>
                    <a:pt x="7" y="4"/>
                  </a:cubicBezTo>
                  <a:cubicBezTo>
                    <a:pt x="8" y="4"/>
                    <a:pt x="9" y="4"/>
                    <a:pt x="9" y="5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9" y="5"/>
                    <a:pt x="8" y="5"/>
                    <a:pt x="8" y="6"/>
                  </a:cubicBezTo>
                  <a:cubicBezTo>
                    <a:pt x="8" y="6"/>
                    <a:pt x="9" y="5"/>
                    <a:pt x="9" y="5"/>
                  </a:cubicBezTo>
                  <a:cubicBezTo>
                    <a:pt x="9" y="5"/>
                    <a:pt x="9" y="5"/>
                    <a:pt x="8" y="5"/>
                  </a:cubicBezTo>
                  <a:cubicBezTo>
                    <a:pt x="7" y="4"/>
                    <a:pt x="5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284"/>
            <p:cNvSpPr/>
            <p:nvPr/>
          </p:nvSpPr>
          <p:spPr bwMode="auto">
            <a:xfrm>
              <a:off x="3006426" y="4997672"/>
              <a:ext cx="128351" cy="117412"/>
            </a:xfrm>
            <a:custGeom>
              <a:avLst/>
              <a:gdLst>
                <a:gd name="T0" fmla="*/ 2 w 11"/>
                <a:gd name="T1" fmla="*/ 5 h 9"/>
                <a:gd name="T2" fmla="*/ 8 w 11"/>
                <a:gd name="T3" fmla="*/ 9 h 9"/>
                <a:gd name="T4" fmla="*/ 11 w 11"/>
                <a:gd name="T5" fmla="*/ 4 h 9"/>
                <a:gd name="T6" fmla="*/ 6 w 11"/>
                <a:gd name="T7" fmla="*/ 0 h 9"/>
                <a:gd name="T8" fmla="*/ 1 w 11"/>
                <a:gd name="T9" fmla="*/ 5 h 9"/>
                <a:gd name="T10" fmla="*/ 3 w 11"/>
                <a:gd name="T11" fmla="*/ 6 h 9"/>
                <a:gd name="T12" fmla="*/ 8 w 11"/>
                <a:gd name="T13" fmla="*/ 4 h 9"/>
                <a:gd name="T14" fmla="*/ 7 w 11"/>
                <a:gd name="T15" fmla="*/ 6 h 9"/>
                <a:gd name="T16" fmla="*/ 5 w 11"/>
                <a:gd name="T17" fmla="*/ 4 h 9"/>
                <a:gd name="T18" fmla="*/ 2 w 11"/>
                <a:gd name="T1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9">
                  <a:moveTo>
                    <a:pt x="2" y="5"/>
                  </a:moveTo>
                  <a:cubicBezTo>
                    <a:pt x="3" y="7"/>
                    <a:pt x="5" y="9"/>
                    <a:pt x="8" y="9"/>
                  </a:cubicBezTo>
                  <a:cubicBezTo>
                    <a:pt x="10" y="8"/>
                    <a:pt x="11" y="6"/>
                    <a:pt x="11" y="4"/>
                  </a:cubicBezTo>
                  <a:cubicBezTo>
                    <a:pt x="11" y="2"/>
                    <a:pt x="8" y="0"/>
                    <a:pt x="6" y="0"/>
                  </a:cubicBezTo>
                  <a:cubicBezTo>
                    <a:pt x="3" y="1"/>
                    <a:pt x="1" y="3"/>
                    <a:pt x="1" y="5"/>
                  </a:cubicBezTo>
                  <a:cubicBezTo>
                    <a:pt x="0" y="7"/>
                    <a:pt x="3" y="8"/>
                    <a:pt x="3" y="6"/>
                  </a:cubicBezTo>
                  <a:cubicBezTo>
                    <a:pt x="4" y="4"/>
                    <a:pt x="7" y="1"/>
                    <a:pt x="8" y="4"/>
                  </a:cubicBezTo>
                  <a:cubicBezTo>
                    <a:pt x="9" y="5"/>
                    <a:pt x="8" y="6"/>
                    <a:pt x="7" y="6"/>
                  </a:cubicBezTo>
                  <a:cubicBezTo>
                    <a:pt x="6" y="6"/>
                    <a:pt x="5" y="5"/>
                    <a:pt x="5" y="4"/>
                  </a:cubicBezTo>
                  <a:cubicBezTo>
                    <a:pt x="4" y="3"/>
                    <a:pt x="2" y="3"/>
                    <a:pt x="2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矩形 17"/>
          <p:cNvSpPr>
            <a:spLocks noChangeArrowheads="1"/>
          </p:cNvSpPr>
          <p:nvPr/>
        </p:nvSpPr>
        <p:spPr bwMode="auto">
          <a:xfrm>
            <a:off x="3045908" y="1119135"/>
            <a:ext cx="5290134" cy="339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sym typeface="微软雅黑" pitchFamily="34" charset="-122"/>
              </a:rPr>
              <a:t>BT</a:t>
            </a: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sym typeface="微软雅黑" pitchFamily="34" charset="-122"/>
              </a:rPr>
              <a:t>group plc, formerly British Telecom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7" name="矩形 17"/>
          <p:cNvSpPr>
            <a:spLocks noChangeArrowheads="1"/>
          </p:cNvSpPr>
          <p:nvPr/>
        </p:nvSpPr>
        <p:spPr bwMode="auto">
          <a:xfrm>
            <a:off x="3037925" y="1595521"/>
            <a:ext cx="5585946" cy="1226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BT's origins date back to the founding in 1846 of the Electric Telegraph Company, the world's first public telegraph company, which developed a nationwide communications network.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9" name="矩形 17"/>
          <p:cNvSpPr>
            <a:spLocks noChangeArrowheads="1"/>
          </p:cNvSpPr>
          <p:nvPr/>
        </p:nvSpPr>
        <p:spPr bwMode="auto">
          <a:xfrm>
            <a:off x="3042177" y="2958303"/>
            <a:ext cx="5265254" cy="1816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British multinational telecommunications holding company headquartered in London, United Kingdom. It has operations in around 180 countries and is the largest provider of fixed-line, broadband and mobile services in the UK, and provides subscription television and IT services.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E7F115-B5B0-214B-ABB0-57897A880741}"/>
              </a:ext>
            </a:extLst>
          </p:cNvPr>
          <p:cNvSpPr txBox="1"/>
          <p:nvPr/>
        </p:nvSpPr>
        <p:spPr>
          <a:xfrm>
            <a:off x="635347" y="210340"/>
            <a:ext cx="33278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ighlight>
                  <a:srgbClr val="C0C0C0"/>
                </a:highlight>
              </a:rPr>
              <a:t>What is British Telecom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9A491B1-AB74-014B-8789-F23679F4B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6196" y="0"/>
            <a:ext cx="1115616" cy="627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161893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</p:cTn>
                        </p:par>
                        <p:par>
                          <p:cTn id="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" presetID="18" presetClass="entr" presetSubtype="3" fill="hold" nodeType="afterEffect"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withGroup">
                            <p:stCondLst>
                              <p:cond delay="75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4" nodeType="withEffect"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withGroup">
                            <p:stCondLst>
                              <p:cond delay="1250"/>
                            </p:stCondLst>
                            <p:childTnLst>
                              <p:par>
                                <p:cTn id="20" presetID="49" presetClass="entr" presetSubtype="0" decel="100000" fill="hold" grpId="1" nodeType="afterEffect"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6" nodeType="withEffect"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withGroup">
                            <p:stCondLst>
                              <p:cond delay="1750"/>
                            </p:stCondLst>
                            <p:childTnLst>
                              <p:par>
                                <p:cTn id="30" presetID="49" presetClass="entr" presetSubtype="0" decel="100000" fill="hold" grpId="2" nodeType="afterEffect"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8" nodeType="withEffect"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1" animBg="1"/>
      <p:bldP spid="13" grpId="2" animBg="1"/>
      <p:bldP spid="21" grpId="4"/>
      <p:bldP spid="27" grpId="6"/>
      <p:bldP spid="29" grpId="8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1079612" y="1024372"/>
            <a:ext cx="1224444" cy="3082326"/>
            <a:chOff x="1080654" y="998304"/>
            <a:chExt cx="1224444" cy="3082326"/>
          </a:xfrm>
        </p:grpSpPr>
        <p:sp>
          <p:nvSpPr>
            <p:cNvPr id="8" name="Freeform 4175"/>
            <p:cNvSpPr>
              <a:spLocks noEditPoints="1"/>
            </p:cNvSpPr>
            <p:nvPr/>
          </p:nvSpPr>
          <p:spPr bwMode="auto">
            <a:xfrm>
              <a:off x="1413116" y="1119972"/>
              <a:ext cx="746017" cy="900366"/>
            </a:xfrm>
            <a:custGeom>
              <a:avLst/>
              <a:gdLst>
                <a:gd name="T0" fmla="*/ 50 w 92"/>
                <a:gd name="T1" fmla="*/ 2 h 111"/>
                <a:gd name="T2" fmla="*/ 34 w 92"/>
                <a:gd name="T3" fmla="*/ 8 h 111"/>
                <a:gd name="T4" fmla="*/ 19 w 92"/>
                <a:gd name="T5" fmla="*/ 18 h 111"/>
                <a:gd name="T6" fmla="*/ 11 w 92"/>
                <a:gd name="T7" fmla="*/ 29 h 111"/>
                <a:gd name="T8" fmla="*/ 6 w 92"/>
                <a:gd name="T9" fmla="*/ 42 h 111"/>
                <a:gd name="T10" fmla="*/ 3 w 92"/>
                <a:gd name="T11" fmla="*/ 56 h 111"/>
                <a:gd name="T12" fmla="*/ 7 w 92"/>
                <a:gd name="T13" fmla="*/ 76 h 111"/>
                <a:gd name="T14" fmla="*/ 15 w 92"/>
                <a:gd name="T15" fmla="*/ 93 h 111"/>
                <a:gd name="T16" fmla="*/ 28 w 92"/>
                <a:gd name="T17" fmla="*/ 104 h 111"/>
                <a:gd name="T18" fmla="*/ 44 w 92"/>
                <a:gd name="T19" fmla="*/ 108 h 111"/>
                <a:gd name="T20" fmla="*/ 59 w 92"/>
                <a:gd name="T21" fmla="*/ 104 h 111"/>
                <a:gd name="T22" fmla="*/ 74 w 92"/>
                <a:gd name="T23" fmla="*/ 93 h 111"/>
                <a:gd name="T24" fmla="*/ 82 w 92"/>
                <a:gd name="T25" fmla="*/ 82 h 111"/>
                <a:gd name="T26" fmla="*/ 87 w 92"/>
                <a:gd name="T27" fmla="*/ 69 h 111"/>
                <a:gd name="T28" fmla="*/ 88 w 92"/>
                <a:gd name="T29" fmla="*/ 56 h 111"/>
                <a:gd name="T30" fmla="*/ 86 w 92"/>
                <a:gd name="T31" fmla="*/ 35 h 111"/>
                <a:gd name="T32" fmla="*/ 78 w 92"/>
                <a:gd name="T33" fmla="*/ 18 h 111"/>
                <a:gd name="T34" fmla="*/ 70 w 92"/>
                <a:gd name="T35" fmla="*/ 10 h 111"/>
                <a:gd name="T36" fmla="*/ 61 w 92"/>
                <a:gd name="T37" fmla="*/ 5 h 111"/>
                <a:gd name="T38" fmla="*/ 50 w 92"/>
                <a:gd name="T39" fmla="*/ 2 h 111"/>
                <a:gd name="T40" fmla="*/ 50 w 92"/>
                <a:gd name="T41" fmla="*/ 2 h 111"/>
                <a:gd name="T42" fmla="*/ 50 w 92"/>
                <a:gd name="T43" fmla="*/ 0 h 111"/>
                <a:gd name="T44" fmla="*/ 65 w 92"/>
                <a:gd name="T45" fmla="*/ 2 h 111"/>
                <a:gd name="T46" fmla="*/ 75 w 92"/>
                <a:gd name="T47" fmla="*/ 10 h 111"/>
                <a:gd name="T48" fmla="*/ 84 w 92"/>
                <a:gd name="T49" fmla="*/ 23 h 111"/>
                <a:gd name="T50" fmla="*/ 89 w 92"/>
                <a:gd name="T51" fmla="*/ 38 h 111"/>
                <a:gd name="T52" fmla="*/ 92 w 92"/>
                <a:gd name="T53" fmla="*/ 56 h 111"/>
                <a:gd name="T54" fmla="*/ 89 w 92"/>
                <a:gd name="T55" fmla="*/ 73 h 111"/>
                <a:gd name="T56" fmla="*/ 82 w 92"/>
                <a:gd name="T57" fmla="*/ 89 h 111"/>
                <a:gd name="T58" fmla="*/ 71 w 92"/>
                <a:gd name="T59" fmla="*/ 101 h 111"/>
                <a:gd name="T60" fmla="*/ 58 w 92"/>
                <a:gd name="T61" fmla="*/ 108 h 111"/>
                <a:gd name="T62" fmla="*/ 44 w 92"/>
                <a:gd name="T63" fmla="*/ 111 h 111"/>
                <a:gd name="T64" fmla="*/ 29 w 92"/>
                <a:gd name="T65" fmla="*/ 108 h 111"/>
                <a:gd name="T66" fmla="*/ 17 w 92"/>
                <a:gd name="T67" fmla="*/ 101 h 111"/>
                <a:gd name="T68" fmla="*/ 8 w 92"/>
                <a:gd name="T69" fmla="*/ 89 h 111"/>
                <a:gd name="T70" fmla="*/ 3 w 92"/>
                <a:gd name="T71" fmla="*/ 73 h 111"/>
                <a:gd name="T72" fmla="*/ 0 w 92"/>
                <a:gd name="T73" fmla="*/ 56 h 111"/>
                <a:gd name="T74" fmla="*/ 3 w 92"/>
                <a:gd name="T75" fmla="*/ 38 h 111"/>
                <a:gd name="T76" fmla="*/ 11 w 92"/>
                <a:gd name="T77" fmla="*/ 22 h 111"/>
                <a:gd name="T78" fmla="*/ 23 w 92"/>
                <a:gd name="T79" fmla="*/ 10 h 111"/>
                <a:gd name="T80" fmla="*/ 36 w 92"/>
                <a:gd name="T81" fmla="*/ 2 h 111"/>
                <a:gd name="T82" fmla="*/ 50 w 92"/>
                <a:gd name="T83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2" h="110">
                  <a:moveTo>
                    <a:pt x="50" y="2"/>
                  </a:moveTo>
                  <a:lnTo>
                    <a:pt x="34" y="8"/>
                  </a:lnTo>
                  <a:lnTo>
                    <a:pt x="19" y="18"/>
                  </a:lnTo>
                  <a:lnTo>
                    <a:pt x="11" y="29"/>
                  </a:lnTo>
                  <a:lnTo>
                    <a:pt x="6" y="42"/>
                  </a:lnTo>
                  <a:lnTo>
                    <a:pt x="3" y="56"/>
                  </a:lnTo>
                  <a:lnTo>
                    <a:pt x="7" y="76"/>
                  </a:lnTo>
                  <a:lnTo>
                    <a:pt x="15" y="93"/>
                  </a:lnTo>
                  <a:lnTo>
                    <a:pt x="28" y="104"/>
                  </a:lnTo>
                  <a:lnTo>
                    <a:pt x="44" y="108"/>
                  </a:lnTo>
                  <a:lnTo>
                    <a:pt x="59" y="104"/>
                  </a:lnTo>
                  <a:lnTo>
                    <a:pt x="74" y="93"/>
                  </a:lnTo>
                  <a:lnTo>
                    <a:pt x="82" y="82"/>
                  </a:lnTo>
                  <a:lnTo>
                    <a:pt x="87" y="69"/>
                  </a:lnTo>
                  <a:lnTo>
                    <a:pt x="88" y="56"/>
                  </a:lnTo>
                  <a:lnTo>
                    <a:pt x="86" y="35"/>
                  </a:lnTo>
                  <a:lnTo>
                    <a:pt x="78" y="18"/>
                  </a:lnTo>
                  <a:lnTo>
                    <a:pt x="70" y="10"/>
                  </a:lnTo>
                  <a:lnTo>
                    <a:pt x="61" y="5"/>
                  </a:lnTo>
                  <a:lnTo>
                    <a:pt x="50" y="2"/>
                  </a:lnTo>
                  <a:lnTo>
                    <a:pt x="50" y="2"/>
                  </a:lnTo>
                  <a:close/>
                  <a:moveTo>
                    <a:pt x="50" y="0"/>
                  </a:moveTo>
                  <a:lnTo>
                    <a:pt x="65" y="2"/>
                  </a:lnTo>
                  <a:lnTo>
                    <a:pt x="75" y="10"/>
                  </a:lnTo>
                  <a:lnTo>
                    <a:pt x="84" y="23"/>
                  </a:lnTo>
                  <a:lnTo>
                    <a:pt x="89" y="38"/>
                  </a:lnTo>
                  <a:lnTo>
                    <a:pt x="92" y="56"/>
                  </a:lnTo>
                  <a:lnTo>
                    <a:pt x="89" y="73"/>
                  </a:lnTo>
                  <a:lnTo>
                    <a:pt x="82" y="89"/>
                  </a:lnTo>
                  <a:lnTo>
                    <a:pt x="71" y="101"/>
                  </a:lnTo>
                  <a:lnTo>
                    <a:pt x="58" y="108"/>
                  </a:lnTo>
                  <a:lnTo>
                    <a:pt x="44" y="111"/>
                  </a:lnTo>
                  <a:lnTo>
                    <a:pt x="29" y="108"/>
                  </a:lnTo>
                  <a:lnTo>
                    <a:pt x="17" y="101"/>
                  </a:lnTo>
                  <a:lnTo>
                    <a:pt x="8" y="89"/>
                  </a:lnTo>
                  <a:lnTo>
                    <a:pt x="3" y="73"/>
                  </a:lnTo>
                  <a:lnTo>
                    <a:pt x="0" y="56"/>
                  </a:lnTo>
                  <a:lnTo>
                    <a:pt x="3" y="38"/>
                  </a:lnTo>
                  <a:lnTo>
                    <a:pt x="11" y="22"/>
                  </a:lnTo>
                  <a:lnTo>
                    <a:pt x="23" y="10"/>
                  </a:lnTo>
                  <a:lnTo>
                    <a:pt x="36" y="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176"/>
            <p:cNvSpPr>
              <a:spLocks noEditPoints="1"/>
            </p:cNvSpPr>
            <p:nvPr/>
          </p:nvSpPr>
          <p:spPr bwMode="auto">
            <a:xfrm>
              <a:off x="1405009" y="1103749"/>
              <a:ext cx="762235" cy="924698"/>
            </a:xfrm>
            <a:custGeom>
              <a:avLst/>
              <a:gdLst>
                <a:gd name="T0" fmla="*/ 60 w 94"/>
                <a:gd name="T1" fmla="*/ 108 h 114"/>
                <a:gd name="T2" fmla="*/ 60 w 94"/>
                <a:gd name="T3" fmla="*/ 108 h 114"/>
                <a:gd name="T4" fmla="*/ 11 w 94"/>
                <a:gd name="T5" fmla="*/ 88 h 114"/>
                <a:gd name="T6" fmla="*/ 32 w 94"/>
                <a:gd name="T7" fmla="*/ 109 h 114"/>
                <a:gd name="T8" fmla="*/ 45 w 94"/>
                <a:gd name="T9" fmla="*/ 112 h 114"/>
                <a:gd name="T10" fmla="*/ 32 w 94"/>
                <a:gd name="T11" fmla="*/ 109 h 114"/>
                <a:gd name="T12" fmla="*/ 11 w 94"/>
                <a:gd name="T13" fmla="*/ 88 h 114"/>
                <a:gd name="T14" fmla="*/ 83 w 94"/>
                <a:gd name="T15" fmla="*/ 88 h 114"/>
                <a:gd name="T16" fmla="*/ 83 w 94"/>
                <a:gd name="T17" fmla="*/ 88 h 114"/>
                <a:gd name="T18" fmla="*/ 15 w 94"/>
                <a:gd name="T19" fmla="*/ 24 h 114"/>
                <a:gd name="T20" fmla="*/ 15 w 94"/>
                <a:gd name="T21" fmla="*/ 25 h 114"/>
                <a:gd name="T22" fmla="*/ 25 w 94"/>
                <a:gd name="T23" fmla="*/ 14 h 114"/>
                <a:gd name="T24" fmla="*/ 24 w 94"/>
                <a:gd name="T25" fmla="*/ 14 h 114"/>
                <a:gd name="T26" fmla="*/ 51 w 94"/>
                <a:gd name="T27" fmla="*/ 7 h 114"/>
                <a:gd name="T28" fmla="*/ 35 w 94"/>
                <a:gd name="T29" fmla="*/ 11 h 114"/>
                <a:gd name="T30" fmla="*/ 13 w 94"/>
                <a:gd name="T31" fmla="*/ 32 h 114"/>
                <a:gd name="T32" fmla="*/ 7 w 94"/>
                <a:gd name="T33" fmla="*/ 58 h 114"/>
                <a:gd name="T34" fmla="*/ 17 w 94"/>
                <a:gd name="T35" fmla="*/ 93 h 114"/>
                <a:gd name="T36" fmla="*/ 45 w 94"/>
                <a:gd name="T37" fmla="*/ 109 h 114"/>
                <a:gd name="T38" fmla="*/ 60 w 94"/>
                <a:gd name="T39" fmla="*/ 105 h 114"/>
                <a:gd name="T40" fmla="*/ 84 w 94"/>
                <a:gd name="T41" fmla="*/ 78 h 114"/>
                <a:gd name="T42" fmla="*/ 85 w 94"/>
                <a:gd name="T43" fmla="*/ 37 h 114"/>
                <a:gd name="T44" fmla="*/ 66 w 94"/>
                <a:gd name="T45" fmla="*/ 11 h 114"/>
                <a:gd name="T46" fmla="*/ 51 w 94"/>
                <a:gd name="T47" fmla="*/ 0 h 114"/>
                <a:gd name="T48" fmla="*/ 77 w 94"/>
                <a:gd name="T49" fmla="*/ 12 h 114"/>
                <a:gd name="T50" fmla="*/ 92 w 94"/>
                <a:gd name="T51" fmla="*/ 40 h 114"/>
                <a:gd name="T52" fmla="*/ 92 w 94"/>
                <a:gd name="T53" fmla="*/ 75 h 114"/>
                <a:gd name="T54" fmla="*/ 72 w 94"/>
                <a:gd name="T55" fmla="*/ 104 h 114"/>
                <a:gd name="T56" fmla="*/ 45 w 94"/>
                <a:gd name="T57" fmla="*/ 114 h 114"/>
                <a:gd name="T58" fmla="*/ 18 w 94"/>
                <a:gd name="T59" fmla="*/ 104 h 114"/>
                <a:gd name="T60" fmla="*/ 3 w 94"/>
                <a:gd name="T61" fmla="*/ 75 h 114"/>
                <a:gd name="T62" fmla="*/ 1 w 94"/>
                <a:gd name="T63" fmla="*/ 58 h 114"/>
                <a:gd name="T64" fmla="*/ 3 w 94"/>
                <a:gd name="T65" fmla="*/ 40 h 114"/>
                <a:gd name="T66" fmla="*/ 22 w 94"/>
                <a:gd name="T67" fmla="*/ 11 h 114"/>
                <a:gd name="T68" fmla="*/ 51 w 94"/>
                <a:gd name="T6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4" h="114">
                  <a:moveTo>
                    <a:pt x="76" y="96"/>
                  </a:moveTo>
                  <a:lnTo>
                    <a:pt x="60" y="108"/>
                  </a:lnTo>
                  <a:lnTo>
                    <a:pt x="47" y="110"/>
                  </a:lnTo>
                  <a:lnTo>
                    <a:pt x="60" y="108"/>
                  </a:lnTo>
                  <a:lnTo>
                    <a:pt x="76" y="96"/>
                  </a:lnTo>
                  <a:close/>
                  <a:moveTo>
                    <a:pt x="11" y="88"/>
                  </a:moveTo>
                  <a:lnTo>
                    <a:pt x="20" y="101"/>
                  </a:lnTo>
                  <a:lnTo>
                    <a:pt x="32" y="109"/>
                  </a:lnTo>
                  <a:lnTo>
                    <a:pt x="45" y="112"/>
                  </a:lnTo>
                  <a:lnTo>
                    <a:pt x="45" y="112"/>
                  </a:lnTo>
                  <a:lnTo>
                    <a:pt x="45" y="112"/>
                  </a:lnTo>
                  <a:lnTo>
                    <a:pt x="32" y="109"/>
                  </a:lnTo>
                  <a:lnTo>
                    <a:pt x="20" y="101"/>
                  </a:lnTo>
                  <a:lnTo>
                    <a:pt x="11" y="88"/>
                  </a:lnTo>
                  <a:close/>
                  <a:moveTo>
                    <a:pt x="85" y="83"/>
                  </a:moveTo>
                  <a:lnTo>
                    <a:pt x="83" y="88"/>
                  </a:lnTo>
                  <a:lnTo>
                    <a:pt x="79" y="92"/>
                  </a:lnTo>
                  <a:lnTo>
                    <a:pt x="83" y="88"/>
                  </a:lnTo>
                  <a:lnTo>
                    <a:pt x="85" y="83"/>
                  </a:lnTo>
                  <a:close/>
                  <a:moveTo>
                    <a:pt x="15" y="24"/>
                  </a:moveTo>
                  <a:lnTo>
                    <a:pt x="15" y="24"/>
                  </a:lnTo>
                  <a:lnTo>
                    <a:pt x="15" y="25"/>
                  </a:lnTo>
                  <a:lnTo>
                    <a:pt x="15" y="24"/>
                  </a:lnTo>
                  <a:close/>
                  <a:moveTo>
                    <a:pt x="25" y="14"/>
                  </a:moveTo>
                  <a:lnTo>
                    <a:pt x="24" y="14"/>
                  </a:lnTo>
                  <a:lnTo>
                    <a:pt x="24" y="14"/>
                  </a:lnTo>
                  <a:lnTo>
                    <a:pt x="25" y="14"/>
                  </a:lnTo>
                  <a:close/>
                  <a:moveTo>
                    <a:pt x="51" y="7"/>
                  </a:moveTo>
                  <a:lnTo>
                    <a:pt x="51" y="7"/>
                  </a:lnTo>
                  <a:lnTo>
                    <a:pt x="35" y="11"/>
                  </a:lnTo>
                  <a:lnTo>
                    <a:pt x="21" y="21"/>
                  </a:lnTo>
                  <a:lnTo>
                    <a:pt x="13" y="32"/>
                  </a:lnTo>
                  <a:lnTo>
                    <a:pt x="8" y="44"/>
                  </a:lnTo>
                  <a:lnTo>
                    <a:pt x="7" y="58"/>
                  </a:lnTo>
                  <a:lnTo>
                    <a:pt x="9" y="78"/>
                  </a:lnTo>
                  <a:lnTo>
                    <a:pt x="17" y="93"/>
                  </a:lnTo>
                  <a:lnTo>
                    <a:pt x="30" y="104"/>
                  </a:lnTo>
                  <a:lnTo>
                    <a:pt x="45" y="109"/>
                  </a:lnTo>
                  <a:lnTo>
                    <a:pt x="45" y="109"/>
                  </a:lnTo>
                  <a:lnTo>
                    <a:pt x="60" y="105"/>
                  </a:lnTo>
                  <a:lnTo>
                    <a:pt x="73" y="93"/>
                  </a:lnTo>
                  <a:lnTo>
                    <a:pt x="84" y="78"/>
                  </a:lnTo>
                  <a:lnTo>
                    <a:pt x="88" y="58"/>
                  </a:lnTo>
                  <a:lnTo>
                    <a:pt x="85" y="37"/>
                  </a:lnTo>
                  <a:lnTo>
                    <a:pt x="77" y="21"/>
                  </a:lnTo>
                  <a:lnTo>
                    <a:pt x="66" y="11"/>
                  </a:lnTo>
                  <a:lnTo>
                    <a:pt x="51" y="7"/>
                  </a:lnTo>
                  <a:close/>
                  <a:moveTo>
                    <a:pt x="51" y="0"/>
                  </a:moveTo>
                  <a:lnTo>
                    <a:pt x="66" y="3"/>
                  </a:lnTo>
                  <a:lnTo>
                    <a:pt x="77" y="12"/>
                  </a:lnTo>
                  <a:lnTo>
                    <a:pt x="87" y="24"/>
                  </a:lnTo>
                  <a:lnTo>
                    <a:pt x="92" y="40"/>
                  </a:lnTo>
                  <a:lnTo>
                    <a:pt x="94" y="58"/>
                  </a:lnTo>
                  <a:lnTo>
                    <a:pt x="92" y="75"/>
                  </a:lnTo>
                  <a:lnTo>
                    <a:pt x="84" y="91"/>
                  </a:lnTo>
                  <a:lnTo>
                    <a:pt x="72" y="104"/>
                  </a:lnTo>
                  <a:lnTo>
                    <a:pt x="59" y="112"/>
                  </a:lnTo>
                  <a:lnTo>
                    <a:pt x="45" y="114"/>
                  </a:lnTo>
                  <a:lnTo>
                    <a:pt x="30" y="112"/>
                  </a:lnTo>
                  <a:lnTo>
                    <a:pt x="18" y="104"/>
                  </a:lnTo>
                  <a:lnTo>
                    <a:pt x="8" y="91"/>
                  </a:lnTo>
                  <a:lnTo>
                    <a:pt x="3" y="75"/>
                  </a:lnTo>
                  <a:lnTo>
                    <a:pt x="0" y="58"/>
                  </a:lnTo>
                  <a:lnTo>
                    <a:pt x="1" y="58"/>
                  </a:lnTo>
                  <a:lnTo>
                    <a:pt x="0" y="58"/>
                  </a:lnTo>
                  <a:lnTo>
                    <a:pt x="3" y="40"/>
                  </a:lnTo>
                  <a:lnTo>
                    <a:pt x="11" y="24"/>
                  </a:lnTo>
                  <a:lnTo>
                    <a:pt x="22" y="11"/>
                  </a:lnTo>
                  <a:lnTo>
                    <a:pt x="37" y="3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177"/>
            <p:cNvSpPr/>
            <p:nvPr/>
          </p:nvSpPr>
          <p:spPr bwMode="auto">
            <a:xfrm>
              <a:off x="1818560" y="1022636"/>
              <a:ext cx="170289" cy="137896"/>
            </a:xfrm>
            <a:custGeom>
              <a:avLst/>
              <a:gdLst>
                <a:gd name="T0" fmla="*/ 15 w 21"/>
                <a:gd name="T1" fmla="*/ 0 h 17"/>
                <a:gd name="T2" fmla="*/ 8 w 21"/>
                <a:gd name="T3" fmla="*/ 13 h 17"/>
                <a:gd name="T4" fmla="*/ 21 w 21"/>
                <a:gd name="T5" fmla="*/ 3 h 17"/>
                <a:gd name="T6" fmla="*/ 15 w 21"/>
                <a:gd name="T7" fmla="*/ 17 h 17"/>
                <a:gd name="T8" fmla="*/ 0 w 21"/>
                <a:gd name="T9" fmla="*/ 13 h 17"/>
                <a:gd name="T10" fmla="*/ 15 w 21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7">
                  <a:moveTo>
                    <a:pt x="15" y="0"/>
                  </a:moveTo>
                  <a:lnTo>
                    <a:pt x="8" y="13"/>
                  </a:lnTo>
                  <a:lnTo>
                    <a:pt x="21" y="3"/>
                  </a:lnTo>
                  <a:lnTo>
                    <a:pt x="15" y="17"/>
                  </a:lnTo>
                  <a:lnTo>
                    <a:pt x="0" y="13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178"/>
            <p:cNvSpPr/>
            <p:nvPr/>
          </p:nvSpPr>
          <p:spPr bwMode="auto">
            <a:xfrm>
              <a:off x="1810453" y="1014527"/>
              <a:ext cx="186507" cy="146005"/>
            </a:xfrm>
            <a:custGeom>
              <a:avLst/>
              <a:gdLst>
                <a:gd name="T0" fmla="*/ 14 w 23"/>
                <a:gd name="T1" fmla="*/ 0 h 18"/>
                <a:gd name="T2" fmla="*/ 17 w 23"/>
                <a:gd name="T3" fmla="*/ 2 h 18"/>
                <a:gd name="T4" fmla="*/ 13 w 23"/>
                <a:gd name="T5" fmla="*/ 9 h 18"/>
                <a:gd name="T6" fmla="*/ 21 w 23"/>
                <a:gd name="T7" fmla="*/ 2 h 18"/>
                <a:gd name="T8" fmla="*/ 23 w 23"/>
                <a:gd name="T9" fmla="*/ 5 h 18"/>
                <a:gd name="T10" fmla="*/ 17 w 23"/>
                <a:gd name="T11" fmla="*/ 18 h 18"/>
                <a:gd name="T12" fmla="*/ 14 w 23"/>
                <a:gd name="T13" fmla="*/ 17 h 18"/>
                <a:gd name="T14" fmla="*/ 17 w 23"/>
                <a:gd name="T15" fmla="*/ 10 h 18"/>
                <a:gd name="T16" fmla="*/ 10 w 23"/>
                <a:gd name="T17" fmla="*/ 15 h 18"/>
                <a:gd name="T18" fmla="*/ 8 w 23"/>
                <a:gd name="T19" fmla="*/ 14 h 18"/>
                <a:gd name="T20" fmla="*/ 10 w 23"/>
                <a:gd name="T21" fmla="*/ 8 h 18"/>
                <a:gd name="T22" fmla="*/ 2 w 23"/>
                <a:gd name="T23" fmla="*/ 15 h 18"/>
                <a:gd name="T24" fmla="*/ 0 w 23"/>
                <a:gd name="T25" fmla="*/ 13 h 18"/>
                <a:gd name="T26" fmla="*/ 14 w 23"/>
                <a:gd name="T2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" h="18">
                  <a:moveTo>
                    <a:pt x="14" y="0"/>
                  </a:moveTo>
                  <a:lnTo>
                    <a:pt x="17" y="2"/>
                  </a:lnTo>
                  <a:lnTo>
                    <a:pt x="13" y="9"/>
                  </a:lnTo>
                  <a:lnTo>
                    <a:pt x="21" y="2"/>
                  </a:lnTo>
                  <a:lnTo>
                    <a:pt x="23" y="5"/>
                  </a:lnTo>
                  <a:lnTo>
                    <a:pt x="17" y="18"/>
                  </a:lnTo>
                  <a:lnTo>
                    <a:pt x="14" y="17"/>
                  </a:lnTo>
                  <a:lnTo>
                    <a:pt x="17" y="10"/>
                  </a:lnTo>
                  <a:lnTo>
                    <a:pt x="10" y="15"/>
                  </a:lnTo>
                  <a:lnTo>
                    <a:pt x="8" y="14"/>
                  </a:lnTo>
                  <a:lnTo>
                    <a:pt x="10" y="8"/>
                  </a:lnTo>
                  <a:lnTo>
                    <a:pt x="2" y="15"/>
                  </a:lnTo>
                  <a:lnTo>
                    <a:pt x="0" y="1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179"/>
            <p:cNvSpPr/>
            <p:nvPr/>
          </p:nvSpPr>
          <p:spPr bwMode="auto">
            <a:xfrm>
              <a:off x="1810453" y="1014527"/>
              <a:ext cx="186507" cy="146005"/>
            </a:xfrm>
            <a:custGeom>
              <a:avLst/>
              <a:gdLst>
                <a:gd name="T0" fmla="*/ 14 w 23"/>
                <a:gd name="T1" fmla="*/ 0 h 18"/>
                <a:gd name="T2" fmla="*/ 17 w 23"/>
                <a:gd name="T3" fmla="*/ 2 h 18"/>
                <a:gd name="T4" fmla="*/ 13 w 23"/>
                <a:gd name="T5" fmla="*/ 9 h 18"/>
                <a:gd name="T6" fmla="*/ 21 w 23"/>
                <a:gd name="T7" fmla="*/ 2 h 18"/>
                <a:gd name="T8" fmla="*/ 23 w 23"/>
                <a:gd name="T9" fmla="*/ 5 h 18"/>
                <a:gd name="T10" fmla="*/ 17 w 23"/>
                <a:gd name="T11" fmla="*/ 18 h 18"/>
                <a:gd name="T12" fmla="*/ 14 w 23"/>
                <a:gd name="T13" fmla="*/ 17 h 18"/>
                <a:gd name="T14" fmla="*/ 17 w 23"/>
                <a:gd name="T15" fmla="*/ 10 h 18"/>
                <a:gd name="T16" fmla="*/ 10 w 23"/>
                <a:gd name="T17" fmla="*/ 15 h 18"/>
                <a:gd name="T18" fmla="*/ 8 w 23"/>
                <a:gd name="T19" fmla="*/ 14 h 18"/>
                <a:gd name="T20" fmla="*/ 10 w 23"/>
                <a:gd name="T21" fmla="*/ 8 h 18"/>
                <a:gd name="T22" fmla="*/ 2 w 23"/>
                <a:gd name="T23" fmla="*/ 15 h 18"/>
                <a:gd name="T24" fmla="*/ 0 w 23"/>
                <a:gd name="T25" fmla="*/ 13 h 18"/>
                <a:gd name="T26" fmla="*/ 14 w 23"/>
                <a:gd name="T2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" h="18">
                  <a:moveTo>
                    <a:pt x="14" y="0"/>
                  </a:moveTo>
                  <a:lnTo>
                    <a:pt x="17" y="2"/>
                  </a:lnTo>
                  <a:lnTo>
                    <a:pt x="13" y="9"/>
                  </a:lnTo>
                  <a:lnTo>
                    <a:pt x="21" y="2"/>
                  </a:lnTo>
                  <a:lnTo>
                    <a:pt x="23" y="5"/>
                  </a:lnTo>
                  <a:lnTo>
                    <a:pt x="17" y="18"/>
                  </a:lnTo>
                  <a:lnTo>
                    <a:pt x="14" y="17"/>
                  </a:lnTo>
                  <a:lnTo>
                    <a:pt x="17" y="10"/>
                  </a:lnTo>
                  <a:lnTo>
                    <a:pt x="10" y="15"/>
                  </a:lnTo>
                  <a:lnTo>
                    <a:pt x="8" y="14"/>
                  </a:lnTo>
                  <a:lnTo>
                    <a:pt x="10" y="8"/>
                  </a:lnTo>
                  <a:lnTo>
                    <a:pt x="2" y="15"/>
                  </a:lnTo>
                  <a:lnTo>
                    <a:pt x="0" y="1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180"/>
            <p:cNvSpPr>
              <a:spLocks noEditPoints="1"/>
            </p:cNvSpPr>
            <p:nvPr/>
          </p:nvSpPr>
          <p:spPr bwMode="auto">
            <a:xfrm>
              <a:off x="1802342" y="998304"/>
              <a:ext cx="210831" cy="186564"/>
            </a:xfrm>
            <a:custGeom>
              <a:avLst/>
              <a:gdLst>
                <a:gd name="T0" fmla="*/ 13 w 26"/>
                <a:gd name="T1" fmla="*/ 11 h 23"/>
                <a:gd name="T2" fmla="*/ 11 w 26"/>
                <a:gd name="T3" fmla="*/ 15 h 23"/>
                <a:gd name="T4" fmla="*/ 11 w 26"/>
                <a:gd name="T5" fmla="*/ 16 h 23"/>
                <a:gd name="T6" fmla="*/ 15 w 26"/>
                <a:gd name="T7" fmla="*/ 12 h 23"/>
                <a:gd name="T8" fmla="*/ 13 w 26"/>
                <a:gd name="T9" fmla="*/ 11 h 23"/>
                <a:gd name="T10" fmla="*/ 22 w 26"/>
                <a:gd name="T11" fmla="*/ 7 h 23"/>
                <a:gd name="T12" fmla="*/ 17 w 26"/>
                <a:gd name="T13" fmla="*/ 11 h 23"/>
                <a:gd name="T14" fmla="*/ 19 w 26"/>
                <a:gd name="T15" fmla="*/ 12 h 23"/>
                <a:gd name="T16" fmla="*/ 19 w 26"/>
                <a:gd name="T17" fmla="*/ 13 h 23"/>
                <a:gd name="T18" fmla="*/ 22 w 26"/>
                <a:gd name="T19" fmla="*/ 7 h 23"/>
                <a:gd name="T20" fmla="*/ 22 w 26"/>
                <a:gd name="T21" fmla="*/ 7 h 23"/>
                <a:gd name="T22" fmla="*/ 15 w 26"/>
                <a:gd name="T23" fmla="*/ 4 h 23"/>
                <a:gd name="T24" fmla="*/ 6 w 26"/>
                <a:gd name="T25" fmla="*/ 13 h 23"/>
                <a:gd name="T26" fmla="*/ 11 w 26"/>
                <a:gd name="T27" fmla="*/ 8 h 23"/>
                <a:gd name="T28" fmla="*/ 13 w 26"/>
                <a:gd name="T29" fmla="*/ 10 h 23"/>
                <a:gd name="T30" fmla="*/ 15 w 26"/>
                <a:gd name="T31" fmla="*/ 4 h 23"/>
                <a:gd name="T32" fmla="*/ 15 w 26"/>
                <a:gd name="T33" fmla="*/ 4 h 23"/>
                <a:gd name="T34" fmla="*/ 15 w 26"/>
                <a:gd name="T35" fmla="*/ 0 h 23"/>
                <a:gd name="T36" fmla="*/ 19 w 26"/>
                <a:gd name="T37" fmla="*/ 3 h 23"/>
                <a:gd name="T38" fmla="*/ 19 w 26"/>
                <a:gd name="T39" fmla="*/ 4 h 23"/>
                <a:gd name="T40" fmla="*/ 18 w 26"/>
                <a:gd name="T41" fmla="*/ 6 h 23"/>
                <a:gd name="T42" fmla="*/ 22 w 26"/>
                <a:gd name="T43" fmla="*/ 3 h 23"/>
                <a:gd name="T44" fmla="*/ 26 w 26"/>
                <a:gd name="T45" fmla="*/ 6 h 23"/>
                <a:gd name="T46" fmla="*/ 18 w 26"/>
                <a:gd name="T47" fmla="*/ 23 h 23"/>
                <a:gd name="T48" fmla="*/ 14 w 26"/>
                <a:gd name="T49" fmla="*/ 20 h 23"/>
                <a:gd name="T50" fmla="*/ 13 w 26"/>
                <a:gd name="T51" fmla="*/ 20 h 23"/>
                <a:gd name="T52" fmla="*/ 13 w 26"/>
                <a:gd name="T53" fmla="*/ 19 h 23"/>
                <a:gd name="T54" fmla="*/ 11 w 26"/>
                <a:gd name="T55" fmla="*/ 20 h 23"/>
                <a:gd name="T56" fmla="*/ 7 w 26"/>
                <a:gd name="T57" fmla="*/ 16 h 23"/>
                <a:gd name="T58" fmla="*/ 7 w 26"/>
                <a:gd name="T59" fmla="*/ 16 h 23"/>
                <a:gd name="T60" fmla="*/ 3 w 26"/>
                <a:gd name="T61" fmla="*/ 20 h 23"/>
                <a:gd name="T62" fmla="*/ 0 w 26"/>
                <a:gd name="T63" fmla="*/ 15 h 23"/>
                <a:gd name="T64" fmla="*/ 15 w 26"/>
                <a:gd name="T6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" h="23">
                  <a:moveTo>
                    <a:pt x="13" y="11"/>
                  </a:moveTo>
                  <a:lnTo>
                    <a:pt x="11" y="15"/>
                  </a:lnTo>
                  <a:lnTo>
                    <a:pt x="11" y="16"/>
                  </a:lnTo>
                  <a:lnTo>
                    <a:pt x="15" y="12"/>
                  </a:lnTo>
                  <a:lnTo>
                    <a:pt x="13" y="11"/>
                  </a:lnTo>
                  <a:close/>
                  <a:moveTo>
                    <a:pt x="22" y="7"/>
                  </a:moveTo>
                  <a:lnTo>
                    <a:pt x="17" y="11"/>
                  </a:lnTo>
                  <a:lnTo>
                    <a:pt x="19" y="12"/>
                  </a:lnTo>
                  <a:lnTo>
                    <a:pt x="19" y="13"/>
                  </a:lnTo>
                  <a:lnTo>
                    <a:pt x="22" y="7"/>
                  </a:lnTo>
                  <a:lnTo>
                    <a:pt x="22" y="7"/>
                  </a:lnTo>
                  <a:close/>
                  <a:moveTo>
                    <a:pt x="15" y="4"/>
                  </a:moveTo>
                  <a:lnTo>
                    <a:pt x="6" y="13"/>
                  </a:lnTo>
                  <a:lnTo>
                    <a:pt x="11" y="8"/>
                  </a:lnTo>
                  <a:lnTo>
                    <a:pt x="13" y="10"/>
                  </a:lnTo>
                  <a:lnTo>
                    <a:pt x="15" y="4"/>
                  </a:lnTo>
                  <a:lnTo>
                    <a:pt x="15" y="4"/>
                  </a:lnTo>
                  <a:close/>
                  <a:moveTo>
                    <a:pt x="15" y="0"/>
                  </a:moveTo>
                  <a:lnTo>
                    <a:pt x="19" y="3"/>
                  </a:lnTo>
                  <a:lnTo>
                    <a:pt x="19" y="4"/>
                  </a:lnTo>
                  <a:lnTo>
                    <a:pt x="18" y="6"/>
                  </a:lnTo>
                  <a:lnTo>
                    <a:pt x="22" y="3"/>
                  </a:lnTo>
                  <a:lnTo>
                    <a:pt x="26" y="6"/>
                  </a:lnTo>
                  <a:lnTo>
                    <a:pt x="18" y="23"/>
                  </a:lnTo>
                  <a:lnTo>
                    <a:pt x="14" y="20"/>
                  </a:lnTo>
                  <a:lnTo>
                    <a:pt x="13" y="20"/>
                  </a:lnTo>
                  <a:lnTo>
                    <a:pt x="13" y="19"/>
                  </a:lnTo>
                  <a:lnTo>
                    <a:pt x="11" y="20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3" y="20"/>
                  </a:lnTo>
                  <a:lnTo>
                    <a:pt x="0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Rectangle 4181"/>
            <p:cNvSpPr>
              <a:spLocks noChangeArrowheads="1"/>
            </p:cNvSpPr>
            <p:nvPr/>
          </p:nvSpPr>
          <p:spPr bwMode="auto">
            <a:xfrm>
              <a:off x="1648276" y="1338982"/>
              <a:ext cx="32436" cy="24337"/>
            </a:xfrm>
            <a:prstGeom prst="rect">
              <a:avLst/>
            </a:prstGeom>
            <a:solidFill>
              <a:schemeClr val="accent5"/>
            </a:solidFill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Rectangle 4182"/>
            <p:cNvSpPr>
              <a:spLocks noChangeArrowheads="1"/>
            </p:cNvSpPr>
            <p:nvPr/>
          </p:nvSpPr>
          <p:spPr bwMode="auto">
            <a:xfrm>
              <a:off x="1648276" y="1338982"/>
              <a:ext cx="32436" cy="24337"/>
            </a:xfrm>
            <a:prstGeom prst="rect">
              <a:avLst/>
            </a:prstGeom>
            <a:solidFill>
              <a:schemeClr val="accent5"/>
            </a:solidFill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Rectangle 4183"/>
            <p:cNvSpPr>
              <a:spLocks noChangeArrowheads="1"/>
            </p:cNvSpPr>
            <p:nvPr/>
          </p:nvSpPr>
          <p:spPr bwMode="auto">
            <a:xfrm>
              <a:off x="1640164" y="1322759"/>
              <a:ext cx="48653" cy="48668"/>
            </a:xfrm>
            <a:prstGeom prst="rect">
              <a:avLst/>
            </a:prstGeom>
            <a:solidFill>
              <a:schemeClr val="accent5"/>
            </a:solidFill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Rectangle 4184"/>
            <p:cNvSpPr>
              <a:spLocks noChangeArrowheads="1"/>
            </p:cNvSpPr>
            <p:nvPr/>
          </p:nvSpPr>
          <p:spPr bwMode="auto">
            <a:xfrm>
              <a:off x="1818560" y="1338982"/>
              <a:ext cx="32436" cy="24337"/>
            </a:xfrm>
            <a:prstGeom prst="rect">
              <a:avLst/>
            </a:prstGeom>
            <a:solidFill>
              <a:schemeClr val="accent5"/>
            </a:solidFill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Rectangle 4185"/>
            <p:cNvSpPr>
              <a:spLocks noChangeArrowheads="1"/>
            </p:cNvSpPr>
            <p:nvPr/>
          </p:nvSpPr>
          <p:spPr bwMode="auto">
            <a:xfrm>
              <a:off x="1818560" y="1338982"/>
              <a:ext cx="32436" cy="24337"/>
            </a:xfrm>
            <a:prstGeom prst="rect">
              <a:avLst/>
            </a:prstGeom>
            <a:solidFill>
              <a:schemeClr val="accent5"/>
            </a:solidFill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4186"/>
            <p:cNvSpPr>
              <a:spLocks noEditPoints="1"/>
            </p:cNvSpPr>
            <p:nvPr/>
          </p:nvSpPr>
          <p:spPr bwMode="auto">
            <a:xfrm>
              <a:off x="1810453" y="1322759"/>
              <a:ext cx="48653" cy="48668"/>
            </a:xfrm>
            <a:custGeom>
              <a:avLst/>
              <a:gdLst>
                <a:gd name="T0" fmla="*/ 2 w 6"/>
                <a:gd name="T1" fmla="*/ 4 h 6"/>
                <a:gd name="T2" fmla="*/ 2 w 6"/>
                <a:gd name="T3" fmla="*/ 4 h 6"/>
                <a:gd name="T4" fmla="*/ 4 w 6"/>
                <a:gd name="T5" fmla="*/ 4 h 6"/>
                <a:gd name="T6" fmla="*/ 4 w 6"/>
                <a:gd name="T7" fmla="*/ 4 h 6"/>
                <a:gd name="T8" fmla="*/ 2 w 6"/>
                <a:gd name="T9" fmla="*/ 4 h 6"/>
                <a:gd name="T10" fmla="*/ 0 w 6"/>
                <a:gd name="T11" fmla="*/ 0 h 6"/>
                <a:gd name="T12" fmla="*/ 6 w 6"/>
                <a:gd name="T13" fmla="*/ 0 h 6"/>
                <a:gd name="T14" fmla="*/ 6 w 6"/>
                <a:gd name="T15" fmla="*/ 6 h 6"/>
                <a:gd name="T16" fmla="*/ 0 w 6"/>
                <a:gd name="T17" fmla="*/ 6 h 6"/>
                <a:gd name="T18" fmla="*/ 0 w 6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6">
                  <a:moveTo>
                    <a:pt x="2" y="4"/>
                  </a:move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4"/>
                  </a:lnTo>
                  <a:close/>
                  <a:moveTo>
                    <a:pt x="0" y="0"/>
                  </a:moveTo>
                  <a:lnTo>
                    <a:pt x="6" y="0"/>
                  </a:lnTo>
                  <a:lnTo>
                    <a:pt x="6" y="6"/>
                  </a:ln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4187"/>
            <p:cNvSpPr/>
            <p:nvPr/>
          </p:nvSpPr>
          <p:spPr bwMode="auto">
            <a:xfrm>
              <a:off x="1550969" y="1647215"/>
              <a:ext cx="445991" cy="178450"/>
            </a:xfrm>
            <a:custGeom>
              <a:avLst/>
              <a:gdLst>
                <a:gd name="T0" fmla="*/ 53 w 55"/>
                <a:gd name="T1" fmla="*/ 0 h 22"/>
                <a:gd name="T2" fmla="*/ 55 w 55"/>
                <a:gd name="T3" fmla="*/ 2 h 22"/>
                <a:gd name="T4" fmla="*/ 54 w 55"/>
                <a:gd name="T5" fmla="*/ 3 h 22"/>
                <a:gd name="T6" fmla="*/ 52 w 55"/>
                <a:gd name="T7" fmla="*/ 8 h 22"/>
                <a:gd name="T8" fmla="*/ 46 w 55"/>
                <a:gd name="T9" fmla="*/ 15 h 22"/>
                <a:gd name="T10" fmla="*/ 38 w 55"/>
                <a:gd name="T11" fmla="*/ 20 h 22"/>
                <a:gd name="T12" fmla="*/ 29 w 55"/>
                <a:gd name="T13" fmla="*/ 22 h 22"/>
                <a:gd name="T14" fmla="*/ 27 w 55"/>
                <a:gd name="T15" fmla="*/ 22 h 22"/>
                <a:gd name="T16" fmla="*/ 19 w 55"/>
                <a:gd name="T17" fmla="*/ 21 h 22"/>
                <a:gd name="T18" fmla="*/ 11 w 55"/>
                <a:gd name="T19" fmla="*/ 16 h 22"/>
                <a:gd name="T20" fmla="*/ 6 w 55"/>
                <a:gd name="T21" fmla="*/ 11 h 22"/>
                <a:gd name="T22" fmla="*/ 2 w 55"/>
                <a:gd name="T23" fmla="*/ 7 h 22"/>
                <a:gd name="T24" fmla="*/ 0 w 55"/>
                <a:gd name="T25" fmla="*/ 4 h 22"/>
                <a:gd name="T26" fmla="*/ 3 w 55"/>
                <a:gd name="T27" fmla="*/ 3 h 22"/>
                <a:gd name="T28" fmla="*/ 3 w 55"/>
                <a:gd name="T29" fmla="*/ 3 h 22"/>
                <a:gd name="T30" fmla="*/ 4 w 55"/>
                <a:gd name="T31" fmla="*/ 5 h 22"/>
                <a:gd name="T32" fmla="*/ 7 w 55"/>
                <a:gd name="T33" fmla="*/ 8 h 22"/>
                <a:gd name="T34" fmla="*/ 10 w 55"/>
                <a:gd name="T35" fmla="*/ 11 h 22"/>
                <a:gd name="T36" fmla="*/ 14 w 55"/>
                <a:gd name="T37" fmla="*/ 15 h 22"/>
                <a:gd name="T38" fmla="*/ 17 w 55"/>
                <a:gd name="T39" fmla="*/ 17 h 22"/>
                <a:gd name="T40" fmla="*/ 23 w 55"/>
                <a:gd name="T41" fmla="*/ 19 h 22"/>
                <a:gd name="T42" fmla="*/ 27 w 55"/>
                <a:gd name="T43" fmla="*/ 20 h 22"/>
                <a:gd name="T44" fmla="*/ 29 w 55"/>
                <a:gd name="T45" fmla="*/ 20 h 22"/>
                <a:gd name="T46" fmla="*/ 34 w 55"/>
                <a:gd name="T47" fmla="*/ 19 h 22"/>
                <a:gd name="T48" fmla="*/ 38 w 55"/>
                <a:gd name="T49" fmla="*/ 16 h 22"/>
                <a:gd name="T50" fmla="*/ 42 w 55"/>
                <a:gd name="T51" fmla="*/ 13 h 22"/>
                <a:gd name="T52" fmla="*/ 46 w 55"/>
                <a:gd name="T53" fmla="*/ 9 h 22"/>
                <a:gd name="T54" fmla="*/ 49 w 55"/>
                <a:gd name="T55" fmla="*/ 5 h 22"/>
                <a:gd name="T56" fmla="*/ 52 w 55"/>
                <a:gd name="T57" fmla="*/ 3 h 22"/>
                <a:gd name="T58" fmla="*/ 53 w 55"/>
                <a:gd name="T59" fmla="*/ 0 h 22"/>
                <a:gd name="T60" fmla="*/ 53 w 55"/>
                <a:gd name="T6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22">
                  <a:moveTo>
                    <a:pt x="53" y="0"/>
                  </a:moveTo>
                  <a:lnTo>
                    <a:pt x="55" y="2"/>
                  </a:lnTo>
                  <a:lnTo>
                    <a:pt x="54" y="3"/>
                  </a:lnTo>
                  <a:lnTo>
                    <a:pt x="52" y="8"/>
                  </a:lnTo>
                  <a:lnTo>
                    <a:pt x="46" y="15"/>
                  </a:lnTo>
                  <a:lnTo>
                    <a:pt x="38" y="20"/>
                  </a:lnTo>
                  <a:lnTo>
                    <a:pt x="29" y="22"/>
                  </a:lnTo>
                  <a:lnTo>
                    <a:pt x="27" y="22"/>
                  </a:lnTo>
                  <a:lnTo>
                    <a:pt x="19" y="21"/>
                  </a:lnTo>
                  <a:lnTo>
                    <a:pt x="11" y="16"/>
                  </a:lnTo>
                  <a:lnTo>
                    <a:pt x="6" y="11"/>
                  </a:lnTo>
                  <a:lnTo>
                    <a:pt x="2" y="7"/>
                  </a:lnTo>
                  <a:lnTo>
                    <a:pt x="0" y="4"/>
                  </a:lnTo>
                  <a:lnTo>
                    <a:pt x="3" y="3"/>
                  </a:lnTo>
                  <a:lnTo>
                    <a:pt x="3" y="3"/>
                  </a:lnTo>
                  <a:lnTo>
                    <a:pt x="4" y="5"/>
                  </a:lnTo>
                  <a:lnTo>
                    <a:pt x="7" y="8"/>
                  </a:lnTo>
                  <a:lnTo>
                    <a:pt x="10" y="11"/>
                  </a:lnTo>
                  <a:lnTo>
                    <a:pt x="14" y="15"/>
                  </a:lnTo>
                  <a:lnTo>
                    <a:pt x="17" y="17"/>
                  </a:lnTo>
                  <a:lnTo>
                    <a:pt x="23" y="19"/>
                  </a:lnTo>
                  <a:lnTo>
                    <a:pt x="27" y="20"/>
                  </a:lnTo>
                  <a:lnTo>
                    <a:pt x="29" y="20"/>
                  </a:lnTo>
                  <a:lnTo>
                    <a:pt x="34" y="19"/>
                  </a:lnTo>
                  <a:lnTo>
                    <a:pt x="38" y="16"/>
                  </a:lnTo>
                  <a:lnTo>
                    <a:pt x="42" y="13"/>
                  </a:lnTo>
                  <a:lnTo>
                    <a:pt x="46" y="9"/>
                  </a:lnTo>
                  <a:lnTo>
                    <a:pt x="49" y="5"/>
                  </a:lnTo>
                  <a:lnTo>
                    <a:pt x="52" y="3"/>
                  </a:lnTo>
                  <a:lnTo>
                    <a:pt x="53" y="0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4188"/>
            <p:cNvSpPr>
              <a:spLocks noEditPoints="1"/>
            </p:cNvSpPr>
            <p:nvPr/>
          </p:nvSpPr>
          <p:spPr bwMode="auto">
            <a:xfrm>
              <a:off x="1526640" y="1630992"/>
              <a:ext cx="494644" cy="219010"/>
            </a:xfrm>
            <a:custGeom>
              <a:avLst/>
              <a:gdLst>
                <a:gd name="T0" fmla="*/ 30 w 61"/>
                <a:gd name="T1" fmla="*/ 23 h 27"/>
                <a:gd name="T2" fmla="*/ 30 w 61"/>
                <a:gd name="T3" fmla="*/ 23 h 27"/>
                <a:gd name="T4" fmla="*/ 30 w 61"/>
                <a:gd name="T5" fmla="*/ 23 h 27"/>
                <a:gd name="T6" fmla="*/ 7 w 61"/>
                <a:gd name="T7" fmla="*/ 10 h 27"/>
                <a:gd name="T8" fmla="*/ 11 w 61"/>
                <a:gd name="T9" fmla="*/ 14 h 27"/>
                <a:gd name="T10" fmla="*/ 18 w 61"/>
                <a:gd name="T11" fmla="*/ 19 h 27"/>
                <a:gd name="T12" fmla="*/ 11 w 61"/>
                <a:gd name="T13" fmla="*/ 14 h 27"/>
                <a:gd name="T14" fmla="*/ 7 w 61"/>
                <a:gd name="T15" fmla="*/ 10 h 27"/>
                <a:gd name="T16" fmla="*/ 51 w 61"/>
                <a:gd name="T17" fmla="*/ 13 h 27"/>
                <a:gd name="T18" fmla="*/ 51 w 61"/>
                <a:gd name="T19" fmla="*/ 13 h 27"/>
                <a:gd name="T20" fmla="*/ 56 w 61"/>
                <a:gd name="T21" fmla="*/ 0 h 27"/>
                <a:gd name="T22" fmla="*/ 60 w 61"/>
                <a:gd name="T23" fmla="*/ 4 h 27"/>
                <a:gd name="T24" fmla="*/ 58 w 61"/>
                <a:gd name="T25" fmla="*/ 6 h 27"/>
                <a:gd name="T26" fmla="*/ 56 w 61"/>
                <a:gd name="T27" fmla="*/ 10 h 27"/>
                <a:gd name="T28" fmla="*/ 49 w 61"/>
                <a:gd name="T29" fmla="*/ 18 h 27"/>
                <a:gd name="T30" fmla="*/ 39 w 61"/>
                <a:gd name="T31" fmla="*/ 24 h 27"/>
                <a:gd name="T32" fmla="*/ 30 w 61"/>
                <a:gd name="T33" fmla="*/ 27 h 27"/>
                <a:gd name="T34" fmla="*/ 11 w 61"/>
                <a:gd name="T35" fmla="*/ 18 h 27"/>
                <a:gd name="T36" fmla="*/ 2 w 61"/>
                <a:gd name="T37" fmla="*/ 7 h 27"/>
                <a:gd name="T38" fmla="*/ 5 w 61"/>
                <a:gd name="T39" fmla="*/ 4 h 27"/>
                <a:gd name="T40" fmla="*/ 7 w 61"/>
                <a:gd name="T41" fmla="*/ 4 h 27"/>
                <a:gd name="T42" fmla="*/ 7 w 61"/>
                <a:gd name="T43" fmla="*/ 4 h 27"/>
                <a:gd name="T44" fmla="*/ 7 w 61"/>
                <a:gd name="T45" fmla="*/ 4 h 27"/>
                <a:gd name="T46" fmla="*/ 7 w 61"/>
                <a:gd name="T47" fmla="*/ 4 h 27"/>
                <a:gd name="T48" fmla="*/ 9 w 61"/>
                <a:gd name="T49" fmla="*/ 6 h 27"/>
                <a:gd name="T50" fmla="*/ 14 w 61"/>
                <a:gd name="T51" fmla="*/ 13 h 27"/>
                <a:gd name="T52" fmla="*/ 22 w 61"/>
                <a:gd name="T53" fmla="*/ 18 h 27"/>
                <a:gd name="T54" fmla="*/ 30 w 61"/>
                <a:gd name="T55" fmla="*/ 21 h 27"/>
                <a:gd name="T56" fmla="*/ 32 w 61"/>
                <a:gd name="T57" fmla="*/ 21 h 27"/>
                <a:gd name="T58" fmla="*/ 41 w 61"/>
                <a:gd name="T59" fmla="*/ 17 h 27"/>
                <a:gd name="T60" fmla="*/ 48 w 61"/>
                <a:gd name="T61" fmla="*/ 10 h 27"/>
                <a:gd name="T62" fmla="*/ 53 w 61"/>
                <a:gd name="T63" fmla="*/ 4 h 27"/>
                <a:gd name="T64" fmla="*/ 55 w 61"/>
                <a:gd name="T65" fmla="*/ 1 h 27"/>
                <a:gd name="T66" fmla="*/ 55 w 61"/>
                <a:gd name="T67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1" h="27">
                  <a:moveTo>
                    <a:pt x="31" y="23"/>
                  </a:moveTo>
                  <a:lnTo>
                    <a:pt x="30" y="23"/>
                  </a:lnTo>
                  <a:lnTo>
                    <a:pt x="30" y="23"/>
                  </a:lnTo>
                  <a:lnTo>
                    <a:pt x="30" y="23"/>
                  </a:lnTo>
                  <a:lnTo>
                    <a:pt x="30" y="23"/>
                  </a:lnTo>
                  <a:lnTo>
                    <a:pt x="30" y="23"/>
                  </a:lnTo>
                  <a:lnTo>
                    <a:pt x="31" y="23"/>
                  </a:lnTo>
                  <a:close/>
                  <a:moveTo>
                    <a:pt x="7" y="10"/>
                  </a:moveTo>
                  <a:lnTo>
                    <a:pt x="10" y="13"/>
                  </a:lnTo>
                  <a:lnTo>
                    <a:pt x="11" y="14"/>
                  </a:lnTo>
                  <a:lnTo>
                    <a:pt x="15" y="17"/>
                  </a:lnTo>
                  <a:lnTo>
                    <a:pt x="18" y="19"/>
                  </a:lnTo>
                  <a:lnTo>
                    <a:pt x="15" y="17"/>
                  </a:lnTo>
                  <a:lnTo>
                    <a:pt x="11" y="14"/>
                  </a:lnTo>
                  <a:lnTo>
                    <a:pt x="10" y="11"/>
                  </a:lnTo>
                  <a:lnTo>
                    <a:pt x="7" y="10"/>
                  </a:lnTo>
                  <a:close/>
                  <a:moveTo>
                    <a:pt x="53" y="9"/>
                  </a:moveTo>
                  <a:lnTo>
                    <a:pt x="51" y="13"/>
                  </a:lnTo>
                  <a:lnTo>
                    <a:pt x="48" y="15"/>
                  </a:lnTo>
                  <a:lnTo>
                    <a:pt x="51" y="13"/>
                  </a:lnTo>
                  <a:lnTo>
                    <a:pt x="53" y="9"/>
                  </a:lnTo>
                  <a:close/>
                  <a:moveTo>
                    <a:pt x="56" y="0"/>
                  </a:moveTo>
                  <a:lnTo>
                    <a:pt x="61" y="4"/>
                  </a:lnTo>
                  <a:lnTo>
                    <a:pt x="60" y="4"/>
                  </a:lnTo>
                  <a:lnTo>
                    <a:pt x="60" y="5"/>
                  </a:lnTo>
                  <a:lnTo>
                    <a:pt x="58" y="6"/>
                  </a:lnTo>
                  <a:lnTo>
                    <a:pt x="58" y="7"/>
                  </a:lnTo>
                  <a:lnTo>
                    <a:pt x="56" y="10"/>
                  </a:lnTo>
                  <a:lnTo>
                    <a:pt x="53" y="14"/>
                  </a:lnTo>
                  <a:lnTo>
                    <a:pt x="49" y="18"/>
                  </a:lnTo>
                  <a:lnTo>
                    <a:pt x="44" y="22"/>
                  </a:lnTo>
                  <a:lnTo>
                    <a:pt x="39" y="24"/>
                  </a:lnTo>
                  <a:lnTo>
                    <a:pt x="32" y="26"/>
                  </a:lnTo>
                  <a:lnTo>
                    <a:pt x="30" y="27"/>
                  </a:lnTo>
                  <a:lnTo>
                    <a:pt x="19" y="23"/>
                  </a:lnTo>
                  <a:lnTo>
                    <a:pt x="11" y="18"/>
                  </a:lnTo>
                  <a:lnTo>
                    <a:pt x="5" y="11"/>
                  </a:lnTo>
                  <a:lnTo>
                    <a:pt x="2" y="7"/>
                  </a:lnTo>
                  <a:lnTo>
                    <a:pt x="0" y="6"/>
                  </a:lnTo>
                  <a:lnTo>
                    <a:pt x="5" y="4"/>
                  </a:lnTo>
                  <a:lnTo>
                    <a:pt x="6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5"/>
                  </a:lnTo>
                  <a:lnTo>
                    <a:pt x="9" y="6"/>
                  </a:lnTo>
                  <a:lnTo>
                    <a:pt x="11" y="9"/>
                  </a:lnTo>
                  <a:lnTo>
                    <a:pt x="14" y="13"/>
                  </a:lnTo>
                  <a:lnTo>
                    <a:pt x="18" y="15"/>
                  </a:lnTo>
                  <a:lnTo>
                    <a:pt x="22" y="18"/>
                  </a:lnTo>
                  <a:lnTo>
                    <a:pt x="26" y="19"/>
                  </a:lnTo>
                  <a:lnTo>
                    <a:pt x="30" y="21"/>
                  </a:lnTo>
                  <a:lnTo>
                    <a:pt x="30" y="21"/>
                  </a:lnTo>
                  <a:lnTo>
                    <a:pt x="32" y="21"/>
                  </a:lnTo>
                  <a:lnTo>
                    <a:pt x="36" y="19"/>
                  </a:lnTo>
                  <a:lnTo>
                    <a:pt x="41" y="17"/>
                  </a:lnTo>
                  <a:lnTo>
                    <a:pt x="45" y="14"/>
                  </a:lnTo>
                  <a:lnTo>
                    <a:pt x="48" y="10"/>
                  </a:lnTo>
                  <a:lnTo>
                    <a:pt x="51" y="7"/>
                  </a:lnTo>
                  <a:lnTo>
                    <a:pt x="53" y="4"/>
                  </a:lnTo>
                  <a:lnTo>
                    <a:pt x="55" y="2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5" y="1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4189"/>
            <p:cNvSpPr/>
            <p:nvPr/>
          </p:nvSpPr>
          <p:spPr bwMode="auto">
            <a:xfrm>
              <a:off x="1721253" y="2012224"/>
              <a:ext cx="105418" cy="146005"/>
            </a:xfrm>
            <a:custGeom>
              <a:avLst/>
              <a:gdLst>
                <a:gd name="T0" fmla="*/ 0 w 13"/>
                <a:gd name="T1" fmla="*/ 0 h 18"/>
                <a:gd name="T2" fmla="*/ 4 w 13"/>
                <a:gd name="T3" fmla="*/ 0 h 18"/>
                <a:gd name="T4" fmla="*/ 4 w 13"/>
                <a:gd name="T5" fmla="*/ 9 h 18"/>
                <a:gd name="T6" fmla="*/ 4 w 13"/>
                <a:gd name="T7" fmla="*/ 9 h 18"/>
                <a:gd name="T8" fmla="*/ 4 w 13"/>
                <a:gd name="T9" fmla="*/ 10 h 18"/>
                <a:gd name="T10" fmla="*/ 4 w 13"/>
                <a:gd name="T11" fmla="*/ 12 h 18"/>
                <a:gd name="T12" fmla="*/ 4 w 13"/>
                <a:gd name="T13" fmla="*/ 13 h 18"/>
                <a:gd name="T14" fmla="*/ 4 w 13"/>
                <a:gd name="T15" fmla="*/ 14 h 18"/>
                <a:gd name="T16" fmla="*/ 7 w 13"/>
                <a:gd name="T17" fmla="*/ 15 h 18"/>
                <a:gd name="T18" fmla="*/ 7 w 13"/>
                <a:gd name="T19" fmla="*/ 15 h 18"/>
                <a:gd name="T20" fmla="*/ 8 w 13"/>
                <a:gd name="T21" fmla="*/ 14 h 18"/>
                <a:gd name="T22" fmla="*/ 10 w 13"/>
                <a:gd name="T23" fmla="*/ 14 h 18"/>
                <a:gd name="T24" fmla="*/ 11 w 13"/>
                <a:gd name="T25" fmla="*/ 12 h 18"/>
                <a:gd name="T26" fmla="*/ 11 w 13"/>
                <a:gd name="T27" fmla="*/ 10 h 18"/>
                <a:gd name="T28" fmla="*/ 11 w 13"/>
                <a:gd name="T29" fmla="*/ 10 h 18"/>
                <a:gd name="T30" fmla="*/ 11 w 13"/>
                <a:gd name="T31" fmla="*/ 10 h 18"/>
                <a:gd name="T32" fmla="*/ 13 w 13"/>
                <a:gd name="T33" fmla="*/ 9 h 18"/>
                <a:gd name="T34" fmla="*/ 13 w 13"/>
                <a:gd name="T35" fmla="*/ 10 h 18"/>
                <a:gd name="T36" fmla="*/ 13 w 13"/>
                <a:gd name="T37" fmla="*/ 10 h 18"/>
                <a:gd name="T38" fmla="*/ 13 w 13"/>
                <a:gd name="T39" fmla="*/ 13 h 18"/>
                <a:gd name="T40" fmla="*/ 13 w 13"/>
                <a:gd name="T41" fmla="*/ 14 h 18"/>
                <a:gd name="T42" fmla="*/ 12 w 13"/>
                <a:gd name="T43" fmla="*/ 15 h 18"/>
                <a:gd name="T44" fmla="*/ 10 w 13"/>
                <a:gd name="T45" fmla="*/ 18 h 18"/>
                <a:gd name="T46" fmla="*/ 7 w 13"/>
                <a:gd name="T47" fmla="*/ 18 h 18"/>
                <a:gd name="T48" fmla="*/ 7 w 13"/>
                <a:gd name="T49" fmla="*/ 18 h 18"/>
                <a:gd name="T50" fmla="*/ 6 w 13"/>
                <a:gd name="T51" fmla="*/ 18 h 18"/>
                <a:gd name="T52" fmla="*/ 3 w 13"/>
                <a:gd name="T53" fmla="*/ 18 h 18"/>
                <a:gd name="T54" fmla="*/ 2 w 13"/>
                <a:gd name="T55" fmla="*/ 15 h 18"/>
                <a:gd name="T56" fmla="*/ 0 w 13"/>
                <a:gd name="T57" fmla="*/ 14 h 18"/>
                <a:gd name="T58" fmla="*/ 0 w 13"/>
                <a:gd name="T59" fmla="*/ 12 h 18"/>
                <a:gd name="T60" fmla="*/ 0 w 13"/>
                <a:gd name="T61" fmla="*/ 10 h 18"/>
                <a:gd name="T62" fmla="*/ 0 w 13"/>
                <a:gd name="T63" fmla="*/ 9 h 18"/>
                <a:gd name="T64" fmla="*/ 0 w 13"/>
                <a:gd name="T6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18">
                  <a:moveTo>
                    <a:pt x="0" y="0"/>
                  </a:moveTo>
                  <a:lnTo>
                    <a:pt x="4" y="0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3"/>
                  </a:lnTo>
                  <a:lnTo>
                    <a:pt x="4" y="14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8" y="14"/>
                  </a:lnTo>
                  <a:lnTo>
                    <a:pt x="10" y="14"/>
                  </a:lnTo>
                  <a:lnTo>
                    <a:pt x="11" y="12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13" y="9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3"/>
                  </a:lnTo>
                  <a:lnTo>
                    <a:pt x="13" y="14"/>
                  </a:lnTo>
                  <a:lnTo>
                    <a:pt x="12" y="15"/>
                  </a:lnTo>
                  <a:lnTo>
                    <a:pt x="10" y="18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6" y="18"/>
                  </a:lnTo>
                  <a:lnTo>
                    <a:pt x="3" y="18"/>
                  </a:lnTo>
                  <a:lnTo>
                    <a:pt x="2" y="15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0" y="10"/>
                  </a:lnTo>
                  <a:lnTo>
                    <a:pt x="0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4190"/>
            <p:cNvSpPr>
              <a:spLocks noEditPoints="1"/>
            </p:cNvSpPr>
            <p:nvPr/>
          </p:nvSpPr>
          <p:spPr bwMode="auto">
            <a:xfrm>
              <a:off x="1713147" y="1996002"/>
              <a:ext cx="129742" cy="170342"/>
            </a:xfrm>
            <a:custGeom>
              <a:avLst/>
              <a:gdLst>
                <a:gd name="T0" fmla="*/ 8 w 16"/>
                <a:gd name="T1" fmla="*/ 19 h 21"/>
                <a:gd name="T2" fmla="*/ 8 w 16"/>
                <a:gd name="T3" fmla="*/ 19 h 21"/>
                <a:gd name="T4" fmla="*/ 8 w 16"/>
                <a:gd name="T5" fmla="*/ 19 h 21"/>
                <a:gd name="T6" fmla="*/ 8 w 16"/>
                <a:gd name="T7" fmla="*/ 19 h 21"/>
                <a:gd name="T8" fmla="*/ 8 w 16"/>
                <a:gd name="T9" fmla="*/ 19 h 21"/>
                <a:gd name="T10" fmla="*/ 4 w 16"/>
                <a:gd name="T11" fmla="*/ 17 h 21"/>
                <a:gd name="T12" fmla="*/ 3 w 16"/>
                <a:gd name="T13" fmla="*/ 17 h 21"/>
                <a:gd name="T14" fmla="*/ 4 w 16"/>
                <a:gd name="T15" fmla="*/ 17 h 21"/>
                <a:gd name="T16" fmla="*/ 4 w 16"/>
                <a:gd name="T17" fmla="*/ 17 h 21"/>
                <a:gd name="T18" fmla="*/ 13 w 16"/>
                <a:gd name="T19" fmla="*/ 14 h 21"/>
                <a:gd name="T20" fmla="*/ 13 w 16"/>
                <a:gd name="T21" fmla="*/ 15 h 21"/>
                <a:gd name="T22" fmla="*/ 13 w 16"/>
                <a:gd name="T23" fmla="*/ 14 h 21"/>
                <a:gd name="T24" fmla="*/ 13 w 16"/>
                <a:gd name="T25" fmla="*/ 14 h 21"/>
                <a:gd name="T26" fmla="*/ 4 w 16"/>
                <a:gd name="T27" fmla="*/ 11 h 21"/>
                <a:gd name="T28" fmla="*/ 3 w 16"/>
                <a:gd name="T29" fmla="*/ 11 h 21"/>
                <a:gd name="T30" fmla="*/ 3 w 16"/>
                <a:gd name="T31" fmla="*/ 12 h 21"/>
                <a:gd name="T32" fmla="*/ 3 w 16"/>
                <a:gd name="T33" fmla="*/ 11 h 21"/>
                <a:gd name="T34" fmla="*/ 4 w 16"/>
                <a:gd name="T35" fmla="*/ 11 h 21"/>
                <a:gd name="T36" fmla="*/ 0 w 16"/>
                <a:gd name="T37" fmla="*/ 0 h 21"/>
                <a:gd name="T38" fmla="*/ 7 w 16"/>
                <a:gd name="T39" fmla="*/ 0 h 21"/>
                <a:gd name="T40" fmla="*/ 7 w 16"/>
                <a:gd name="T41" fmla="*/ 11 h 21"/>
                <a:gd name="T42" fmla="*/ 7 w 16"/>
                <a:gd name="T43" fmla="*/ 11 h 21"/>
                <a:gd name="T44" fmla="*/ 7 w 16"/>
                <a:gd name="T45" fmla="*/ 12 h 21"/>
                <a:gd name="T46" fmla="*/ 7 w 16"/>
                <a:gd name="T47" fmla="*/ 12 h 21"/>
                <a:gd name="T48" fmla="*/ 7 w 16"/>
                <a:gd name="T49" fmla="*/ 14 h 21"/>
                <a:gd name="T50" fmla="*/ 7 w 16"/>
                <a:gd name="T51" fmla="*/ 15 h 21"/>
                <a:gd name="T52" fmla="*/ 7 w 16"/>
                <a:gd name="T53" fmla="*/ 15 h 21"/>
                <a:gd name="T54" fmla="*/ 7 w 16"/>
                <a:gd name="T55" fmla="*/ 15 h 21"/>
                <a:gd name="T56" fmla="*/ 8 w 16"/>
                <a:gd name="T57" fmla="*/ 16 h 21"/>
                <a:gd name="T58" fmla="*/ 8 w 16"/>
                <a:gd name="T59" fmla="*/ 16 h 21"/>
                <a:gd name="T60" fmla="*/ 9 w 16"/>
                <a:gd name="T61" fmla="*/ 15 h 21"/>
                <a:gd name="T62" fmla="*/ 9 w 16"/>
                <a:gd name="T63" fmla="*/ 15 h 21"/>
                <a:gd name="T64" fmla="*/ 9 w 16"/>
                <a:gd name="T65" fmla="*/ 14 h 21"/>
                <a:gd name="T66" fmla="*/ 11 w 16"/>
                <a:gd name="T67" fmla="*/ 12 h 21"/>
                <a:gd name="T68" fmla="*/ 11 w 16"/>
                <a:gd name="T69" fmla="*/ 12 h 21"/>
                <a:gd name="T70" fmla="*/ 9 w 16"/>
                <a:gd name="T71" fmla="*/ 11 h 21"/>
                <a:gd name="T72" fmla="*/ 16 w 16"/>
                <a:gd name="T73" fmla="*/ 10 h 21"/>
                <a:gd name="T74" fmla="*/ 16 w 16"/>
                <a:gd name="T75" fmla="*/ 11 h 21"/>
                <a:gd name="T76" fmla="*/ 16 w 16"/>
                <a:gd name="T77" fmla="*/ 11 h 21"/>
                <a:gd name="T78" fmla="*/ 16 w 16"/>
                <a:gd name="T79" fmla="*/ 12 h 21"/>
                <a:gd name="T80" fmla="*/ 16 w 16"/>
                <a:gd name="T81" fmla="*/ 14 h 21"/>
                <a:gd name="T82" fmla="*/ 16 w 16"/>
                <a:gd name="T83" fmla="*/ 15 h 21"/>
                <a:gd name="T84" fmla="*/ 16 w 16"/>
                <a:gd name="T85" fmla="*/ 17 h 21"/>
                <a:gd name="T86" fmla="*/ 13 w 16"/>
                <a:gd name="T87" fmla="*/ 19 h 21"/>
                <a:gd name="T88" fmla="*/ 12 w 16"/>
                <a:gd name="T89" fmla="*/ 21 h 21"/>
                <a:gd name="T90" fmla="*/ 8 w 16"/>
                <a:gd name="T91" fmla="*/ 21 h 21"/>
                <a:gd name="T92" fmla="*/ 8 w 16"/>
                <a:gd name="T93" fmla="*/ 21 h 21"/>
                <a:gd name="T94" fmla="*/ 7 w 16"/>
                <a:gd name="T95" fmla="*/ 21 h 21"/>
                <a:gd name="T96" fmla="*/ 5 w 16"/>
                <a:gd name="T97" fmla="*/ 21 h 21"/>
                <a:gd name="T98" fmla="*/ 3 w 16"/>
                <a:gd name="T99" fmla="*/ 20 h 21"/>
                <a:gd name="T100" fmla="*/ 1 w 16"/>
                <a:gd name="T101" fmla="*/ 19 h 21"/>
                <a:gd name="T102" fmla="*/ 1 w 16"/>
                <a:gd name="T103" fmla="*/ 19 h 21"/>
                <a:gd name="T104" fmla="*/ 0 w 16"/>
                <a:gd name="T105" fmla="*/ 16 h 21"/>
                <a:gd name="T106" fmla="*/ 0 w 16"/>
                <a:gd name="T107" fmla="*/ 14 h 21"/>
                <a:gd name="T108" fmla="*/ 0 w 16"/>
                <a:gd name="T109" fmla="*/ 12 h 21"/>
                <a:gd name="T110" fmla="*/ 0 w 16"/>
                <a:gd name="T111" fmla="*/ 11 h 21"/>
                <a:gd name="T112" fmla="*/ 0 w 16"/>
                <a:gd name="T1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6" h="21">
                  <a:moveTo>
                    <a:pt x="8" y="19"/>
                  </a:moveTo>
                  <a:lnTo>
                    <a:pt x="8" y="19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9"/>
                  </a:lnTo>
                  <a:close/>
                  <a:moveTo>
                    <a:pt x="4" y="17"/>
                  </a:moveTo>
                  <a:lnTo>
                    <a:pt x="3" y="17"/>
                  </a:lnTo>
                  <a:lnTo>
                    <a:pt x="4" y="17"/>
                  </a:lnTo>
                  <a:lnTo>
                    <a:pt x="4" y="17"/>
                  </a:lnTo>
                  <a:close/>
                  <a:moveTo>
                    <a:pt x="13" y="14"/>
                  </a:moveTo>
                  <a:lnTo>
                    <a:pt x="13" y="15"/>
                  </a:lnTo>
                  <a:lnTo>
                    <a:pt x="13" y="14"/>
                  </a:lnTo>
                  <a:lnTo>
                    <a:pt x="13" y="14"/>
                  </a:lnTo>
                  <a:close/>
                  <a:moveTo>
                    <a:pt x="4" y="11"/>
                  </a:moveTo>
                  <a:lnTo>
                    <a:pt x="3" y="11"/>
                  </a:lnTo>
                  <a:lnTo>
                    <a:pt x="3" y="12"/>
                  </a:lnTo>
                  <a:lnTo>
                    <a:pt x="3" y="11"/>
                  </a:lnTo>
                  <a:lnTo>
                    <a:pt x="4" y="11"/>
                  </a:lnTo>
                  <a:close/>
                  <a:moveTo>
                    <a:pt x="0" y="0"/>
                  </a:moveTo>
                  <a:lnTo>
                    <a:pt x="7" y="0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4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4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9" y="11"/>
                  </a:lnTo>
                  <a:lnTo>
                    <a:pt x="16" y="10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2"/>
                  </a:lnTo>
                  <a:lnTo>
                    <a:pt x="16" y="14"/>
                  </a:lnTo>
                  <a:lnTo>
                    <a:pt x="16" y="15"/>
                  </a:lnTo>
                  <a:lnTo>
                    <a:pt x="16" y="17"/>
                  </a:lnTo>
                  <a:lnTo>
                    <a:pt x="13" y="19"/>
                  </a:lnTo>
                  <a:lnTo>
                    <a:pt x="12" y="21"/>
                  </a:lnTo>
                  <a:lnTo>
                    <a:pt x="8" y="21"/>
                  </a:lnTo>
                  <a:lnTo>
                    <a:pt x="8" y="21"/>
                  </a:lnTo>
                  <a:lnTo>
                    <a:pt x="7" y="21"/>
                  </a:lnTo>
                  <a:lnTo>
                    <a:pt x="5" y="21"/>
                  </a:lnTo>
                  <a:lnTo>
                    <a:pt x="3" y="20"/>
                  </a:lnTo>
                  <a:lnTo>
                    <a:pt x="1" y="19"/>
                  </a:lnTo>
                  <a:lnTo>
                    <a:pt x="1" y="19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4191"/>
            <p:cNvSpPr>
              <a:spLocks noEditPoints="1"/>
            </p:cNvSpPr>
            <p:nvPr/>
          </p:nvSpPr>
          <p:spPr bwMode="auto">
            <a:xfrm>
              <a:off x="1437445" y="2052784"/>
              <a:ext cx="543298" cy="835475"/>
            </a:xfrm>
            <a:custGeom>
              <a:avLst/>
              <a:gdLst>
                <a:gd name="T0" fmla="*/ 37 w 67"/>
                <a:gd name="T1" fmla="*/ 4 h 103"/>
                <a:gd name="T2" fmla="*/ 28 w 67"/>
                <a:gd name="T3" fmla="*/ 7 h 103"/>
                <a:gd name="T4" fmla="*/ 18 w 67"/>
                <a:gd name="T5" fmla="*/ 14 h 103"/>
                <a:gd name="T6" fmla="*/ 11 w 67"/>
                <a:gd name="T7" fmla="*/ 26 h 103"/>
                <a:gd name="T8" fmla="*/ 4 w 67"/>
                <a:gd name="T9" fmla="*/ 44 h 103"/>
                <a:gd name="T10" fmla="*/ 4 w 67"/>
                <a:gd name="T11" fmla="*/ 52 h 103"/>
                <a:gd name="T12" fmla="*/ 3 w 67"/>
                <a:gd name="T13" fmla="*/ 59 h 103"/>
                <a:gd name="T14" fmla="*/ 4 w 67"/>
                <a:gd name="T15" fmla="*/ 75 h 103"/>
                <a:gd name="T16" fmla="*/ 9 w 67"/>
                <a:gd name="T17" fmla="*/ 88 h 103"/>
                <a:gd name="T18" fmla="*/ 14 w 67"/>
                <a:gd name="T19" fmla="*/ 97 h 103"/>
                <a:gd name="T20" fmla="*/ 22 w 67"/>
                <a:gd name="T21" fmla="*/ 101 h 103"/>
                <a:gd name="T22" fmla="*/ 24 w 67"/>
                <a:gd name="T23" fmla="*/ 101 h 103"/>
                <a:gd name="T24" fmla="*/ 30 w 67"/>
                <a:gd name="T25" fmla="*/ 98 h 103"/>
                <a:gd name="T26" fmla="*/ 38 w 67"/>
                <a:gd name="T27" fmla="*/ 93 h 103"/>
                <a:gd name="T28" fmla="*/ 46 w 67"/>
                <a:gd name="T29" fmla="*/ 82 h 103"/>
                <a:gd name="T30" fmla="*/ 56 w 67"/>
                <a:gd name="T31" fmla="*/ 65 h 103"/>
                <a:gd name="T32" fmla="*/ 63 w 67"/>
                <a:gd name="T33" fmla="*/ 46 h 103"/>
                <a:gd name="T34" fmla="*/ 64 w 67"/>
                <a:gd name="T35" fmla="*/ 41 h 103"/>
                <a:gd name="T36" fmla="*/ 64 w 67"/>
                <a:gd name="T37" fmla="*/ 37 h 103"/>
                <a:gd name="T38" fmla="*/ 62 w 67"/>
                <a:gd name="T39" fmla="*/ 22 h 103"/>
                <a:gd name="T40" fmla="*/ 55 w 67"/>
                <a:gd name="T41" fmla="*/ 12 h 103"/>
                <a:gd name="T42" fmla="*/ 46 w 67"/>
                <a:gd name="T43" fmla="*/ 5 h 103"/>
                <a:gd name="T44" fmla="*/ 37 w 67"/>
                <a:gd name="T45" fmla="*/ 4 h 103"/>
                <a:gd name="T46" fmla="*/ 37 w 67"/>
                <a:gd name="T47" fmla="*/ 4 h 103"/>
                <a:gd name="T48" fmla="*/ 37 w 67"/>
                <a:gd name="T49" fmla="*/ 0 h 103"/>
                <a:gd name="T50" fmla="*/ 38 w 67"/>
                <a:gd name="T51" fmla="*/ 0 h 103"/>
                <a:gd name="T52" fmla="*/ 47 w 67"/>
                <a:gd name="T53" fmla="*/ 3 h 103"/>
                <a:gd name="T54" fmla="*/ 58 w 67"/>
                <a:gd name="T55" fmla="*/ 10 h 103"/>
                <a:gd name="T56" fmla="*/ 64 w 67"/>
                <a:gd name="T57" fmla="*/ 21 h 103"/>
                <a:gd name="T58" fmla="*/ 67 w 67"/>
                <a:gd name="T59" fmla="*/ 37 h 103"/>
                <a:gd name="T60" fmla="*/ 67 w 67"/>
                <a:gd name="T61" fmla="*/ 42 h 103"/>
                <a:gd name="T62" fmla="*/ 67 w 67"/>
                <a:gd name="T63" fmla="*/ 46 h 103"/>
                <a:gd name="T64" fmla="*/ 60 w 67"/>
                <a:gd name="T65" fmla="*/ 67 h 103"/>
                <a:gd name="T66" fmla="*/ 48 w 67"/>
                <a:gd name="T67" fmla="*/ 85 h 103"/>
                <a:gd name="T68" fmla="*/ 41 w 67"/>
                <a:gd name="T69" fmla="*/ 94 h 103"/>
                <a:gd name="T70" fmla="*/ 31 w 67"/>
                <a:gd name="T71" fmla="*/ 101 h 103"/>
                <a:gd name="T72" fmla="*/ 24 w 67"/>
                <a:gd name="T73" fmla="*/ 103 h 103"/>
                <a:gd name="T74" fmla="*/ 21 w 67"/>
                <a:gd name="T75" fmla="*/ 103 h 103"/>
                <a:gd name="T76" fmla="*/ 13 w 67"/>
                <a:gd name="T77" fmla="*/ 98 h 103"/>
                <a:gd name="T78" fmla="*/ 7 w 67"/>
                <a:gd name="T79" fmla="*/ 89 h 103"/>
                <a:gd name="T80" fmla="*/ 1 w 67"/>
                <a:gd name="T81" fmla="*/ 75 h 103"/>
                <a:gd name="T82" fmla="*/ 0 w 67"/>
                <a:gd name="T83" fmla="*/ 59 h 103"/>
                <a:gd name="T84" fmla="*/ 0 w 67"/>
                <a:gd name="T85" fmla="*/ 51 h 103"/>
                <a:gd name="T86" fmla="*/ 1 w 67"/>
                <a:gd name="T87" fmla="*/ 43 h 103"/>
                <a:gd name="T88" fmla="*/ 7 w 67"/>
                <a:gd name="T89" fmla="*/ 25 h 103"/>
                <a:gd name="T90" fmla="*/ 16 w 67"/>
                <a:gd name="T91" fmla="*/ 12 h 103"/>
                <a:gd name="T92" fmla="*/ 26 w 67"/>
                <a:gd name="T93" fmla="*/ 4 h 103"/>
                <a:gd name="T94" fmla="*/ 37 w 67"/>
                <a:gd name="T95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7" h="103">
                  <a:moveTo>
                    <a:pt x="37" y="4"/>
                  </a:moveTo>
                  <a:lnTo>
                    <a:pt x="28" y="7"/>
                  </a:lnTo>
                  <a:lnTo>
                    <a:pt x="18" y="14"/>
                  </a:lnTo>
                  <a:lnTo>
                    <a:pt x="11" y="26"/>
                  </a:lnTo>
                  <a:lnTo>
                    <a:pt x="4" y="44"/>
                  </a:lnTo>
                  <a:lnTo>
                    <a:pt x="4" y="52"/>
                  </a:lnTo>
                  <a:lnTo>
                    <a:pt x="3" y="59"/>
                  </a:lnTo>
                  <a:lnTo>
                    <a:pt x="4" y="75"/>
                  </a:lnTo>
                  <a:lnTo>
                    <a:pt x="9" y="88"/>
                  </a:lnTo>
                  <a:lnTo>
                    <a:pt x="14" y="97"/>
                  </a:lnTo>
                  <a:lnTo>
                    <a:pt x="22" y="101"/>
                  </a:lnTo>
                  <a:lnTo>
                    <a:pt x="24" y="101"/>
                  </a:lnTo>
                  <a:lnTo>
                    <a:pt x="30" y="98"/>
                  </a:lnTo>
                  <a:lnTo>
                    <a:pt x="38" y="93"/>
                  </a:lnTo>
                  <a:lnTo>
                    <a:pt x="46" y="82"/>
                  </a:lnTo>
                  <a:lnTo>
                    <a:pt x="56" y="65"/>
                  </a:lnTo>
                  <a:lnTo>
                    <a:pt x="63" y="46"/>
                  </a:lnTo>
                  <a:lnTo>
                    <a:pt x="64" y="41"/>
                  </a:lnTo>
                  <a:lnTo>
                    <a:pt x="64" y="37"/>
                  </a:lnTo>
                  <a:lnTo>
                    <a:pt x="62" y="22"/>
                  </a:lnTo>
                  <a:lnTo>
                    <a:pt x="55" y="12"/>
                  </a:lnTo>
                  <a:lnTo>
                    <a:pt x="46" y="5"/>
                  </a:lnTo>
                  <a:lnTo>
                    <a:pt x="37" y="4"/>
                  </a:lnTo>
                  <a:lnTo>
                    <a:pt x="37" y="4"/>
                  </a:lnTo>
                  <a:close/>
                  <a:moveTo>
                    <a:pt x="37" y="0"/>
                  </a:moveTo>
                  <a:lnTo>
                    <a:pt x="38" y="0"/>
                  </a:lnTo>
                  <a:lnTo>
                    <a:pt x="47" y="3"/>
                  </a:lnTo>
                  <a:lnTo>
                    <a:pt x="58" y="10"/>
                  </a:lnTo>
                  <a:lnTo>
                    <a:pt x="64" y="21"/>
                  </a:lnTo>
                  <a:lnTo>
                    <a:pt x="67" y="37"/>
                  </a:lnTo>
                  <a:lnTo>
                    <a:pt x="67" y="42"/>
                  </a:lnTo>
                  <a:lnTo>
                    <a:pt x="67" y="46"/>
                  </a:lnTo>
                  <a:lnTo>
                    <a:pt x="60" y="67"/>
                  </a:lnTo>
                  <a:lnTo>
                    <a:pt x="48" y="85"/>
                  </a:lnTo>
                  <a:lnTo>
                    <a:pt x="41" y="94"/>
                  </a:lnTo>
                  <a:lnTo>
                    <a:pt x="31" y="101"/>
                  </a:lnTo>
                  <a:lnTo>
                    <a:pt x="24" y="103"/>
                  </a:lnTo>
                  <a:lnTo>
                    <a:pt x="21" y="103"/>
                  </a:lnTo>
                  <a:lnTo>
                    <a:pt x="13" y="98"/>
                  </a:lnTo>
                  <a:lnTo>
                    <a:pt x="7" y="89"/>
                  </a:lnTo>
                  <a:lnTo>
                    <a:pt x="1" y="75"/>
                  </a:lnTo>
                  <a:lnTo>
                    <a:pt x="0" y="59"/>
                  </a:lnTo>
                  <a:lnTo>
                    <a:pt x="0" y="51"/>
                  </a:lnTo>
                  <a:lnTo>
                    <a:pt x="1" y="43"/>
                  </a:lnTo>
                  <a:lnTo>
                    <a:pt x="7" y="25"/>
                  </a:lnTo>
                  <a:lnTo>
                    <a:pt x="16" y="12"/>
                  </a:lnTo>
                  <a:lnTo>
                    <a:pt x="26" y="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4192"/>
            <p:cNvSpPr>
              <a:spLocks noEditPoints="1"/>
            </p:cNvSpPr>
            <p:nvPr/>
          </p:nvSpPr>
          <p:spPr bwMode="auto">
            <a:xfrm>
              <a:off x="1429333" y="2044670"/>
              <a:ext cx="567622" cy="859807"/>
            </a:xfrm>
            <a:custGeom>
              <a:avLst/>
              <a:gdLst>
                <a:gd name="T0" fmla="*/ 23 w 70"/>
                <a:gd name="T1" fmla="*/ 103 h 106"/>
                <a:gd name="T2" fmla="*/ 25 w 70"/>
                <a:gd name="T3" fmla="*/ 103 h 106"/>
                <a:gd name="T4" fmla="*/ 25 w 70"/>
                <a:gd name="T5" fmla="*/ 103 h 106"/>
                <a:gd name="T6" fmla="*/ 19 w 70"/>
                <a:gd name="T7" fmla="*/ 102 h 106"/>
                <a:gd name="T8" fmla="*/ 29 w 70"/>
                <a:gd name="T9" fmla="*/ 102 h 106"/>
                <a:gd name="T10" fmla="*/ 32 w 70"/>
                <a:gd name="T11" fmla="*/ 100 h 106"/>
                <a:gd name="T12" fmla="*/ 67 w 70"/>
                <a:gd name="T13" fmla="*/ 47 h 106"/>
                <a:gd name="T14" fmla="*/ 48 w 70"/>
                <a:gd name="T15" fmla="*/ 85 h 106"/>
                <a:gd name="T16" fmla="*/ 36 w 70"/>
                <a:gd name="T17" fmla="*/ 98 h 106"/>
                <a:gd name="T18" fmla="*/ 48 w 70"/>
                <a:gd name="T19" fmla="*/ 85 h 106"/>
                <a:gd name="T20" fmla="*/ 67 w 70"/>
                <a:gd name="T21" fmla="*/ 47 h 106"/>
                <a:gd name="T22" fmla="*/ 65 w 70"/>
                <a:gd name="T23" fmla="*/ 31 h 106"/>
                <a:gd name="T24" fmla="*/ 67 w 70"/>
                <a:gd name="T25" fmla="*/ 38 h 106"/>
                <a:gd name="T26" fmla="*/ 38 w 70"/>
                <a:gd name="T27" fmla="*/ 6 h 106"/>
                <a:gd name="T28" fmla="*/ 19 w 70"/>
                <a:gd name="T29" fmla="*/ 15 h 106"/>
                <a:gd name="T30" fmla="*/ 8 w 70"/>
                <a:gd name="T31" fmla="*/ 45 h 106"/>
                <a:gd name="T32" fmla="*/ 5 w 70"/>
                <a:gd name="T33" fmla="*/ 60 h 106"/>
                <a:gd name="T34" fmla="*/ 8 w 70"/>
                <a:gd name="T35" fmla="*/ 76 h 106"/>
                <a:gd name="T36" fmla="*/ 17 w 70"/>
                <a:gd name="T37" fmla="*/ 97 h 106"/>
                <a:gd name="T38" fmla="*/ 25 w 70"/>
                <a:gd name="T39" fmla="*/ 100 h 106"/>
                <a:gd name="T40" fmla="*/ 25 w 70"/>
                <a:gd name="T41" fmla="*/ 100 h 106"/>
                <a:gd name="T42" fmla="*/ 25 w 70"/>
                <a:gd name="T43" fmla="*/ 100 h 106"/>
                <a:gd name="T44" fmla="*/ 39 w 70"/>
                <a:gd name="T45" fmla="*/ 93 h 106"/>
                <a:gd name="T46" fmla="*/ 47 w 70"/>
                <a:gd name="T47" fmla="*/ 83 h 106"/>
                <a:gd name="T48" fmla="*/ 56 w 70"/>
                <a:gd name="T49" fmla="*/ 65 h 106"/>
                <a:gd name="T50" fmla="*/ 64 w 70"/>
                <a:gd name="T51" fmla="*/ 42 h 106"/>
                <a:gd name="T52" fmla="*/ 64 w 70"/>
                <a:gd name="T53" fmla="*/ 38 h 106"/>
                <a:gd name="T54" fmla="*/ 55 w 70"/>
                <a:gd name="T55" fmla="*/ 14 h 106"/>
                <a:gd name="T56" fmla="*/ 38 w 70"/>
                <a:gd name="T57" fmla="*/ 6 h 106"/>
                <a:gd name="T58" fmla="*/ 38 w 70"/>
                <a:gd name="T59" fmla="*/ 2 h 106"/>
                <a:gd name="T60" fmla="*/ 38 w 70"/>
                <a:gd name="T61" fmla="*/ 2 h 106"/>
                <a:gd name="T62" fmla="*/ 38 w 70"/>
                <a:gd name="T63" fmla="*/ 0 h 106"/>
                <a:gd name="T64" fmla="*/ 49 w 70"/>
                <a:gd name="T65" fmla="*/ 2 h 106"/>
                <a:gd name="T66" fmla="*/ 67 w 70"/>
                <a:gd name="T67" fmla="*/ 22 h 106"/>
                <a:gd name="T68" fmla="*/ 70 w 70"/>
                <a:gd name="T69" fmla="*/ 38 h 106"/>
                <a:gd name="T70" fmla="*/ 69 w 70"/>
                <a:gd name="T71" fmla="*/ 48 h 106"/>
                <a:gd name="T72" fmla="*/ 51 w 70"/>
                <a:gd name="T73" fmla="*/ 87 h 106"/>
                <a:gd name="T74" fmla="*/ 34 w 70"/>
                <a:gd name="T75" fmla="*/ 103 h 106"/>
                <a:gd name="T76" fmla="*/ 22 w 70"/>
                <a:gd name="T77" fmla="*/ 106 h 106"/>
                <a:gd name="T78" fmla="*/ 22 w 70"/>
                <a:gd name="T79" fmla="*/ 106 h 106"/>
                <a:gd name="T80" fmla="*/ 5 w 70"/>
                <a:gd name="T81" fmla="*/ 90 h 106"/>
                <a:gd name="T82" fmla="*/ 0 w 70"/>
                <a:gd name="T83" fmla="*/ 60 h 106"/>
                <a:gd name="T84" fmla="*/ 1 w 70"/>
                <a:gd name="T85" fmla="*/ 44 h 106"/>
                <a:gd name="T86" fmla="*/ 15 w 70"/>
                <a:gd name="T87" fmla="*/ 11 h 106"/>
                <a:gd name="T88" fmla="*/ 38 w 70"/>
                <a:gd name="T8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" h="105">
                  <a:moveTo>
                    <a:pt x="19" y="102"/>
                  </a:moveTo>
                  <a:lnTo>
                    <a:pt x="23" y="103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3" y="103"/>
                  </a:lnTo>
                  <a:lnTo>
                    <a:pt x="19" y="102"/>
                  </a:lnTo>
                  <a:close/>
                  <a:moveTo>
                    <a:pt x="32" y="100"/>
                  </a:moveTo>
                  <a:lnTo>
                    <a:pt x="29" y="102"/>
                  </a:lnTo>
                  <a:lnTo>
                    <a:pt x="32" y="100"/>
                  </a:lnTo>
                  <a:lnTo>
                    <a:pt x="32" y="100"/>
                  </a:lnTo>
                  <a:close/>
                  <a:moveTo>
                    <a:pt x="67" y="47"/>
                  </a:moveTo>
                  <a:lnTo>
                    <a:pt x="67" y="47"/>
                  </a:lnTo>
                  <a:lnTo>
                    <a:pt x="59" y="66"/>
                  </a:lnTo>
                  <a:lnTo>
                    <a:pt x="48" y="85"/>
                  </a:lnTo>
                  <a:lnTo>
                    <a:pt x="40" y="94"/>
                  </a:lnTo>
                  <a:lnTo>
                    <a:pt x="36" y="98"/>
                  </a:lnTo>
                  <a:lnTo>
                    <a:pt x="40" y="94"/>
                  </a:lnTo>
                  <a:lnTo>
                    <a:pt x="48" y="85"/>
                  </a:lnTo>
                  <a:lnTo>
                    <a:pt x="59" y="66"/>
                  </a:lnTo>
                  <a:lnTo>
                    <a:pt x="67" y="47"/>
                  </a:lnTo>
                  <a:lnTo>
                    <a:pt x="67" y="47"/>
                  </a:lnTo>
                  <a:close/>
                  <a:moveTo>
                    <a:pt x="65" y="31"/>
                  </a:moveTo>
                  <a:lnTo>
                    <a:pt x="67" y="38"/>
                  </a:lnTo>
                  <a:lnTo>
                    <a:pt x="67" y="38"/>
                  </a:lnTo>
                  <a:lnTo>
                    <a:pt x="65" y="31"/>
                  </a:lnTo>
                  <a:close/>
                  <a:moveTo>
                    <a:pt x="38" y="6"/>
                  </a:moveTo>
                  <a:lnTo>
                    <a:pt x="29" y="9"/>
                  </a:lnTo>
                  <a:lnTo>
                    <a:pt x="19" y="15"/>
                  </a:lnTo>
                  <a:lnTo>
                    <a:pt x="13" y="28"/>
                  </a:lnTo>
                  <a:lnTo>
                    <a:pt x="8" y="45"/>
                  </a:lnTo>
                  <a:lnTo>
                    <a:pt x="6" y="53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8" y="76"/>
                  </a:lnTo>
                  <a:lnTo>
                    <a:pt x="12" y="87"/>
                  </a:lnTo>
                  <a:lnTo>
                    <a:pt x="17" y="97"/>
                  </a:lnTo>
                  <a:lnTo>
                    <a:pt x="23" y="100"/>
                  </a:lnTo>
                  <a:lnTo>
                    <a:pt x="25" y="100"/>
                  </a:lnTo>
                  <a:lnTo>
                    <a:pt x="25" y="100"/>
                  </a:lnTo>
                  <a:lnTo>
                    <a:pt x="25" y="100"/>
                  </a:lnTo>
                  <a:lnTo>
                    <a:pt x="25" y="100"/>
                  </a:lnTo>
                  <a:lnTo>
                    <a:pt x="25" y="100"/>
                  </a:lnTo>
                  <a:lnTo>
                    <a:pt x="31" y="98"/>
                  </a:lnTo>
                  <a:lnTo>
                    <a:pt x="39" y="93"/>
                  </a:lnTo>
                  <a:lnTo>
                    <a:pt x="46" y="83"/>
                  </a:lnTo>
                  <a:lnTo>
                    <a:pt x="47" y="83"/>
                  </a:lnTo>
                  <a:lnTo>
                    <a:pt x="46" y="83"/>
                  </a:lnTo>
                  <a:lnTo>
                    <a:pt x="56" y="65"/>
                  </a:lnTo>
                  <a:lnTo>
                    <a:pt x="63" y="47"/>
                  </a:lnTo>
                  <a:lnTo>
                    <a:pt x="64" y="42"/>
                  </a:lnTo>
                  <a:lnTo>
                    <a:pt x="64" y="38"/>
                  </a:lnTo>
                  <a:lnTo>
                    <a:pt x="64" y="38"/>
                  </a:lnTo>
                  <a:lnTo>
                    <a:pt x="61" y="25"/>
                  </a:lnTo>
                  <a:lnTo>
                    <a:pt x="55" y="14"/>
                  </a:lnTo>
                  <a:lnTo>
                    <a:pt x="47" y="9"/>
                  </a:lnTo>
                  <a:lnTo>
                    <a:pt x="38" y="6"/>
                  </a:lnTo>
                  <a:lnTo>
                    <a:pt x="38" y="6"/>
                  </a:lnTo>
                  <a:close/>
                  <a:moveTo>
                    <a:pt x="38" y="2"/>
                  </a:moveTo>
                  <a:lnTo>
                    <a:pt x="38" y="4"/>
                  </a:lnTo>
                  <a:lnTo>
                    <a:pt x="38" y="2"/>
                  </a:lnTo>
                  <a:lnTo>
                    <a:pt x="38" y="2"/>
                  </a:lnTo>
                  <a:close/>
                  <a:moveTo>
                    <a:pt x="38" y="0"/>
                  </a:moveTo>
                  <a:lnTo>
                    <a:pt x="39" y="0"/>
                  </a:lnTo>
                  <a:lnTo>
                    <a:pt x="49" y="2"/>
                  </a:lnTo>
                  <a:lnTo>
                    <a:pt x="60" y="10"/>
                  </a:lnTo>
                  <a:lnTo>
                    <a:pt x="67" y="22"/>
                  </a:lnTo>
                  <a:lnTo>
                    <a:pt x="70" y="38"/>
                  </a:lnTo>
                  <a:lnTo>
                    <a:pt x="70" y="38"/>
                  </a:lnTo>
                  <a:lnTo>
                    <a:pt x="69" y="43"/>
                  </a:lnTo>
                  <a:lnTo>
                    <a:pt x="69" y="48"/>
                  </a:lnTo>
                  <a:lnTo>
                    <a:pt x="63" y="68"/>
                  </a:lnTo>
                  <a:lnTo>
                    <a:pt x="51" y="87"/>
                  </a:lnTo>
                  <a:lnTo>
                    <a:pt x="43" y="97"/>
                  </a:lnTo>
                  <a:lnTo>
                    <a:pt x="34" y="103"/>
                  </a:lnTo>
                  <a:lnTo>
                    <a:pt x="25" y="106"/>
                  </a:lnTo>
                  <a:lnTo>
                    <a:pt x="22" y="106"/>
                  </a:lnTo>
                  <a:lnTo>
                    <a:pt x="22" y="104"/>
                  </a:lnTo>
                  <a:lnTo>
                    <a:pt x="22" y="106"/>
                  </a:lnTo>
                  <a:lnTo>
                    <a:pt x="13" y="100"/>
                  </a:lnTo>
                  <a:lnTo>
                    <a:pt x="5" y="90"/>
                  </a:lnTo>
                  <a:lnTo>
                    <a:pt x="1" y="76"/>
                  </a:lnTo>
                  <a:lnTo>
                    <a:pt x="0" y="60"/>
                  </a:lnTo>
                  <a:lnTo>
                    <a:pt x="0" y="52"/>
                  </a:lnTo>
                  <a:lnTo>
                    <a:pt x="1" y="44"/>
                  </a:lnTo>
                  <a:lnTo>
                    <a:pt x="6" y="26"/>
                  </a:lnTo>
                  <a:lnTo>
                    <a:pt x="15" y="11"/>
                  </a:lnTo>
                  <a:lnTo>
                    <a:pt x="26" y="4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4193"/>
            <p:cNvSpPr/>
            <p:nvPr/>
          </p:nvSpPr>
          <p:spPr bwMode="auto">
            <a:xfrm>
              <a:off x="1615840" y="2060893"/>
              <a:ext cx="105418" cy="97337"/>
            </a:xfrm>
            <a:custGeom>
              <a:avLst/>
              <a:gdLst>
                <a:gd name="T0" fmla="*/ 11 w 13"/>
                <a:gd name="T1" fmla="*/ 0 h 12"/>
                <a:gd name="T2" fmla="*/ 13 w 13"/>
                <a:gd name="T3" fmla="*/ 2 h 12"/>
                <a:gd name="T4" fmla="*/ 12 w 13"/>
                <a:gd name="T5" fmla="*/ 3 h 12"/>
                <a:gd name="T6" fmla="*/ 12 w 13"/>
                <a:gd name="T7" fmla="*/ 4 h 12"/>
                <a:gd name="T8" fmla="*/ 11 w 13"/>
                <a:gd name="T9" fmla="*/ 6 h 12"/>
                <a:gd name="T10" fmla="*/ 9 w 13"/>
                <a:gd name="T11" fmla="*/ 7 h 12"/>
                <a:gd name="T12" fmla="*/ 7 w 13"/>
                <a:gd name="T13" fmla="*/ 9 h 12"/>
                <a:gd name="T14" fmla="*/ 6 w 13"/>
                <a:gd name="T15" fmla="*/ 11 h 12"/>
                <a:gd name="T16" fmla="*/ 3 w 13"/>
                <a:gd name="T17" fmla="*/ 12 h 12"/>
                <a:gd name="T18" fmla="*/ 3 w 13"/>
                <a:gd name="T19" fmla="*/ 12 h 12"/>
                <a:gd name="T20" fmla="*/ 2 w 13"/>
                <a:gd name="T21" fmla="*/ 12 h 12"/>
                <a:gd name="T22" fmla="*/ 0 w 13"/>
                <a:gd name="T23" fmla="*/ 11 h 12"/>
                <a:gd name="T24" fmla="*/ 0 w 13"/>
                <a:gd name="T25" fmla="*/ 9 h 12"/>
                <a:gd name="T26" fmla="*/ 0 w 13"/>
                <a:gd name="T27" fmla="*/ 7 h 12"/>
                <a:gd name="T28" fmla="*/ 0 w 13"/>
                <a:gd name="T29" fmla="*/ 6 h 12"/>
                <a:gd name="T30" fmla="*/ 2 w 13"/>
                <a:gd name="T31" fmla="*/ 4 h 12"/>
                <a:gd name="T32" fmla="*/ 4 w 13"/>
                <a:gd name="T33" fmla="*/ 6 h 12"/>
                <a:gd name="T34" fmla="*/ 4 w 13"/>
                <a:gd name="T35" fmla="*/ 6 h 12"/>
                <a:gd name="T36" fmla="*/ 3 w 13"/>
                <a:gd name="T37" fmla="*/ 7 h 12"/>
                <a:gd name="T38" fmla="*/ 3 w 13"/>
                <a:gd name="T39" fmla="*/ 9 h 12"/>
                <a:gd name="T40" fmla="*/ 4 w 13"/>
                <a:gd name="T41" fmla="*/ 8 h 12"/>
                <a:gd name="T42" fmla="*/ 6 w 13"/>
                <a:gd name="T43" fmla="*/ 7 h 12"/>
                <a:gd name="T44" fmla="*/ 7 w 13"/>
                <a:gd name="T45" fmla="*/ 6 h 12"/>
                <a:gd name="T46" fmla="*/ 8 w 13"/>
                <a:gd name="T47" fmla="*/ 3 h 12"/>
                <a:gd name="T48" fmla="*/ 9 w 13"/>
                <a:gd name="T49" fmla="*/ 2 h 12"/>
                <a:gd name="T50" fmla="*/ 11 w 13"/>
                <a:gd name="T51" fmla="*/ 0 h 12"/>
                <a:gd name="T52" fmla="*/ 11 w 13"/>
                <a:gd name="T5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" h="12">
                  <a:moveTo>
                    <a:pt x="11" y="0"/>
                  </a:moveTo>
                  <a:lnTo>
                    <a:pt x="13" y="2"/>
                  </a:lnTo>
                  <a:lnTo>
                    <a:pt x="12" y="3"/>
                  </a:lnTo>
                  <a:lnTo>
                    <a:pt x="12" y="4"/>
                  </a:lnTo>
                  <a:lnTo>
                    <a:pt x="11" y="6"/>
                  </a:lnTo>
                  <a:lnTo>
                    <a:pt x="9" y="7"/>
                  </a:lnTo>
                  <a:lnTo>
                    <a:pt x="7" y="9"/>
                  </a:lnTo>
                  <a:lnTo>
                    <a:pt x="6" y="11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2" y="12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3" y="7"/>
                  </a:lnTo>
                  <a:lnTo>
                    <a:pt x="3" y="9"/>
                  </a:lnTo>
                  <a:lnTo>
                    <a:pt x="4" y="8"/>
                  </a:lnTo>
                  <a:lnTo>
                    <a:pt x="6" y="7"/>
                  </a:lnTo>
                  <a:lnTo>
                    <a:pt x="7" y="6"/>
                  </a:lnTo>
                  <a:lnTo>
                    <a:pt x="8" y="3"/>
                  </a:lnTo>
                  <a:lnTo>
                    <a:pt x="9" y="2"/>
                  </a:ln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4194"/>
            <p:cNvSpPr>
              <a:spLocks noEditPoints="1"/>
            </p:cNvSpPr>
            <p:nvPr/>
          </p:nvSpPr>
          <p:spPr bwMode="auto">
            <a:xfrm>
              <a:off x="1599622" y="2052784"/>
              <a:ext cx="137854" cy="113559"/>
            </a:xfrm>
            <a:custGeom>
              <a:avLst/>
              <a:gdLst>
                <a:gd name="T0" fmla="*/ 4 w 17"/>
                <a:gd name="T1" fmla="*/ 12 h 14"/>
                <a:gd name="T2" fmla="*/ 2 w 17"/>
                <a:gd name="T3" fmla="*/ 12 h 14"/>
                <a:gd name="T4" fmla="*/ 4 w 17"/>
                <a:gd name="T5" fmla="*/ 12 h 14"/>
                <a:gd name="T6" fmla="*/ 4 w 17"/>
                <a:gd name="T7" fmla="*/ 12 h 14"/>
                <a:gd name="T8" fmla="*/ 4 w 17"/>
                <a:gd name="T9" fmla="*/ 8 h 14"/>
                <a:gd name="T10" fmla="*/ 4 w 17"/>
                <a:gd name="T11" fmla="*/ 8 h 14"/>
                <a:gd name="T12" fmla="*/ 4 w 17"/>
                <a:gd name="T13" fmla="*/ 9 h 14"/>
                <a:gd name="T14" fmla="*/ 4 w 17"/>
                <a:gd name="T15" fmla="*/ 8 h 14"/>
                <a:gd name="T16" fmla="*/ 4 w 17"/>
                <a:gd name="T17" fmla="*/ 8 h 14"/>
                <a:gd name="T18" fmla="*/ 13 w 17"/>
                <a:gd name="T19" fmla="*/ 0 h 14"/>
                <a:gd name="T20" fmla="*/ 13 w 17"/>
                <a:gd name="T21" fmla="*/ 0 h 14"/>
                <a:gd name="T22" fmla="*/ 17 w 17"/>
                <a:gd name="T23" fmla="*/ 3 h 14"/>
                <a:gd name="T24" fmla="*/ 17 w 17"/>
                <a:gd name="T25" fmla="*/ 4 h 14"/>
                <a:gd name="T26" fmla="*/ 15 w 17"/>
                <a:gd name="T27" fmla="*/ 4 h 14"/>
                <a:gd name="T28" fmla="*/ 15 w 17"/>
                <a:gd name="T29" fmla="*/ 5 h 14"/>
                <a:gd name="T30" fmla="*/ 14 w 17"/>
                <a:gd name="T31" fmla="*/ 7 h 14"/>
                <a:gd name="T32" fmla="*/ 13 w 17"/>
                <a:gd name="T33" fmla="*/ 9 h 14"/>
                <a:gd name="T34" fmla="*/ 10 w 17"/>
                <a:gd name="T35" fmla="*/ 10 h 14"/>
                <a:gd name="T36" fmla="*/ 9 w 17"/>
                <a:gd name="T37" fmla="*/ 13 h 14"/>
                <a:gd name="T38" fmla="*/ 8 w 17"/>
                <a:gd name="T39" fmla="*/ 14 h 14"/>
                <a:gd name="T40" fmla="*/ 5 w 17"/>
                <a:gd name="T41" fmla="*/ 14 h 14"/>
                <a:gd name="T42" fmla="*/ 5 w 17"/>
                <a:gd name="T43" fmla="*/ 14 h 14"/>
                <a:gd name="T44" fmla="*/ 2 w 17"/>
                <a:gd name="T45" fmla="*/ 14 h 14"/>
                <a:gd name="T46" fmla="*/ 1 w 17"/>
                <a:gd name="T47" fmla="*/ 13 h 14"/>
                <a:gd name="T48" fmla="*/ 1 w 17"/>
                <a:gd name="T49" fmla="*/ 13 h 14"/>
                <a:gd name="T50" fmla="*/ 0 w 17"/>
                <a:gd name="T51" fmla="*/ 12 h 14"/>
                <a:gd name="T52" fmla="*/ 0 w 17"/>
                <a:gd name="T53" fmla="*/ 10 h 14"/>
                <a:gd name="T54" fmla="*/ 1 w 17"/>
                <a:gd name="T55" fmla="*/ 8 h 14"/>
                <a:gd name="T56" fmla="*/ 1 w 17"/>
                <a:gd name="T57" fmla="*/ 7 h 14"/>
                <a:gd name="T58" fmla="*/ 1 w 17"/>
                <a:gd name="T59" fmla="*/ 5 h 14"/>
                <a:gd name="T60" fmla="*/ 2 w 17"/>
                <a:gd name="T61" fmla="*/ 3 h 14"/>
                <a:gd name="T62" fmla="*/ 4 w 17"/>
                <a:gd name="T63" fmla="*/ 4 h 14"/>
                <a:gd name="T64" fmla="*/ 6 w 17"/>
                <a:gd name="T65" fmla="*/ 5 h 14"/>
                <a:gd name="T66" fmla="*/ 6 w 17"/>
                <a:gd name="T67" fmla="*/ 5 h 14"/>
                <a:gd name="T68" fmla="*/ 6 w 17"/>
                <a:gd name="T69" fmla="*/ 5 h 14"/>
                <a:gd name="T70" fmla="*/ 6 w 17"/>
                <a:gd name="T71" fmla="*/ 5 h 14"/>
                <a:gd name="T72" fmla="*/ 8 w 17"/>
                <a:gd name="T73" fmla="*/ 5 h 14"/>
                <a:gd name="T74" fmla="*/ 8 w 17"/>
                <a:gd name="T75" fmla="*/ 5 h 14"/>
                <a:gd name="T76" fmla="*/ 8 w 17"/>
                <a:gd name="T77" fmla="*/ 5 h 14"/>
                <a:gd name="T78" fmla="*/ 9 w 17"/>
                <a:gd name="T79" fmla="*/ 3 h 14"/>
                <a:gd name="T80" fmla="*/ 10 w 17"/>
                <a:gd name="T81" fmla="*/ 1 h 14"/>
                <a:gd name="T82" fmla="*/ 11 w 17"/>
                <a:gd name="T83" fmla="*/ 0 h 14"/>
                <a:gd name="T84" fmla="*/ 11 w 17"/>
                <a:gd name="T85" fmla="*/ 0 h 14"/>
                <a:gd name="T86" fmla="*/ 11 w 17"/>
                <a:gd name="T87" fmla="*/ 0 h 14"/>
                <a:gd name="T88" fmla="*/ 13 w 17"/>
                <a:gd name="T8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" h="14">
                  <a:moveTo>
                    <a:pt x="4" y="12"/>
                  </a:moveTo>
                  <a:lnTo>
                    <a:pt x="2" y="12"/>
                  </a:lnTo>
                  <a:lnTo>
                    <a:pt x="4" y="12"/>
                  </a:lnTo>
                  <a:lnTo>
                    <a:pt x="4" y="12"/>
                  </a:lnTo>
                  <a:close/>
                  <a:moveTo>
                    <a:pt x="4" y="8"/>
                  </a:moveTo>
                  <a:lnTo>
                    <a:pt x="4" y="8"/>
                  </a:lnTo>
                  <a:lnTo>
                    <a:pt x="4" y="9"/>
                  </a:lnTo>
                  <a:lnTo>
                    <a:pt x="4" y="8"/>
                  </a:lnTo>
                  <a:lnTo>
                    <a:pt x="4" y="8"/>
                  </a:lnTo>
                  <a:close/>
                  <a:moveTo>
                    <a:pt x="13" y="0"/>
                  </a:moveTo>
                  <a:lnTo>
                    <a:pt x="13" y="0"/>
                  </a:lnTo>
                  <a:lnTo>
                    <a:pt x="17" y="3"/>
                  </a:lnTo>
                  <a:lnTo>
                    <a:pt x="17" y="4"/>
                  </a:lnTo>
                  <a:lnTo>
                    <a:pt x="15" y="4"/>
                  </a:lnTo>
                  <a:lnTo>
                    <a:pt x="15" y="5"/>
                  </a:lnTo>
                  <a:lnTo>
                    <a:pt x="14" y="7"/>
                  </a:lnTo>
                  <a:lnTo>
                    <a:pt x="13" y="9"/>
                  </a:lnTo>
                  <a:lnTo>
                    <a:pt x="10" y="10"/>
                  </a:lnTo>
                  <a:lnTo>
                    <a:pt x="9" y="13"/>
                  </a:lnTo>
                  <a:lnTo>
                    <a:pt x="8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2" y="14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0" y="12"/>
                  </a:lnTo>
                  <a:lnTo>
                    <a:pt x="0" y="10"/>
                  </a:lnTo>
                  <a:lnTo>
                    <a:pt x="1" y="8"/>
                  </a:lnTo>
                  <a:lnTo>
                    <a:pt x="1" y="7"/>
                  </a:lnTo>
                  <a:lnTo>
                    <a:pt x="1" y="5"/>
                  </a:lnTo>
                  <a:lnTo>
                    <a:pt x="2" y="3"/>
                  </a:lnTo>
                  <a:lnTo>
                    <a:pt x="4" y="4"/>
                  </a:lnTo>
                  <a:lnTo>
                    <a:pt x="6" y="5"/>
                  </a:lnTo>
                  <a:lnTo>
                    <a:pt x="6" y="5"/>
                  </a:lnTo>
                  <a:lnTo>
                    <a:pt x="6" y="5"/>
                  </a:lnTo>
                  <a:lnTo>
                    <a:pt x="6" y="5"/>
                  </a:lnTo>
                  <a:lnTo>
                    <a:pt x="8" y="5"/>
                  </a:lnTo>
                  <a:lnTo>
                    <a:pt x="8" y="5"/>
                  </a:lnTo>
                  <a:lnTo>
                    <a:pt x="8" y="5"/>
                  </a:lnTo>
                  <a:lnTo>
                    <a:pt x="9" y="3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4195"/>
            <p:cNvSpPr/>
            <p:nvPr/>
          </p:nvSpPr>
          <p:spPr bwMode="auto">
            <a:xfrm>
              <a:off x="1583405" y="2109561"/>
              <a:ext cx="170289" cy="632688"/>
            </a:xfrm>
            <a:custGeom>
              <a:avLst/>
              <a:gdLst>
                <a:gd name="T0" fmla="*/ 17 w 21"/>
                <a:gd name="T1" fmla="*/ 0 h 78"/>
                <a:gd name="T2" fmla="*/ 21 w 21"/>
                <a:gd name="T3" fmla="*/ 0 h 78"/>
                <a:gd name="T4" fmla="*/ 21 w 21"/>
                <a:gd name="T5" fmla="*/ 53 h 78"/>
                <a:gd name="T6" fmla="*/ 7 w 21"/>
                <a:gd name="T7" fmla="*/ 78 h 78"/>
                <a:gd name="T8" fmla="*/ 0 w 21"/>
                <a:gd name="T9" fmla="*/ 57 h 78"/>
                <a:gd name="T10" fmla="*/ 10 w 21"/>
                <a:gd name="T11" fmla="*/ 1 h 78"/>
                <a:gd name="T12" fmla="*/ 12 w 21"/>
                <a:gd name="T13" fmla="*/ 2 h 78"/>
                <a:gd name="T14" fmla="*/ 3 w 21"/>
                <a:gd name="T15" fmla="*/ 56 h 78"/>
                <a:gd name="T16" fmla="*/ 8 w 21"/>
                <a:gd name="T17" fmla="*/ 70 h 78"/>
                <a:gd name="T18" fmla="*/ 17 w 21"/>
                <a:gd name="T19" fmla="*/ 52 h 78"/>
                <a:gd name="T20" fmla="*/ 17 w 21"/>
                <a:gd name="T2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78">
                  <a:moveTo>
                    <a:pt x="17" y="0"/>
                  </a:moveTo>
                  <a:lnTo>
                    <a:pt x="21" y="0"/>
                  </a:lnTo>
                  <a:lnTo>
                    <a:pt x="21" y="53"/>
                  </a:lnTo>
                  <a:lnTo>
                    <a:pt x="7" y="78"/>
                  </a:lnTo>
                  <a:lnTo>
                    <a:pt x="0" y="57"/>
                  </a:lnTo>
                  <a:lnTo>
                    <a:pt x="10" y="1"/>
                  </a:lnTo>
                  <a:lnTo>
                    <a:pt x="12" y="2"/>
                  </a:lnTo>
                  <a:lnTo>
                    <a:pt x="3" y="56"/>
                  </a:lnTo>
                  <a:lnTo>
                    <a:pt x="8" y="70"/>
                  </a:lnTo>
                  <a:lnTo>
                    <a:pt x="17" y="5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4196"/>
            <p:cNvSpPr>
              <a:spLocks noEditPoints="1"/>
            </p:cNvSpPr>
            <p:nvPr/>
          </p:nvSpPr>
          <p:spPr bwMode="auto">
            <a:xfrm>
              <a:off x="1567187" y="2093338"/>
              <a:ext cx="202725" cy="673247"/>
            </a:xfrm>
            <a:custGeom>
              <a:avLst/>
              <a:gdLst>
                <a:gd name="T0" fmla="*/ 4 w 25"/>
                <a:gd name="T1" fmla="*/ 59 h 83"/>
                <a:gd name="T2" fmla="*/ 4 w 25"/>
                <a:gd name="T3" fmla="*/ 59 h 83"/>
                <a:gd name="T4" fmla="*/ 9 w 25"/>
                <a:gd name="T5" fmla="*/ 76 h 83"/>
                <a:gd name="T6" fmla="*/ 13 w 25"/>
                <a:gd name="T7" fmla="*/ 68 h 83"/>
                <a:gd name="T8" fmla="*/ 9 w 25"/>
                <a:gd name="T9" fmla="*/ 76 h 83"/>
                <a:gd name="T10" fmla="*/ 4 w 25"/>
                <a:gd name="T11" fmla="*/ 59 h 83"/>
                <a:gd name="T12" fmla="*/ 18 w 25"/>
                <a:gd name="T13" fmla="*/ 0 h 83"/>
                <a:gd name="T14" fmla="*/ 25 w 25"/>
                <a:gd name="T15" fmla="*/ 0 h 83"/>
                <a:gd name="T16" fmla="*/ 25 w 25"/>
                <a:gd name="T17" fmla="*/ 55 h 83"/>
                <a:gd name="T18" fmla="*/ 9 w 25"/>
                <a:gd name="T19" fmla="*/ 83 h 83"/>
                <a:gd name="T20" fmla="*/ 1 w 25"/>
                <a:gd name="T21" fmla="*/ 59 h 83"/>
                <a:gd name="T22" fmla="*/ 0 w 25"/>
                <a:gd name="T23" fmla="*/ 59 h 83"/>
                <a:gd name="T24" fmla="*/ 10 w 25"/>
                <a:gd name="T25" fmla="*/ 2 h 83"/>
                <a:gd name="T26" fmla="*/ 12 w 25"/>
                <a:gd name="T27" fmla="*/ 2 h 83"/>
                <a:gd name="T28" fmla="*/ 15 w 25"/>
                <a:gd name="T29" fmla="*/ 3 h 83"/>
                <a:gd name="T30" fmla="*/ 6 w 25"/>
                <a:gd name="T31" fmla="*/ 58 h 83"/>
                <a:gd name="T32" fmla="*/ 10 w 25"/>
                <a:gd name="T33" fmla="*/ 68 h 83"/>
                <a:gd name="T34" fmla="*/ 18 w 25"/>
                <a:gd name="T35" fmla="*/ 54 h 83"/>
                <a:gd name="T36" fmla="*/ 18 w 25"/>
                <a:gd name="T3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83">
                  <a:moveTo>
                    <a:pt x="4" y="59"/>
                  </a:moveTo>
                  <a:lnTo>
                    <a:pt x="4" y="59"/>
                  </a:lnTo>
                  <a:lnTo>
                    <a:pt x="9" y="76"/>
                  </a:lnTo>
                  <a:lnTo>
                    <a:pt x="13" y="68"/>
                  </a:lnTo>
                  <a:lnTo>
                    <a:pt x="9" y="76"/>
                  </a:lnTo>
                  <a:lnTo>
                    <a:pt x="4" y="59"/>
                  </a:lnTo>
                  <a:close/>
                  <a:moveTo>
                    <a:pt x="18" y="0"/>
                  </a:moveTo>
                  <a:lnTo>
                    <a:pt x="25" y="0"/>
                  </a:lnTo>
                  <a:lnTo>
                    <a:pt x="25" y="55"/>
                  </a:lnTo>
                  <a:lnTo>
                    <a:pt x="9" y="83"/>
                  </a:lnTo>
                  <a:lnTo>
                    <a:pt x="1" y="59"/>
                  </a:lnTo>
                  <a:lnTo>
                    <a:pt x="0" y="59"/>
                  </a:lnTo>
                  <a:lnTo>
                    <a:pt x="10" y="2"/>
                  </a:lnTo>
                  <a:lnTo>
                    <a:pt x="12" y="2"/>
                  </a:lnTo>
                  <a:lnTo>
                    <a:pt x="15" y="3"/>
                  </a:lnTo>
                  <a:lnTo>
                    <a:pt x="6" y="58"/>
                  </a:lnTo>
                  <a:lnTo>
                    <a:pt x="10" y="68"/>
                  </a:lnTo>
                  <a:lnTo>
                    <a:pt x="18" y="54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4197"/>
            <p:cNvSpPr/>
            <p:nvPr/>
          </p:nvSpPr>
          <p:spPr bwMode="auto">
            <a:xfrm>
              <a:off x="1883431" y="2125784"/>
              <a:ext cx="413556" cy="681356"/>
            </a:xfrm>
            <a:custGeom>
              <a:avLst/>
              <a:gdLst>
                <a:gd name="T0" fmla="*/ 1 w 51"/>
                <a:gd name="T1" fmla="*/ 0 h 84"/>
                <a:gd name="T2" fmla="*/ 4 w 51"/>
                <a:gd name="T3" fmla="*/ 1 h 84"/>
                <a:gd name="T4" fmla="*/ 11 w 51"/>
                <a:gd name="T5" fmla="*/ 5 h 84"/>
                <a:gd name="T6" fmla="*/ 21 w 51"/>
                <a:gd name="T7" fmla="*/ 12 h 84"/>
                <a:gd name="T8" fmla="*/ 31 w 51"/>
                <a:gd name="T9" fmla="*/ 18 h 84"/>
                <a:gd name="T10" fmla="*/ 41 w 51"/>
                <a:gd name="T11" fmla="*/ 25 h 84"/>
                <a:gd name="T12" fmla="*/ 48 w 51"/>
                <a:gd name="T13" fmla="*/ 30 h 84"/>
                <a:gd name="T14" fmla="*/ 50 w 51"/>
                <a:gd name="T15" fmla="*/ 33 h 84"/>
                <a:gd name="T16" fmla="*/ 51 w 51"/>
                <a:gd name="T17" fmla="*/ 34 h 84"/>
                <a:gd name="T18" fmla="*/ 51 w 51"/>
                <a:gd name="T19" fmla="*/ 35 h 84"/>
                <a:gd name="T20" fmla="*/ 51 w 51"/>
                <a:gd name="T21" fmla="*/ 35 h 84"/>
                <a:gd name="T22" fmla="*/ 51 w 51"/>
                <a:gd name="T23" fmla="*/ 35 h 84"/>
                <a:gd name="T24" fmla="*/ 48 w 51"/>
                <a:gd name="T25" fmla="*/ 38 h 84"/>
                <a:gd name="T26" fmla="*/ 46 w 51"/>
                <a:gd name="T27" fmla="*/ 41 h 84"/>
                <a:gd name="T28" fmla="*/ 42 w 51"/>
                <a:gd name="T29" fmla="*/ 45 h 84"/>
                <a:gd name="T30" fmla="*/ 37 w 51"/>
                <a:gd name="T31" fmla="*/ 49 h 84"/>
                <a:gd name="T32" fmla="*/ 26 w 51"/>
                <a:gd name="T33" fmla="*/ 58 h 84"/>
                <a:gd name="T34" fmla="*/ 16 w 51"/>
                <a:gd name="T35" fmla="*/ 66 h 84"/>
                <a:gd name="T36" fmla="*/ 13 w 51"/>
                <a:gd name="T37" fmla="*/ 68 h 84"/>
                <a:gd name="T38" fmla="*/ 11 w 51"/>
                <a:gd name="T39" fmla="*/ 70 h 84"/>
                <a:gd name="T40" fmla="*/ 9 w 51"/>
                <a:gd name="T41" fmla="*/ 71 h 84"/>
                <a:gd name="T42" fmla="*/ 8 w 51"/>
                <a:gd name="T43" fmla="*/ 72 h 84"/>
                <a:gd name="T44" fmla="*/ 9 w 51"/>
                <a:gd name="T45" fmla="*/ 75 h 84"/>
                <a:gd name="T46" fmla="*/ 9 w 51"/>
                <a:gd name="T47" fmla="*/ 77 h 84"/>
                <a:gd name="T48" fmla="*/ 9 w 51"/>
                <a:gd name="T49" fmla="*/ 80 h 84"/>
                <a:gd name="T50" fmla="*/ 11 w 51"/>
                <a:gd name="T51" fmla="*/ 83 h 84"/>
                <a:gd name="T52" fmla="*/ 11 w 51"/>
                <a:gd name="T53" fmla="*/ 83 h 84"/>
                <a:gd name="T54" fmla="*/ 8 w 51"/>
                <a:gd name="T55" fmla="*/ 84 h 84"/>
                <a:gd name="T56" fmla="*/ 7 w 51"/>
                <a:gd name="T57" fmla="*/ 83 h 84"/>
                <a:gd name="T58" fmla="*/ 7 w 51"/>
                <a:gd name="T59" fmla="*/ 80 h 84"/>
                <a:gd name="T60" fmla="*/ 7 w 51"/>
                <a:gd name="T61" fmla="*/ 77 h 84"/>
                <a:gd name="T62" fmla="*/ 5 w 51"/>
                <a:gd name="T63" fmla="*/ 75 h 84"/>
                <a:gd name="T64" fmla="*/ 5 w 51"/>
                <a:gd name="T65" fmla="*/ 72 h 84"/>
                <a:gd name="T66" fmla="*/ 5 w 51"/>
                <a:gd name="T67" fmla="*/ 70 h 84"/>
                <a:gd name="T68" fmla="*/ 7 w 51"/>
                <a:gd name="T69" fmla="*/ 70 h 84"/>
                <a:gd name="T70" fmla="*/ 9 w 51"/>
                <a:gd name="T71" fmla="*/ 67 h 84"/>
                <a:gd name="T72" fmla="*/ 14 w 51"/>
                <a:gd name="T73" fmla="*/ 63 h 84"/>
                <a:gd name="T74" fmla="*/ 18 w 51"/>
                <a:gd name="T75" fmla="*/ 59 h 84"/>
                <a:gd name="T76" fmla="*/ 30 w 51"/>
                <a:gd name="T77" fmla="*/ 50 h 84"/>
                <a:gd name="T78" fmla="*/ 41 w 51"/>
                <a:gd name="T79" fmla="*/ 42 h 84"/>
                <a:gd name="T80" fmla="*/ 43 w 51"/>
                <a:gd name="T81" fmla="*/ 39 h 84"/>
                <a:gd name="T82" fmla="*/ 46 w 51"/>
                <a:gd name="T83" fmla="*/ 37 h 84"/>
                <a:gd name="T84" fmla="*/ 47 w 51"/>
                <a:gd name="T85" fmla="*/ 35 h 84"/>
                <a:gd name="T86" fmla="*/ 47 w 51"/>
                <a:gd name="T87" fmla="*/ 34 h 84"/>
                <a:gd name="T88" fmla="*/ 47 w 51"/>
                <a:gd name="T89" fmla="*/ 34 h 84"/>
                <a:gd name="T90" fmla="*/ 47 w 51"/>
                <a:gd name="T91" fmla="*/ 34 h 84"/>
                <a:gd name="T92" fmla="*/ 47 w 51"/>
                <a:gd name="T93" fmla="*/ 34 h 84"/>
                <a:gd name="T94" fmla="*/ 46 w 51"/>
                <a:gd name="T95" fmla="*/ 33 h 84"/>
                <a:gd name="T96" fmla="*/ 43 w 51"/>
                <a:gd name="T97" fmla="*/ 30 h 84"/>
                <a:gd name="T98" fmla="*/ 41 w 51"/>
                <a:gd name="T99" fmla="*/ 28 h 84"/>
                <a:gd name="T100" fmla="*/ 35 w 51"/>
                <a:gd name="T101" fmla="*/ 25 h 84"/>
                <a:gd name="T102" fmla="*/ 30 w 51"/>
                <a:gd name="T103" fmla="*/ 21 h 84"/>
                <a:gd name="T104" fmla="*/ 24 w 51"/>
                <a:gd name="T105" fmla="*/ 17 h 84"/>
                <a:gd name="T106" fmla="*/ 14 w 51"/>
                <a:gd name="T107" fmla="*/ 12 h 84"/>
                <a:gd name="T108" fmla="*/ 7 w 51"/>
                <a:gd name="T109" fmla="*/ 7 h 84"/>
                <a:gd name="T110" fmla="*/ 1 w 51"/>
                <a:gd name="T111" fmla="*/ 4 h 84"/>
                <a:gd name="T112" fmla="*/ 0 w 51"/>
                <a:gd name="T113" fmla="*/ 3 h 84"/>
                <a:gd name="T114" fmla="*/ 1 w 51"/>
                <a:gd name="T115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1" h="84">
                  <a:moveTo>
                    <a:pt x="1" y="0"/>
                  </a:moveTo>
                  <a:lnTo>
                    <a:pt x="4" y="1"/>
                  </a:lnTo>
                  <a:lnTo>
                    <a:pt x="11" y="5"/>
                  </a:lnTo>
                  <a:lnTo>
                    <a:pt x="21" y="12"/>
                  </a:lnTo>
                  <a:lnTo>
                    <a:pt x="31" y="18"/>
                  </a:lnTo>
                  <a:lnTo>
                    <a:pt x="41" y="25"/>
                  </a:lnTo>
                  <a:lnTo>
                    <a:pt x="48" y="30"/>
                  </a:lnTo>
                  <a:lnTo>
                    <a:pt x="50" y="33"/>
                  </a:lnTo>
                  <a:lnTo>
                    <a:pt x="51" y="34"/>
                  </a:lnTo>
                  <a:lnTo>
                    <a:pt x="51" y="35"/>
                  </a:lnTo>
                  <a:lnTo>
                    <a:pt x="51" y="35"/>
                  </a:lnTo>
                  <a:lnTo>
                    <a:pt x="51" y="35"/>
                  </a:lnTo>
                  <a:lnTo>
                    <a:pt x="48" y="38"/>
                  </a:lnTo>
                  <a:lnTo>
                    <a:pt x="46" y="41"/>
                  </a:lnTo>
                  <a:lnTo>
                    <a:pt x="42" y="45"/>
                  </a:lnTo>
                  <a:lnTo>
                    <a:pt x="37" y="49"/>
                  </a:lnTo>
                  <a:lnTo>
                    <a:pt x="26" y="58"/>
                  </a:lnTo>
                  <a:lnTo>
                    <a:pt x="16" y="66"/>
                  </a:lnTo>
                  <a:lnTo>
                    <a:pt x="13" y="68"/>
                  </a:lnTo>
                  <a:lnTo>
                    <a:pt x="11" y="70"/>
                  </a:lnTo>
                  <a:lnTo>
                    <a:pt x="9" y="71"/>
                  </a:lnTo>
                  <a:lnTo>
                    <a:pt x="8" y="72"/>
                  </a:lnTo>
                  <a:lnTo>
                    <a:pt x="9" y="75"/>
                  </a:lnTo>
                  <a:lnTo>
                    <a:pt x="9" y="77"/>
                  </a:lnTo>
                  <a:lnTo>
                    <a:pt x="9" y="80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8" y="84"/>
                  </a:lnTo>
                  <a:lnTo>
                    <a:pt x="7" y="83"/>
                  </a:lnTo>
                  <a:lnTo>
                    <a:pt x="7" y="80"/>
                  </a:lnTo>
                  <a:lnTo>
                    <a:pt x="7" y="77"/>
                  </a:lnTo>
                  <a:lnTo>
                    <a:pt x="5" y="75"/>
                  </a:lnTo>
                  <a:lnTo>
                    <a:pt x="5" y="72"/>
                  </a:lnTo>
                  <a:lnTo>
                    <a:pt x="5" y="70"/>
                  </a:lnTo>
                  <a:lnTo>
                    <a:pt x="7" y="70"/>
                  </a:lnTo>
                  <a:lnTo>
                    <a:pt x="9" y="67"/>
                  </a:lnTo>
                  <a:lnTo>
                    <a:pt x="14" y="63"/>
                  </a:lnTo>
                  <a:lnTo>
                    <a:pt x="18" y="59"/>
                  </a:lnTo>
                  <a:lnTo>
                    <a:pt x="30" y="50"/>
                  </a:lnTo>
                  <a:lnTo>
                    <a:pt x="41" y="42"/>
                  </a:lnTo>
                  <a:lnTo>
                    <a:pt x="43" y="39"/>
                  </a:lnTo>
                  <a:lnTo>
                    <a:pt x="46" y="37"/>
                  </a:lnTo>
                  <a:lnTo>
                    <a:pt x="47" y="35"/>
                  </a:lnTo>
                  <a:lnTo>
                    <a:pt x="47" y="34"/>
                  </a:lnTo>
                  <a:lnTo>
                    <a:pt x="47" y="34"/>
                  </a:lnTo>
                  <a:lnTo>
                    <a:pt x="47" y="34"/>
                  </a:lnTo>
                  <a:lnTo>
                    <a:pt x="47" y="34"/>
                  </a:lnTo>
                  <a:lnTo>
                    <a:pt x="46" y="33"/>
                  </a:lnTo>
                  <a:lnTo>
                    <a:pt x="43" y="30"/>
                  </a:lnTo>
                  <a:lnTo>
                    <a:pt x="41" y="28"/>
                  </a:lnTo>
                  <a:lnTo>
                    <a:pt x="35" y="25"/>
                  </a:lnTo>
                  <a:lnTo>
                    <a:pt x="30" y="21"/>
                  </a:lnTo>
                  <a:lnTo>
                    <a:pt x="24" y="17"/>
                  </a:lnTo>
                  <a:lnTo>
                    <a:pt x="14" y="12"/>
                  </a:lnTo>
                  <a:lnTo>
                    <a:pt x="7" y="7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4198"/>
            <p:cNvSpPr>
              <a:spLocks noEditPoints="1"/>
            </p:cNvSpPr>
            <p:nvPr/>
          </p:nvSpPr>
          <p:spPr bwMode="auto">
            <a:xfrm>
              <a:off x="1859107" y="2109561"/>
              <a:ext cx="445991" cy="705693"/>
            </a:xfrm>
            <a:custGeom>
              <a:avLst/>
              <a:gdLst>
                <a:gd name="T0" fmla="*/ 11 w 55"/>
                <a:gd name="T1" fmla="*/ 81 h 87"/>
                <a:gd name="T2" fmla="*/ 11 w 55"/>
                <a:gd name="T3" fmla="*/ 78 h 87"/>
                <a:gd name="T4" fmla="*/ 12 w 55"/>
                <a:gd name="T5" fmla="*/ 72 h 87"/>
                <a:gd name="T6" fmla="*/ 11 w 55"/>
                <a:gd name="T7" fmla="*/ 72 h 87"/>
                <a:gd name="T8" fmla="*/ 29 w 55"/>
                <a:gd name="T9" fmla="*/ 57 h 87"/>
                <a:gd name="T10" fmla="*/ 19 w 55"/>
                <a:gd name="T11" fmla="*/ 65 h 87"/>
                <a:gd name="T12" fmla="*/ 29 w 55"/>
                <a:gd name="T13" fmla="*/ 57 h 87"/>
                <a:gd name="T14" fmla="*/ 36 w 55"/>
                <a:gd name="T15" fmla="*/ 52 h 87"/>
                <a:gd name="T16" fmla="*/ 45 w 55"/>
                <a:gd name="T17" fmla="*/ 45 h 87"/>
                <a:gd name="T18" fmla="*/ 51 w 55"/>
                <a:gd name="T19" fmla="*/ 39 h 87"/>
                <a:gd name="T20" fmla="*/ 51 w 55"/>
                <a:gd name="T21" fmla="*/ 39 h 87"/>
                <a:gd name="T22" fmla="*/ 42 w 55"/>
                <a:gd name="T23" fmla="*/ 27 h 87"/>
                <a:gd name="T24" fmla="*/ 42 w 55"/>
                <a:gd name="T25" fmla="*/ 27 h 87"/>
                <a:gd name="T26" fmla="*/ 31 w 55"/>
                <a:gd name="T27" fmla="*/ 19 h 87"/>
                <a:gd name="T28" fmla="*/ 32 w 55"/>
                <a:gd name="T29" fmla="*/ 20 h 87"/>
                <a:gd name="T30" fmla="*/ 19 w 55"/>
                <a:gd name="T31" fmla="*/ 13 h 87"/>
                <a:gd name="T32" fmla="*/ 21 w 55"/>
                <a:gd name="T33" fmla="*/ 14 h 87"/>
                <a:gd name="T34" fmla="*/ 4 w 55"/>
                <a:gd name="T35" fmla="*/ 3 h 87"/>
                <a:gd name="T36" fmla="*/ 10 w 55"/>
                <a:gd name="T37" fmla="*/ 7 h 87"/>
                <a:gd name="T38" fmla="*/ 11 w 55"/>
                <a:gd name="T39" fmla="*/ 7 h 87"/>
                <a:gd name="T40" fmla="*/ 3 w 55"/>
                <a:gd name="T41" fmla="*/ 0 h 87"/>
                <a:gd name="T42" fmla="*/ 6 w 55"/>
                <a:gd name="T43" fmla="*/ 1 h 87"/>
                <a:gd name="T44" fmla="*/ 8 w 55"/>
                <a:gd name="T45" fmla="*/ 2 h 87"/>
                <a:gd name="T46" fmla="*/ 15 w 55"/>
                <a:gd name="T47" fmla="*/ 6 h 87"/>
                <a:gd name="T48" fmla="*/ 25 w 55"/>
                <a:gd name="T49" fmla="*/ 13 h 87"/>
                <a:gd name="T50" fmla="*/ 45 w 55"/>
                <a:gd name="T51" fmla="*/ 26 h 87"/>
                <a:gd name="T52" fmla="*/ 54 w 55"/>
                <a:gd name="T53" fmla="*/ 34 h 87"/>
                <a:gd name="T54" fmla="*/ 55 w 55"/>
                <a:gd name="T55" fmla="*/ 35 h 87"/>
                <a:gd name="T56" fmla="*/ 55 w 55"/>
                <a:gd name="T57" fmla="*/ 37 h 87"/>
                <a:gd name="T58" fmla="*/ 55 w 55"/>
                <a:gd name="T59" fmla="*/ 37 h 87"/>
                <a:gd name="T60" fmla="*/ 53 w 55"/>
                <a:gd name="T61" fmla="*/ 41 h 87"/>
                <a:gd name="T62" fmla="*/ 46 w 55"/>
                <a:gd name="T63" fmla="*/ 48 h 87"/>
                <a:gd name="T64" fmla="*/ 29 w 55"/>
                <a:gd name="T65" fmla="*/ 61 h 87"/>
                <a:gd name="T66" fmla="*/ 16 w 55"/>
                <a:gd name="T67" fmla="*/ 72 h 87"/>
                <a:gd name="T68" fmla="*/ 14 w 55"/>
                <a:gd name="T69" fmla="*/ 74 h 87"/>
                <a:gd name="T70" fmla="*/ 14 w 55"/>
                <a:gd name="T71" fmla="*/ 79 h 87"/>
                <a:gd name="T72" fmla="*/ 15 w 55"/>
                <a:gd name="T73" fmla="*/ 83 h 87"/>
                <a:gd name="T74" fmla="*/ 8 w 55"/>
                <a:gd name="T75" fmla="*/ 87 h 87"/>
                <a:gd name="T76" fmla="*/ 8 w 55"/>
                <a:gd name="T77" fmla="*/ 86 h 87"/>
                <a:gd name="T78" fmla="*/ 8 w 55"/>
                <a:gd name="T79" fmla="*/ 81 h 87"/>
                <a:gd name="T80" fmla="*/ 7 w 55"/>
                <a:gd name="T81" fmla="*/ 74 h 87"/>
                <a:gd name="T82" fmla="*/ 7 w 55"/>
                <a:gd name="T83" fmla="*/ 73 h 87"/>
                <a:gd name="T84" fmla="*/ 8 w 55"/>
                <a:gd name="T85" fmla="*/ 70 h 87"/>
                <a:gd name="T86" fmla="*/ 12 w 55"/>
                <a:gd name="T87" fmla="*/ 68 h 87"/>
                <a:gd name="T88" fmla="*/ 21 w 55"/>
                <a:gd name="T89" fmla="*/ 60 h 87"/>
                <a:gd name="T90" fmla="*/ 44 w 55"/>
                <a:gd name="T91" fmla="*/ 43 h 87"/>
                <a:gd name="T92" fmla="*/ 48 w 55"/>
                <a:gd name="T93" fmla="*/ 37 h 87"/>
                <a:gd name="T94" fmla="*/ 48 w 55"/>
                <a:gd name="T95" fmla="*/ 36 h 87"/>
                <a:gd name="T96" fmla="*/ 42 w 55"/>
                <a:gd name="T97" fmla="*/ 31 h 87"/>
                <a:gd name="T98" fmla="*/ 32 w 55"/>
                <a:gd name="T99" fmla="*/ 24 h 87"/>
                <a:gd name="T100" fmla="*/ 17 w 55"/>
                <a:gd name="T101" fmla="*/ 15 h 87"/>
                <a:gd name="T102" fmla="*/ 4 w 55"/>
                <a:gd name="T103" fmla="*/ 7 h 87"/>
                <a:gd name="T104" fmla="*/ 0 w 55"/>
                <a:gd name="T105" fmla="*/ 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5" h="87">
                  <a:moveTo>
                    <a:pt x="11" y="78"/>
                  </a:moveTo>
                  <a:lnTo>
                    <a:pt x="11" y="81"/>
                  </a:lnTo>
                  <a:lnTo>
                    <a:pt x="11" y="81"/>
                  </a:lnTo>
                  <a:lnTo>
                    <a:pt x="11" y="78"/>
                  </a:lnTo>
                  <a:close/>
                  <a:moveTo>
                    <a:pt x="14" y="70"/>
                  </a:moveTo>
                  <a:lnTo>
                    <a:pt x="12" y="72"/>
                  </a:lnTo>
                  <a:lnTo>
                    <a:pt x="11" y="72"/>
                  </a:lnTo>
                  <a:lnTo>
                    <a:pt x="11" y="72"/>
                  </a:lnTo>
                  <a:lnTo>
                    <a:pt x="14" y="70"/>
                  </a:lnTo>
                  <a:close/>
                  <a:moveTo>
                    <a:pt x="29" y="57"/>
                  </a:moveTo>
                  <a:lnTo>
                    <a:pt x="23" y="62"/>
                  </a:lnTo>
                  <a:lnTo>
                    <a:pt x="19" y="65"/>
                  </a:lnTo>
                  <a:lnTo>
                    <a:pt x="28" y="58"/>
                  </a:lnTo>
                  <a:lnTo>
                    <a:pt x="29" y="57"/>
                  </a:lnTo>
                  <a:close/>
                  <a:moveTo>
                    <a:pt x="45" y="45"/>
                  </a:moveTo>
                  <a:lnTo>
                    <a:pt x="36" y="52"/>
                  </a:lnTo>
                  <a:lnTo>
                    <a:pt x="38" y="49"/>
                  </a:lnTo>
                  <a:lnTo>
                    <a:pt x="45" y="45"/>
                  </a:lnTo>
                  <a:close/>
                  <a:moveTo>
                    <a:pt x="51" y="37"/>
                  </a:moveTo>
                  <a:lnTo>
                    <a:pt x="51" y="39"/>
                  </a:lnTo>
                  <a:lnTo>
                    <a:pt x="50" y="40"/>
                  </a:lnTo>
                  <a:lnTo>
                    <a:pt x="51" y="39"/>
                  </a:lnTo>
                  <a:lnTo>
                    <a:pt x="51" y="37"/>
                  </a:lnTo>
                  <a:close/>
                  <a:moveTo>
                    <a:pt x="42" y="27"/>
                  </a:moveTo>
                  <a:lnTo>
                    <a:pt x="44" y="28"/>
                  </a:lnTo>
                  <a:lnTo>
                    <a:pt x="42" y="27"/>
                  </a:lnTo>
                  <a:lnTo>
                    <a:pt x="42" y="27"/>
                  </a:lnTo>
                  <a:close/>
                  <a:moveTo>
                    <a:pt x="31" y="19"/>
                  </a:moveTo>
                  <a:lnTo>
                    <a:pt x="33" y="20"/>
                  </a:lnTo>
                  <a:lnTo>
                    <a:pt x="32" y="20"/>
                  </a:lnTo>
                  <a:lnTo>
                    <a:pt x="31" y="19"/>
                  </a:lnTo>
                  <a:close/>
                  <a:moveTo>
                    <a:pt x="19" y="13"/>
                  </a:moveTo>
                  <a:lnTo>
                    <a:pt x="24" y="15"/>
                  </a:lnTo>
                  <a:lnTo>
                    <a:pt x="21" y="14"/>
                  </a:lnTo>
                  <a:lnTo>
                    <a:pt x="19" y="13"/>
                  </a:lnTo>
                  <a:close/>
                  <a:moveTo>
                    <a:pt x="4" y="3"/>
                  </a:moveTo>
                  <a:lnTo>
                    <a:pt x="4" y="3"/>
                  </a:lnTo>
                  <a:lnTo>
                    <a:pt x="10" y="7"/>
                  </a:lnTo>
                  <a:lnTo>
                    <a:pt x="15" y="10"/>
                  </a:lnTo>
                  <a:lnTo>
                    <a:pt x="11" y="7"/>
                  </a:lnTo>
                  <a:lnTo>
                    <a:pt x="4" y="3"/>
                  </a:lnTo>
                  <a:close/>
                  <a:moveTo>
                    <a:pt x="3" y="0"/>
                  </a:moveTo>
                  <a:lnTo>
                    <a:pt x="4" y="1"/>
                  </a:lnTo>
                  <a:lnTo>
                    <a:pt x="6" y="1"/>
                  </a:lnTo>
                  <a:lnTo>
                    <a:pt x="7" y="1"/>
                  </a:lnTo>
                  <a:lnTo>
                    <a:pt x="8" y="2"/>
                  </a:lnTo>
                  <a:lnTo>
                    <a:pt x="11" y="3"/>
                  </a:lnTo>
                  <a:lnTo>
                    <a:pt x="15" y="6"/>
                  </a:lnTo>
                  <a:lnTo>
                    <a:pt x="20" y="9"/>
                  </a:lnTo>
                  <a:lnTo>
                    <a:pt x="25" y="13"/>
                  </a:lnTo>
                  <a:lnTo>
                    <a:pt x="36" y="19"/>
                  </a:lnTo>
                  <a:lnTo>
                    <a:pt x="45" y="26"/>
                  </a:lnTo>
                  <a:lnTo>
                    <a:pt x="53" y="31"/>
                  </a:lnTo>
                  <a:lnTo>
                    <a:pt x="54" y="34"/>
                  </a:lnTo>
                  <a:lnTo>
                    <a:pt x="55" y="35"/>
                  </a:lnTo>
                  <a:lnTo>
                    <a:pt x="55" y="35"/>
                  </a:lnTo>
                  <a:lnTo>
                    <a:pt x="55" y="36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4" y="40"/>
                  </a:lnTo>
                  <a:lnTo>
                    <a:pt x="53" y="41"/>
                  </a:lnTo>
                  <a:lnTo>
                    <a:pt x="50" y="44"/>
                  </a:lnTo>
                  <a:lnTo>
                    <a:pt x="46" y="48"/>
                  </a:lnTo>
                  <a:lnTo>
                    <a:pt x="41" y="52"/>
                  </a:lnTo>
                  <a:lnTo>
                    <a:pt x="29" y="61"/>
                  </a:lnTo>
                  <a:lnTo>
                    <a:pt x="19" y="69"/>
                  </a:lnTo>
                  <a:lnTo>
                    <a:pt x="16" y="72"/>
                  </a:lnTo>
                  <a:lnTo>
                    <a:pt x="15" y="73"/>
                  </a:lnTo>
                  <a:lnTo>
                    <a:pt x="14" y="74"/>
                  </a:lnTo>
                  <a:lnTo>
                    <a:pt x="14" y="77"/>
                  </a:lnTo>
                  <a:lnTo>
                    <a:pt x="14" y="79"/>
                  </a:lnTo>
                  <a:lnTo>
                    <a:pt x="15" y="82"/>
                  </a:lnTo>
                  <a:lnTo>
                    <a:pt x="15" y="83"/>
                  </a:lnTo>
                  <a:lnTo>
                    <a:pt x="17" y="86"/>
                  </a:lnTo>
                  <a:lnTo>
                    <a:pt x="8" y="87"/>
                  </a:lnTo>
                  <a:lnTo>
                    <a:pt x="8" y="86"/>
                  </a:lnTo>
                  <a:lnTo>
                    <a:pt x="8" y="86"/>
                  </a:lnTo>
                  <a:lnTo>
                    <a:pt x="8" y="85"/>
                  </a:lnTo>
                  <a:lnTo>
                    <a:pt x="8" y="81"/>
                  </a:lnTo>
                  <a:lnTo>
                    <a:pt x="7" y="77"/>
                  </a:lnTo>
                  <a:lnTo>
                    <a:pt x="7" y="74"/>
                  </a:lnTo>
                  <a:lnTo>
                    <a:pt x="8" y="74"/>
                  </a:lnTo>
                  <a:lnTo>
                    <a:pt x="7" y="73"/>
                  </a:lnTo>
                  <a:lnTo>
                    <a:pt x="7" y="72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2" y="68"/>
                  </a:lnTo>
                  <a:lnTo>
                    <a:pt x="16" y="64"/>
                  </a:lnTo>
                  <a:lnTo>
                    <a:pt x="21" y="60"/>
                  </a:lnTo>
                  <a:lnTo>
                    <a:pt x="33" y="51"/>
                  </a:lnTo>
                  <a:lnTo>
                    <a:pt x="44" y="43"/>
                  </a:lnTo>
                  <a:lnTo>
                    <a:pt x="45" y="40"/>
                  </a:lnTo>
                  <a:lnTo>
                    <a:pt x="48" y="37"/>
                  </a:lnTo>
                  <a:lnTo>
                    <a:pt x="49" y="36"/>
                  </a:lnTo>
                  <a:lnTo>
                    <a:pt x="48" y="36"/>
                  </a:lnTo>
                  <a:lnTo>
                    <a:pt x="46" y="34"/>
                  </a:lnTo>
                  <a:lnTo>
                    <a:pt x="42" y="31"/>
                  </a:lnTo>
                  <a:lnTo>
                    <a:pt x="37" y="28"/>
                  </a:lnTo>
                  <a:lnTo>
                    <a:pt x="32" y="24"/>
                  </a:lnTo>
                  <a:lnTo>
                    <a:pt x="27" y="20"/>
                  </a:lnTo>
                  <a:lnTo>
                    <a:pt x="17" y="15"/>
                  </a:lnTo>
                  <a:lnTo>
                    <a:pt x="10" y="10"/>
                  </a:lnTo>
                  <a:lnTo>
                    <a:pt x="4" y="7"/>
                  </a:lnTo>
                  <a:lnTo>
                    <a:pt x="2" y="6"/>
                  </a:lnTo>
                  <a:lnTo>
                    <a:pt x="0" y="5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4199"/>
            <p:cNvSpPr/>
            <p:nvPr/>
          </p:nvSpPr>
          <p:spPr bwMode="auto">
            <a:xfrm>
              <a:off x="1923978" y="2701695"/>
              <a:ext cx="72982" cy="73005"/>
            </a:xfrm>
            <a:custGeom>
              <a:avLst/>
              <a:gdLst>
                <a:gd name="T0" fmla="*/ 3 w 9"/>
                <a:gd name="T1" fmla="*/ 0 h 9"/>
                <a:gd name="T2" fmla="*/ 9 w 9"/>
                <a:gd name="T3" fmla="*/ 8 h 9"/>
                <a:gd name="T4" fmla="*/ 7 w 9"/>
                <a:gd name="T5" fmla="*/ 9 h 9"/>
                <a:gd name="T6" fmla="*/ 0 w 9"/>
                <a:gd name="T7" fmla="*/ 1 h 9"/>
                <a:gd name="T8" fmla="*/ 3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3" y="0"/>
                  </a:moveTo>
                  <a:lnTo>
                    <a:pt x="9" y="8"/>
                  </a:lnTo>
                  <a:lnTo>
                    <a:pt x="7" y="9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4200"/>
            <p:cNvSpPr/>
            <p:nvPr/>
          </p:nvSpPr>
          <p:spPr bwMode="auto">
            <a:xfrm>
              <a:off x="1915866" y="2677358"/>
              <a:ext cx="105418" cy="121673"/>
            </a:xfrm>
            <a:custGeom>
              <a:avLst/>
              <a:gdLst>
                <a:gd name="T0" fmla="*/ 4 w 13"/>
                <a:gd name="T1" fmla="*/ 0 h 15"/>
                <a:gd name="T2" fmla="*/ 13 w 13"/>
                <a:gd name="T3" fmla="*/ 11 h 15"/>
                <a:gd name="T4" fmla="*/ 8 w 13"/>
                <a:gd name="T5" fmla="*/ 15 h 15"/>
                <a:gd name="T6" fmla="*/ 0 w 13"/>
                <a:gd name="T7" fmla="*/ 5 h 15"/>
                <a:gd name="T8" fmla="*/ 0 w 13"/>
                <a:gd name="T9" fmla="*/ 4 h 15"/>
                <a:gd name="T10" fmla="*/ 4 w 13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5">
                  <a:moveTo>
                    <a:pt x="4" y="0"/>
                  </a:moveTo>
                  <a:lnTo>
                    <a:pt x="13" y="11"/>
                  </a:lnTo>
                  <a:lnTo>
                    <a:pt x="8" y="15"/>
                  </a:lnTo>
                  <a:lnTo>
                    <a:pt x="0" y="5"/>
                  </a:lnTo>
                  <a:lnTo>
                    <a:pt x="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4201"/>
            <p:cNvSpPr/>
            <p:nvPr/>
          </p:nvSpPr>
          <p:spPr bwMode="auto">
            <a:xfrm>
              <a:off x="1948302" y="2677358"/>
              <a:ext cx="81089" cy="40559"/>
            </a:xfrm>
            <a:custGeom>
              <a:avLst/>
              <a:gdLst>
                <a:gd name="T0" fmla="*/ 1 w 10"/>
                <a:gd name="T1" fmla="*/ 0 h 5"/>
                <a:gd name="T2" fmla="*/ 10 w 10"/>
                <a:gd name="T3" fmla="*/ 2 h 5"/>
                <a:gd name="T4" fmla="*/ 9 w 10"/>
                <a:gd name="T5" fmla="*/ 5 h 5"/>
                <a:gd name="T6" fmla="*/ 0 w 10"/>
                <a:gd name="T7" fmla="*/ 3 h 5"/>
                <a:gd name="T8" fmla="*/ 1 w 10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">
                  <a:moveTo>
                    <a:pt x="1" y="0"/>
                  </a:moveTo>
                  <a:lnTo>
                    <a:pt x="10" y="2"/>
                  </a:lnTo>
                  <a:lnTo>
                    <a:pt x="9" y="5"/>
                  </a:lnTo>
                  <a:lnTo>
                    <a:pt x="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4202"/>
            <p:cNvSpPr>
              <a:spLocks noEditPoints="1"/>
            </p:cNvSpPr>
            <p:nvPr/>
          </p:nvSpPr>
          <p:spPr bwMode="auto">
            <a:xfrm>
              <a:off x="1940196" y="2661135"/>
              <a:ext cx="113524" cy="73005"/>
            </a:xfrm>
            <a:custGeom>
              <a:avLst/>
              <a:gdLst>
                <a:gd name="T0" fmla="*/ 4 w 14"/>
                <a:gd name="T1" fmla="*/ 4 h 9"/>
                <a:gd name="T2" fmla="*/ 4 w 14"/>
                <a:gd name="T3" fmla="*/ 4 h 9"/>
                <a:gd name="T4" fmla="*/ 10 w 14"/>
                <a:gd name="T5" fmla="*/ 5 h 9"/>
                <a:gd name="T6" fmla="*/ 4 w 14"/>
                <a:gd name="T7" fmla="*/ 4 h 9"/>
                <a:gd name="T8" fmla="*/ 1 w 14"/>
                <a:gd name="T9" fmla="*/ 0 h 9"/>
                <a:gd name="T10" fmla="*/ 14 w 14"/>
                <a:gd name="T11" fmla="*/ 4 h 9"/>
                <a:gd name="T12" fmla="*/ 11 w 14"/>
                <a:gd name="T13" fmla="*/ 9 h 9"/>
                <a:gd name="T14" fmla="*/ 1 w 14"/>
                <a:gd name="T15" fmla="*/ 6 h 9"/>
                <a:gd name="T16" fmla="*/ 0 w 14"/>
                <a:gd name="T17" fmla="*/ 6 h 9"/>
                <a:gd name="T18" fmla="*/ 1 w 14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9">
                  <a:moveTo>
                    <a:pt x="4" y="4"/>
                  </a:moveTo>
                  <a:lnTo>
                    <a:pt x="4" y="4"/>
                  </a:lnTo>
                  <a:lnTo>
                    <a:pt x="10" y="5"/>
                  </a:lnTo>
                  <a:lnTo>
                    <a:pt x="4" y="4"/>
                  </a:lnTo>
                  <a:close/>
                  <a:moveTo>
                    <a:pt x="1" y="0"/>
                  </a:moveTo>
                  <a:lnTo>
                    <a:pt x="14" y="4"/>
                  </a:lnTo>
                  <a:lnTo>
                    <a:pt x="11" y="9"/>
                  </a:lnTo>
                  <a:lnTo>
                    <a:pt x="1" y="6"/>
                  </a:lnTo>
                  <a:lnTo>
                    <a:pt x="0" y="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4203"/>
            <p:cNvSpPr/>
            <p:nvPr/>
          </p:nvSpPr>
          <p:spPr bwMode="auto">
            <a:xfrm>
              <a:off x="1169849" y="1744551"/>
              <a:ext cx="381120" cy="616465"/>
            </a:xfrm>
            <a:custGeom>
              <a:avLst/>
              <a:gdLst>
                <a:gd name="T0" fmla="*/ 7 w 47"/>
                <a:gd name="T1" fmla="*/ 0 h 76"/>
                <a:gd name="T2" fmla="*/ 9 w 47"/>
                <a:gd name="T3" fmla="*/ 3 h 76"/>
                <a:gd name="T4" fmla="*/ 4 w 47"/>
                <a:gd name="T5" fmla="*/ 9 h 76"/>
                <a:gd name="T6" fmla="*/ 6 w 47"/>
                <a:gd name="T7" fmla="*/ 16 h 76"/>
                <a:gd name="T8" fmla="*/ 7 w 47"/>
                <a:gd name="T9" fmla="*/ 25 h 76"/>
                <a:gd name="T10" fmla="*/ 9 w 47"/>
                <a:gd name="T11" fmla="*/ 38 h 76"/>
                <a:gd name="T12" fmla="*/ 13 w 47"/>
                <a:gd name="T13" fmla="*/ 52 h 76"/>
                <a:gd name="T14" fmla="*/ 17 w 47"/>
                <a:gd name="T15" fmla="*/ 64 h 76"/>
                <a:gd name="T16" fmla="*/ 20 w 47"/>
                <a:gd name="T17" fmla="*/ 72 h 76"/>
                <a:gd name="T18" fmla="*/ 21 w 47"/>
                <a:gd name="T19" fmla="*/ 73 h 76"/>
                <a:gd name="T20" fmla="*/ 23 w 47"/>
                <a:gd name="T21" fmla="*/ 73 h 76"/>
                <a:gd name="T22" fmla="*/ 25 w 47"/>
                <a:gd name="T23" fmla="*/ 73 h 76"/>
                <a:gd name="T24" fmla="*/ 28 w 47"/>
                <a:gd name="T25" fmla="*/ 72 h 76"/>
                <a:gd name="T26" fmla="*/ 30 w 47"/>
                <a:gd name="T27" fmla="*/ 69 h 76"/>
                <a:gd name="T28" fmla="*/ 33 w 47"/>
                <a:gd name="T29" fmla="*/ 67 h 76"/>
                <a:gd name="T30" fmla="*/ 36 w 47"/>
                <a:gd name="T31" fmla="*/ 64 h 76"/>
                <a:gd name="T32" fmla="*/ 38 w 47"/>
                <a:gd name="T33" fmla="*/ 62 h 76"/>
                <a:gd name="T34" fmla="*/ 41 w 47"/>
                <a:gd name="T35" fmla="*/ 59 h 76"/>
                <a:gd name="T36" fmla="*/ 44 w 47"/>
                <a:gd name="T37" fmla="*/ 56 h 76"/>
                <a:gd name="T38" fmla="*/ 44 w 47"/>
                <a:gd name="T39" fmla="*/ 55 h 76"/>
                <a:gd name="T40" fmla="*/ 45 w 47"/>
                <a:gd name="T41" fmla="*/ 55 h 76"/>
                <a:gd name="T42" fmla="*/ 45 w 47"/>
                <a:gd name="T43" fmla="*/ 55 h 76"/>
                <a:gd name="T44" fmla="*/ 47 w 47"/>
                <a:gd name="T45" fmla="*/ 56 h 76"/>
                <a:gd name="T46" fmla="*/ 46 w 47"/>
                <a:gd name="T47" fmla="*/ 58 h 76"/>
                <a:gd name="T48" fmla="*/ 45 w 47"/>
                <a:gd name="T49" fmla="*/ 59 h 76"/>
                <a:gd name="T50" fmla="*/ 44 w 47"/>
                <a:gd name="T51" fmla="*/ 62 h 76"/>
                <a:gd name="T52" fmla="*/ 41 w 47"/>
                <a:gd name="T53" fmla="*/ 64 h 76"/>
                <a:gd name="T54" fmla="*/ 38 w 47"/>
                <a:gd name="T55" fmla="*/ 67 h 76"/>
                <a:gd name="T56" fmla="*/ 34 w 47"/>
                <a:gd name="T57" fmla="*/ 71 h 76"/>
                <a:gd name="T58" fmla="*/ 30 w 47"/>
                <a:gd name="T59" fmla="*/ 73 h 76"/>
                <a:gd name="T60" fmla="*/ 27 w 47"/>
                <a:gd name="T61" fmla="*/ 76 h 76"/>
                <a:gd name="T62" fmla="*/ 23 w 47"/>
                <a:gd name="T63" fmla="*/ 76 h 76"/>
                <a:gd name="T64" fmla="*/ 23 w 47"/>
                <a:gd name="T65" fmla="*/ 76 h 76"/>
                <a:gd name="T66" fmla="*/ 20 w 47"/>
                <a:gd name="T67" fmla="*/ 76 h 76"/>
                <a:gd name="T68" fmla="*/ 17 w 47"/>
                <a:gd name="T69" fmla="*/ 73 h 76"/>
                <a:gd name="T70" fmla="*/ 15 w 47"/>
                <a:gd name="T71" fmla="*/ 65 h 76"/>
                <a:gd name="T72" fmla="*/ 11 w 47"/>
                <a:gd name="T73" fmla="*/ 52 h 76"/>
                <a:gd name="T74" fmla="*/ 7 w 47"/>
                <a:gd name="T75" fmla="*/ 38 h 76"/>
                <a:gd name="T76" fmla="*/ 4 w 47"/>
                <a:gd name="T77" fmla="*/ 27 h 76"/>
                <a:gd name="T78" fmla="*/ 3 w 47"/>
                <a:gd name="T79" fmla="*/ 18 h 76"/>
                <a:gd name="T80" fmla="*/ 2 w 47"/>
                <a:gd name="T81" fmla="*/ 12 h 76"/>
                <a:gd name="T82" fmla="*/ 0 w 47"/>
                <a:gd name="T83" fmla="*/ 9 h 76"/>
                <a:gd name="T84" fmla="*/ 0 w 47"/>
                <a:gd name="T85" fmla="*/ 9 h 76"/>
                <a:gd name="T86" fmla="*/ 7 w 47"/>
                <a:gd name="T8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76">
                  <a:moveTo>
                    <a:pt x="7" y="0"/>
                  </a:moveTo>
                  <a:lnTo>
                    <a:pt x="9" y="3"/>
                  </a:lnTo>
                  <a:lnTo>
                    <a:pt x="4" y="9"/>
                  </a:lnTo>
                  <a:lnTo>
                    <a:pt x="6" y="16"/>
                  </a:lnTo>
                  <a:lnTo>
                    <a:pt x="7" y="25"/>
                  </a:lnTo>
                  <a:lnTo>
                    <a:pt x="9" y="38"/>
                  </a:lnTo>
                  <a:lnTo>
                    <a:pt x="13" y="52"/>
                  </a:lnTo>
                  <a:lnTo>
                    <a:pt x="17" y="64"/>
                  </a:lnTo>
                  <a:lnTo>
                    <a:pt x="20" y="72"/>
                  </a:lnTo>
                  <a:lnTo>
                    <a:pt x="21" y="73"/>
                  </a:lnTo>
                  <a:lnTo>
                    <a:pt x="23" y="73"/>
                  </a:lnTo>
                  <a:lnTo>
                    <a:pt x="25" y="73"/>
                  </a:lnTo>
                  <a:lnTo>
                    <a:pt x="28" y="72"/>
                  </a:lnTo>
                  <a:lnTo>
                    <a:pt x="30" y="69"/>
                  </a:lnTo>
                  <a:lnTo>
                    <a:pt x="33" y="67"/>
                  </a:lnTo>
                  <a:lnTo>
                    <a:pt x="36" y="64"/>
                  </a:lnTo>
                  <a:lnTo>
                    <a:pt x="38" y="62"/>
                  </a:lnTo>
                  <a:lnTo>
                    <a:pt x="41" y="59"/>
                  </a:lnTo>
                  <a:lnTo>
                    <a:pt x="44" y="56"/>
                  </a:lnTo>
                  <a:lnTo>
                    <a:pt x="44" y="55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7" y="56"/>
                  </a:lnTo>
                  <a:lnTo>
                    <a:pt x="46" y="58"/>
                  </a:lnTo>
                  <a:lnTo>
                    <a:pt x="45" y="59"/>
                  </a:lnTo>
                  <a:lnTo>
                    <a:pt x="44" y="62"/>
                  </a:lnTo>
                  <a:lnTo>
                    <a:pt x="41" y="64"/>
                  </a:lnTo>
                  <a:lnTo>
                    <a:pt x="38" y="67"/>
                  </a:lnTo>
                  <a:lnTo>
                    <a:pt x="34" y="71"/>
                  </a:lnTo>
                  <a:lnTo>
                    <a:pt x="30" y="73"/>
                  </a:lnTo>
                  <a:lnTo>
                    <a:pt x="27" y="76"/>
                  </a:lnTo>
                  <a:lnTo>
                    <a:pt x="23" y="76"/>
                  </a:lnTo>
                  <a:lnTo>
                    <a:pt x="23" y="76"/>
                  </a:lnTo>
                  <a:lnTo>
                    <a:pt x="20" y="76"/>
                  </a:lnTo>
                  <a:lnTo>
                    <a:pt x="17" y="73"/>
                  </a:lnTo>
                  <a:lnTo>
                    <a:pt x="15" y="65"/>
                  </a:lnTo>
                  <a:lnTo>
                    <a:pt x="11" y="52"/>
                  </a:lnTo>
                  <a:lnTo>
                    <a:pt x="7" y="38"/>
                  </a:lnTo>
                  <a:lnTo>
                    <a:pt x="4" y="27"/>
                  </a:lnTo>
                  <a:lnTo>
                    <a:pt x="3" y="18"/>
                  </a:lnTo>
                  <a:lnTo>
                    <a:pt x="2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4204"/>
            <p:cNvSpPr>
              <a:spLocks noEditPoints="1"/>
            </p:cNvSpPr>
            <p:nvPr/>
          </p:nvSpPr>
          <p:spPr bwMode="auto">
            <a:xfrm>
              <a:off x="1161743" y="1736437"/>
              <a:ext cx="405444" cy="648911"/>
            </a:xfrm>
            <a:custGeom>
              <a:avLst/>
              <a:gdLst>
                <a:gd name="T0" fmla="*/ 18 w 50"/>
                <a:gd name="T1" fmla="*/ 74 h 80"/>
                <a:gd name="T2" fmla="*/ 20 w 50"/>
                <a:gd name="T3" fmla="*/ 74 h 80"/>
                <a:gd name="T4" fmla="*/ 41 w 50"/>
                <a:gd name="T5" fmla="*/ 64 h 80"/>
                <a:gd name="T6" fmla="*/ 35 w 50"/>
                <a:gd name="T7" fmla="*/ 69 h 80"/>
                <a:gd name="T8" fmla="*/ 29 w 50"/>
                <a:gd name="T9" fmla="*/ 74 h 80"/>
                <a:gd name="T10" fmla="*/ 29 w 50"/>
                <a:gd name="T11" fmla="*/ 74 h 80"/>
                <a:gd name="T12" fmla="*/ 35 w 50"/>
                <a:gd name="T13" fmla="*/ 69 h 80"/>
                <a:gd name="T14" fmla="*/ 41 w 50"/>
                <a:gd name="T15" fmla="*/ 64 h 80"/>
                <a:gd name="T16" fmla="*/ 45 w 50"/>
                <a:gd name="T17" fmla="*/ 60 h 80"/>
                <a:gd name="T18" fmla="*/ 46 w 50"/>
                <a:gd name="T19" fmla="*/ 59 h 80"/>
                <a:gd name="T20" fmla="*/ 3 w 50"/>
                <a:gd name="T21" fmla="*/ 10 h 80"/>
                <a:gd name="T22" fmla="*/ 3 w 50"/>
                <a:gd name="T23" fmla="*/ 10 h 80"/>
                <a:gd name="T24" fmla="*/ 8 w 50"/>
                <a:gd name="T25" fmla="*/ 4 h 80"/>
                <a:gd name="T26" fmla="*/ 12 w 50"/>
                <a:gd name="T27" fmla="*/ 2 h 80"/>
                <a:gd name="T28" fmla="*/ 8 w 50"/>
                <a:gd name="T29" fmla="*/ 17 h 80"/>
                <a:gd name="T30" fmla="*/ 13 w 50"/>
                <a:gd name="T31" fmla="*/ 38 h 80"/>
                <a:gd name="T32" fmla="*/ 20 w 50"/>
                <a:gd name="T33" fmla="*/ 65 h 80"/>
                <a:gd name="T34" fmla="*/ 24 w 50"/>
                <a:gd name="T35" fmla="*/ 73 h 80"/>
                <a:gd name="T36" fmla="*/ 24 w 50"/>
                <a:gd name="T37" fmla="*/ 73 h 80"/>
                <a:gd name="T38" fmla="*/ 25 w 50"/>
                <a:gd name="T39" fmla="*/ 73 h 80"/>
                <a:gd name="T40" fmla="*/ 30 w 50"/>
                <a:gd name="T41" fmla="*/ 69 h 80"/>
                <a:gd name="T42" fmla="*/ 37 w 50"/>
                <a:gd name="T43" fmla="*/ 64 h 80"/>
                <a:gd name="T44" fmla="*/ 42 w 50"/>
                <a:gd name="T45" fmla="*/ 59 h 80"/>
                <a:gd name="T46" fmla="*/ 45 w 50"/>
                <a:gd name="T47" fmla="*/ 55 h 80"/>
                <a:gd name="T48" fmla="*/ 45 w 50"/>
                <a:gd name="T49" fmla="*/ 55 h 80"/>
                <a:gd name="T50" fmla="*/ 45 w 50"/>
                <a:gd name="T51" fmla="*/ 56 h 80"/>
                <a:gd name="T52" fmla="*/ 46 w 50"/>
                <a:gd name="T53" fmla="*/ 56 h 80"/>
                <a:gd name="T54" fmla="*/ 50 w 50"/>
                <a:gd name="T55" fmla="*/ 57 h 80"/>
                <a:gd name="T56" fmla="*/ 48 w 50"/>
                <a:gd name="T57" fmla="*/ 60 h 80"/>
                <a:gd name="T58" fmla="*/ 46 w 50"/>
                <a:gd name="T59" fmla="*/ 63 h 80"/>
                <a:gd name="T60" fmla="*/ 41 w 50"/>
                <a:gd name="T61" fmla="*/ 69 h 80"/>
                <a:gd name="T62" fmla="*/ 33 w 50"/>
                <a:gd name="T63" fmla="*/ 76 h 80"/>
                <a:gd name="T64" fmla="*/ 24 w 50"/>
                <a:gd name="T65" fmla="*/ 80 h 80"/>
                <a:gd name="T66" fmla="*/ 21 w 50"/>
                <a:gd name="T67" fmla="*/ 78 h 80"/>
                <a:gd name="T68" fmla="*/ 17 w 50"/>
                <a:gd name="T69" fmla="*/ 76 h 80"/>
                <a:gd name="T70" fmla="*/ 14 w 50"/>
                <a:gd name="T71" fmla="*/ 68 h 80"/>
                <a:gd name="T72" fmla="*/ 7 w 50"/>
                <a:gd name="T73" fmla="*/ 39 h 80"/>
                <a:gd name="T74" fmla="*/ 1 w 50"/>
                <a:gd name="T75" fmla="*/ 17 h 80"/>
                <a:gd name="T76" fmla="*/ 0 w 50"/>
                <a:gd name="T77" fmla="*/ 11 h 80"/>
                <a:gd name="T78" fmla="*/ 0 w 50"/>
                <a:gd name="T79" fmla="*/ 1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0" h="80">
                  <a:moveTo>
                    <a:pt x="20" y="74"/>
                  </a:moveTo>
                  <a:lnTo>
                    <a:pt x="18" y="74"/>
                  </a:lnTo>
                  <a:lnTo>
                    <a:pt x="20" y="74"/>
                  </a:lnTo>
                  <a:lnTo>
                    <a:pt x="20" y="74"/>
                  </a:lnTo>
                  <a:lnTo>
                    <a:pt x="20" y="74"/>
                  </a:lnTo>
                  <a:close/>
                  <a:moveTo>
                    <a:pt x="41" y="64"/>
                  </a:moveTo>
                  <a:lnTo>
                    <a:pt x="38" y="66"/>
                  </a:lnTo>
                  <a:lnTo>
                    <a:pt x="35" y="69"/>
                  </a:lnTo>
                  <a:lnTo>
                    <a:pt x="31" y="72"/>
                  </a:lnTo>
                  <a:lnTo>
                    <a:pt x="29" y="74"/>
                  </a:lnTo>
                  <a:lnTo>
                    <a:pt x="25" y="76"/>
                  </a:lnTo>
                  <a:lnTo>
                    <a:pt x="29" y="74"/>
                  </a:lnTo>
                  <a:lnTo>
                    <a:pt x="31" y="72"/>
                  </a:lnTo>
                  <a:lnTo>
                    <a:pt x="35" y="69"/>
                  </a:lnTo>
                  <a:lnTo>
                    <a:pt x="38" y="66"/>
                  </a:lnTo>
                  <a:lnTo>
                    <a:pt x="41" y="64"/>
                  </a:lnTo>
                  <a:close/>
                  <a:moveTo>
                    <a:pt x="46" y="59"/>
                  </a:moveTo>
                  <a:lnTo>
                    <a:pt x="45" y="60"/>
                  </a:lnTo>
                  <a:lnTo>
                    <a:pt x="43" y="61"/>
                  </a:lnTo>
                  <a:lnTo>
                    <a:pt x="46" y="59"/>
                  </a:lnTo>
                  <a:close/>
                  <a:moveTo>
                    <a:pt x="8" y="4"/>
                  </a:move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8" y="4"/>
                  </a:lnTo>
                  <a:close/>
                  <a:moveTo>
                    <a:pt x="8" y="0"/>
                  </a:moveTo>
                  <a:lnTo>
                    <a:pt x="12" y="2"/>
                  </a:lnTo>
                  <a:lnTo>
                    <a:pt x="7" y="11"/>
                  </a:lnTo>
                  <a:lnTo>
                    <a:pt x="8" y="17"/>
                  </a:lnTo>
                  <a:lnTo>
                    <a:pt x="10" y="27"/>
                  </a:lnTo>
                  <a:lnTo>
                    <a:pt x="13" y="38"/>
                  </a:lnTo>
                  <a:lnTo>
                    <a:pt x="16" y="52"/>
                  </a:lnTo>
                  <a:lnTo>
                    <a:pt x="20" y="65"/>
                  </a:lnTo>
                  <a:lnTo>
                    <a:pt x="22" y="72"/>
                  </a:lnTo>
                  <a:lnTo>
                    <a:pt x="24" y="73"/>
                  </a:lnTo>
                  <a:lnTo>
                    <a:pt x="24" y="73"/>
                  </a:lnTo>
                  <a:lnTo>
                    <a:pt x="24" y="73"/>
                  </a:lnTo>
                  <a:lnTo>
                    <a:pt x="24" y="73"/>
                  </a:lnTo>
                  <a:lnTo>
                    <a:pt x="25" y="73"/>
                  </a:lnTo>
                  <a:lnTo>
                    <a:pt x="28" y="72"/>
                  </a:lnTo>
                  <a:lnTo>
                    <a:pt x="30" y="69"/>
                  </a:lnTo>
                  <a:lnTo>
                    <a:pt x="33" y="66"/>
                  </a:lnTo>
                  <a:lnTo>
                    <a:pt x="37" y="64"/>
                  </a:lnTo>
                  <a:lnTo>
                    <a:pt x="39" y="61"/>
                  </a:lnTo>
                  <a:lnTo>
                    <a:pt x="42" y="59"/>
                  </a:lnTo>
                  <a:lnTo>
                    <a:pt x="43" y="56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5" y="56"/>
                  </a:lnTo>
                  <a:lnTo>
                    <a:pt x="45" y="56"/>
                  </a:lnTo>
                  <a:lnTo>
                    <a:pt x="46" y="56"/>
                  </a:lnTo>
                  <a:lnTo>
                    <a:pt x="47" y="55"/>
                  </a:lnTo>
                  <a:lnTo>
                    <a:pt x="50" y="57"/>
                  </a:lnTo>
                  <a:lnTo>
                    <a:pt x="50" y="59"/>
                  </a:lnTo>
                  <a:lnTo>
                    <a:pt x="48" y="60"/>
                  </a:lnTo>
                  <a:lnTo>
                    <a:pt x="47" y="61"/>
                  </a:lnTo>
                  <a:lnTo>
                    <a:pt x="46" y="63"/>
                  </a:lnTo>
                  <a:lnTo>
                    <a:pt x="43" y="65"/>
                  </a:lnTo>
                  <a:lnTo>
                    <a:pt x="41" y="69"/>
                  </a:lnTo>
                  <a:lnTo>
                    <a:pt x="37" y="72"/>
                  </a:lnTo>
                  <a:lnTo>
                    <a:pt x="33" y="76"/>
                  </a:lnTo>
                  <a:lnTo>
                    <a:pt x="29" y="78"/>
                  </a:lnTo>
                  <a:lnTo>
                    <a:pt x="24" y="80"/>
                  </a:lnTo>
                  <a:lnTo>
                    <a:pt x="24" y="80"/>
                  </a:lnTo>
                  <a:lnTo>
                    <a:pt x="21" y="78"/>
                  </a:lnTo>
                  <a:lnTo>
                    <a:pt x="20" y="77"/>
                  </a:lnTo>
                  <a:lnTo>
                    <a:pt x="17" y="76"/>
                  </a:lnTo>
                  <a:lnTo>
                    <a:pt x="17" y="76"/>
                  </a:lnTo>
                  <a:lnTo>
                    <a:pt x="14" y="68"/>
                  </a:lnTo>
                  <a:lnTo>
                    <a:pt x="10" y="55"/>
                  </a:lnTo>
                  <a:lnTo>
                    <a:pt x="7" y="39"/>
                  </a:lnTo>
                  <a:lnTo>
                    <a:pt x="4" y="26"/>
                  </a:lnTo>
                  <a:lnTo>
                    <a:pt x="1" y="1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4205"/>
            <p:cNvSpPr/>
            <p:nvPr/>
          </p:nvSpPr>
          <p:spPr bwMode="auto">
            <a:xfrm>
              <a:off x="1088760" y="1687769"/>
              <a:ext cx="113524" cy="154119"/>
            </a:xfrm>
            <a:custGeom>
              <a:avLst/>
              <a:gdLst>
                <a:gd name="T0" fmla="*/ 10 w 14"/>
                <a:gd name="T1" fmla="*/ 0 h 19"/>
                <a:gd name="T2" fmla="*/ 14 w 14"/>
                <a:gd name="T3" fmla="*/ 0 h 19"/>
                <a:gd name="T4" fmla="*/ 14 w 14"/>
                <a:gd name="T5" fmla="*/ 19 h 19"/>
                <a:gd name="T6" fmla="*/ 0 w 14"/>
                <a:gd name="T7" fmla="*/ 12 h 19"/>
                <a:gd name="T8" fmla="*/ 1 w 14"/>
                <a:gd name="T9" fmla="*/ 10 h 19"/>
                <a:gd name="T10" fmla="*/ 10 w 14"/>
                <a:gd name="T11" fmla="*/ 14 h 19"/>
                <a:gd name="T12" fmla="*/ 10 w 14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9">
                  <a:moveTo>
                    <a:pt x="10" y="0"/>
                  </a:moveTo>
                  <a:lnTo>
                    <a:pt x="14" y="0"/>
                  </a:lnTo>
                  <a:lnTo>
                    <a:pt x="14" y="19"/>
                  </a:lnTo>
                  <a:lnTo>
                    <a:pt x="0" y="12"/>
                  </a:lnTo>
                  <a:lnTo>
                    <a:pt x="1" y="10"/>
                  </a:lnTo>
                  <a:lnTo>
                    <a:pt x="10" y="1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4206"/>
            <p:cNvSpPr>
              <a:spLocks noEditPoints="1"/>
            </p:cNvSpPr>
            <p:nvPr/>
          </p:nvSpPr>
          <p:spPr bwMode="auto">
            <a:xfrm>
              <a:off x="1080654" y="1671546"/>
              <a:ext cx="137854" cy="186564"/>
            </a:xfrm>
            <a:custGeom>
              <a:avLst/>
              <a:gdLst>
                <a:gd name="T0" fmla="*/ 3 w 17"/>
                <a:gd name="T1" fmla="*/ 13 h 23"/>
                <a:gd name="T2" fmla="*/ 3 w 17"/>
                <a:gd name="T3" fmla="*/ 13 h 23"/>
                <a:gd name="T4" fmla="*/ 13 w 17"/>
                <a:gd name="T5" fmla="*/ 18 h 23"/>
                <a:gd name="T6" fmla="*/ 13 w 17"/>
                <a:gd name="T7" fmla="*/ 18 h 23"/>
                <a:gd name="T8" fmla="*/ 3 w 17"/>
                <a:gd name="T9" fmla="*/ 13 h 23"/>
                <a:gd name="T10" fmla="*/ 10 w 17"/>
                <a:gd name="T11" fmla="*/ 0 h 23"/>
                <a:gd name="T12" fmla="*/ 17 w 17"/>
                <a:gd name="T13" fmla="*/ 0 h 23"/>
                <a:gd name="T14" fmla="*/ 17 w 17"/>
                <a:gd name="T15" fmla="*/ 23 h 23"/>
                <a:gd name="T16" fmla="*/ 1 w 17"/>
                <a:gd name="T17" fmla="*/ 16 h 23"/>
                <a:gd name="T18" fmla="*/ 0 w 17"/>
                <a:gd name="T19" fmla="*/ 14 h 23"/>
                <a:gd name="T20" fmla="*/ 2 w 17"/>
                <a:gd name="T21" fmla="*/ 9 h 23"/>
                <a:gd name="T22" fmla="*/ 10 w 17"/>
                <a:gd name="T23" fmla="*/ 13 h 23"/>
                <a:gd name="T24" fmla="*/ 10 w 17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23">
                  <a:moveTo>
                    <a:pt x="3" y="13"/>
                  </a:moveTo>
                  <a:lnTo>
                    <a:pt x="3" y="13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3" y="13"/>
                  </a:lnTo>
                  <a:close/>
                  <a:moveTo>
                    <a:pt x="10" y="0"/>
                  </a:moveTo>
                  <a:lnTo>
                    <a:pt x="17" y="0"/>
                  </a:lnTo>
                  <a:lnTo>
                    <a:pt x="17" y="23"/>
                  </a:lnTo>
                  <a:lnTo>
                    <a:pt x="1" y="16"/>
                  </a:lnTo>
                  <a:lnTo>
                    <a:pt x="0" y="14"/>
                  </a:lnTo>
                  <a:lnTo>
                    <a:pt x="2" y="9"/>
                  </a:lnTo>
                  <a:lnTo>
                    <a:pt x="10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4207"/>
            <p:cNvSpPr/>
            <p:nvPr/>
          </p:nvSpPr>
          <p:spPr bwMode="auto">
            <a:xfrm>
              <a:off x="1469880" y="2831477"/>
              <a:ext cx="137854" cy="1241044"/>
            </a:xfrm>
            <a:custGeom>
              <a:avLst/>
              <a:gdLst>
                <a:gd name="T0" fmla="*/ 10 w 17"/>
                <a:gd name="T1" fmla="*/ 0 h 153"/>
                <a:gd name="T2" fmla="*/ 17 w 17"/>
                <a:gd name="T3" fmla="*/ 153 h 153"/>
                <a:gd name="T4" fmla="*/ 0 w 17"/>
                <a:gd name="T5" fmla="*/ 153 h 153"/>
                <a:gd name="T6" fmla="*/ 0 w 17"/>
                <a:gd name="T7" fmla="*/ 149 h 153"/>
                <a:gd name="T8" fmla="*/ 14 w 17"/>
                <a:gd name="T9" fmla="*/ 149 h 153"/>
                <a:gd name="T10" fmla="*/ 8 w 17"/>
                <a:gd name="T11" fmla="*/ 1 h 153"/>
                <a:gd name="T12" fmla="*/ 10 w 17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53">
                  <a:moveTo>
                    <a:pt x="10" y="0"/>
                  </a:moveTo>
                  <a:lnTo>
                    <a:pt x="17" y="153"/>
                  </a:lnTo>
                  <a:lnTo>
                    <a:pt x="0" y="153"/>
                  </a:lnTo>
                  <a:lnTo>
                    <a:pt x="0" y="149"/>
                  </a:lnTo>
                  <a:lnTo>
                    <a:pt x="14" y="149"/>
                  </a:lnTo>
                  <a:lnTo>
                    <a:pt x="8" y="1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4208"/>
            <p:cNvSpPr>
              <a:spLocks noEditPoints="1"/>
            </p:cNvSpPr>
            <p:nvPr/>
          </p:nvSpPr>
          <p:spPr bwMode="auto">
            <a:xfrm>
              <a:off x="1461769" y="2815254"/>
              <a:ext cx="154071" cy="1265376"/>
            </a:xfrm>
            <a:custGeom>
              <a:avLst/>
              <a:gdLst>
                <a:gd name="T0" fmla="*/ 2 w 19"/>
                <a:gd name="T1" fmla="*/ 153 h 156"/>
                <a:gd name="T2" fmla="*/ 2 w 19"/>
                <a:gd name="T3" fmla="*/ 153 h 156"/>
                <a:gd name="T4" fmla="*/ 17 w 19"/>
                <a:gd name="T5" fmla="*/ 153 h 156"/>
                <a:gd name="T6" fmla="*/ 2 w 19"/>
                <a:gd name="T7" fmla="*/ 153 h 156"/>
                <a:gd name="T8" fmla="*/ 13 w 19"/>
                <a:gd name="T9" fmla="*/ 0 h 156"/>
                <a:gd name="T10" fmla="*/ 19 w 19"/>
                <a:gd name="T11" fmla="*/ 156 h 156"/>
                <a:gd name="T12" fmla="*/ 0 w 19"/>
                <a:gd name="T13" fmla="*/ 156 h 156"/>
                <a:gd name="T14" fmla="*/ 0 w 19"/>
                <a:gd name="T15" fmla="*/ 149 h 156"/>
                <a:gd name="T16" fmla="*/ 13 w 19"/>
                <a:gd name="T17" fmla="*/ 149 h 156"/>
                <a:gd name="T18" fmla="*/ 6 w 19"/>
                <a:gd name="T19" fmla="*/ 0 h 156"/>
                <a:gd name="T20" fmla="*/ 13 w 19"/>
                <a:gd name="T2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56">
                  <a:moveTo>
                    <a:pt x="2" y="153"/>
                  </a:moveTo>
                  <a:lnTo>
                    <a:pt x="2" y="153"/>
                  </a:lnTo>
                  <a:lnTo>
                    <a:pt x="17" y="153"/>
                  </a:lnTo>
                  <a:lnTo>
                    <a:pt x="2" y="153"/>
                  </a:lnTo>
                  <a:close/>
                  <a:moveTo>
                    <a:pt x="13" y="0"/>
                  </a:moveTo>
                  <a:lnTo>
                    <a:pt x="19" y="156"/>
                  </a:lnTo>
                  <a:lnTo>
                    <a:pt x="0" y="156"/>
                  </a:lnTo>
                  <a:lnTo>
                    <a:pt x="0" y="149"/>
                  </a:lnTo>
                  <a:lnTo>
                    <a:pt x="13" y="149"/>
                  </a:lnTo>
                  <a:lnTo>
                    <a:pt x="6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209"/>
            <p:cNvSpPr/>
            <p:nvPr/>
          </p:nvSpPr>
          <p:spPr bwMode="auto">
            <a:xfrm>
              <a:off x="1664494" y="2872031"/>
              <a:ext cx="218942" cy="1200485"/>
            </a:xfrm>
            <a:custGeom>
              <a:avLst/>
              <a:gdLst>
                <a:gd name="T0" fmla="*/ 3 w 27"/>
                <a:gd name="T1" fmla="*/ 0 h 148"/>
                <a:gd name="T2" fmla="*/ 13 w 27"/>
                <a:gd name="T3" fmla="*/ 144 h 148"/>
                <a:gd name="T4" fmla="*/ 27 w 27"/>
                <a:gd name="T5" fmla="*/ 144 h 148"/>
                <a:gd name="T6" fmla="*/ 27 w 27"/>
                <a:gd name="T7" fmla="*/ 148 h 148"/>
                <a:gd name="T8" fmla="*/ 10 w 27"/>
                <a:gd name="T9" fmla="*/ 148 h 148"/>
                <a:gd name="T10" fmla="*/ 0 w 27"/>
                <a:gd name="T11" fmla="*/ 0 h 148"/>
                <a:gd name="T12" fmla="*/ 3 w 27"/>
                <a:gd name="T13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48">
                  <a:moveTo>
                    <a:pt x="3" y="0"/>
                  </a:moveTo>
                  <a:lnTo>
                    <a:pt x="13" y="144"/>
                  </a:lnTo>
                  <a:lnTo>
                    <a:pt x="27" y="144"/>
                  </a:lnTo>
                  <a:lnTo>
                    <a:pt x="27" y="148"/>
                  </a:lnTo>
                  <a:lnTo>
                    <a:pt x="10" y="148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210"/>
            <p:cNvSpPr>
              <a:spLocks noEditPoints="1"/>
            </p:cNvSpPr>
            <p:nvPr/>
          </p:nvSpPr>
          <p:spPr bwMode="auto">
            <a:xfrm>
              <a:off x="1648276" y="2855808"/>
              <a:ext cx="243266" cy="1224822"/>
            </a:xfrm>
            <a:custGeom>
              <a:avLst/>
              <a:gdLst>
                <a:gd name="T0" fmla="*/ 13 w 30"/>
                <a:gd name="T1" fmla="*/ 148 h 151"/>
                <a:gd name="T2" fmla="*/ 13 w 30"/>
                <a:gd name="T3" fmla="*/ 148 h 151"/>
                <a:gd name="T4" fmla="*/ 28 w 30"/>
                <a:gd name="T5" fmla="*/ 148 h 151"/>
                <a:gd name="T6" fmla="*/ 13 w 30"/>
                <a:gd name="T7" fmla="*/ 148 h 151"/>
                <a:gd name="T8" fmla="*/ 7 w 30"/>
                <a:gd name="T9" fmla="*/ 0 h 151"/>
                <a:gd name="T10" fmla="*/ 16 w 30"/>
                <a:gd name="T11" fmla="*/ 144 h 151"/>
                <a:gd name="T12" fmla="*/ 30 w 30"/>
                <a:gd name="T13" fmla="*/ 144 h 151"/>
                <a:gd name="T14" fmla="*/ 30 w 30"/>
                <a:gd name="T15" fmla="*/ 151 h 151"/>
                <a:gd name="T16" fmla="*/ 9 w 30"/>
                <a:gd name="T17" fmla="*/ 151 h 151"/>
                <a:gd name="T18" fmla="*/ 0 w 30"/>
                <a:gd name="T19" fmla="*/ 0 h 151"/>
                <a:gd name="T20" fmla="*/ 7 w 30"/>
                <a:gd name="T21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151">
                  <a:moveTo>
                    <a:pt x="13" y="148"/>
                  </a:moveTo>
                  <a:lnTo>
                    <a:pt x="13" y="148"/>
                  </a:lnTo>
                  <a:lnTo>
                    <a:pt x="28" y="148"/>
                  </a:lnTo>
                  <a:lnTo>
                    <a:pt x="13" y="148"/>
                  </a:lnTo>
                  <a:close/>
                  <a:moveTo>
                    <a:pt x="7" y="0"/>
                  </a:moveTo>
                  <a:lnTo>
                    <a:pt x="16" y="144"/>
                  </a:lnTo>
                  <a:lnTo>
                    <a:pt x="30" y="144"/>
                  </a:lnTo>
                  <a:lnTo>
                    <a:pt x="30" y="151"/>
                  </a:lnTo>
                  <a:lnTo>
                    <a:pt x="9" y="151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4" name="Freeform 4211"/>
          <p:cNvSpPr>
            <a:spLocks noEditPoints="1"/>
          </p:cNvSpPr>
          <p:nvPr/>
        </p:nvSpPr>
        <p:spPr bwMode="auto">
          <a:xfrm>
            <a:off x="2267744" y="2356520"/>
            <a:ext cx="1152128" cy="1636876"/>
          </a:xfrm>
          <a:custGeom>
            <a:avLst/>
            <a:gdLst>
              <a:gd name="T0" fmla="*/ 145 w 150"/>
              <a:gd name="T1" fmla="*/ 4 h 215"/>
              <a:gd name="T2" fmla="*/ 4 w 150"/>
              <a:gd name="T3" fmla="*/ 10 h 215"/>
              <a:gd name="T4" fmla="*/ 22 w 150"/>
              <a:gd name="T5" fmla="*/ 212 h 215"/>
              <a:gd name="T6" fmla="*/ 148 w 150"/>
              <a:gd name="T7" fmla="*/ 204 h 215"/>
              <a:gd name="T8" fmla="*/ 145 w 150"/>
              <a:gd name="T9" fmla="*/ 4 h 215"/>
              <a:gd name="T10" fmla="*/ 148 w 150"/>
              <a:gd name="T11" fmla="*/ 0 h 215"/>
              <a:gd name="T12" fmla="*/ 150 w 150"/>
              <a:gd name="T13" fmla="*/ 207 h 215"/>
              <a:gd name="T14" fmla="*/ 18 w 150"/>
              <a:gd name="T15" fmla="*/ 215 h 215"/>
              <a:gd name="T16" fmla="*/ 0 w 150"/>
              <a:gd name="T17" fmla="*/ 9 h 215"/>
              <a:gd name="T18" fmla="*/ 0 w 150"/>
              <a:gd name="T19" fmla="*/ 8 h 215"/>
              <a:gd name="T20" fmla="*/ 148 w 150"/>
              <a:gd name="T21" fmla="*/ 0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50" h="215">
                <a:moveTo>
                  <a:pt x="145" y="4"/>
                </a:moveTo>
                <a:lnTo>
                  <a:pt x="4" y="10"/>
                </a:lnTo>
                <a:lnTo>
                  <a:pt x="22" y="212"/>
                </a:lnTo>
                <a:lnTo>
                  <a:pt x="148" y="204"/>
                </a:lnTo>
                <a:lnTo>
                  <a:pt x="145" y="4"/>
                </a:lnTo>
                <a:close/>
                <a:moveTo>
                  <a:pt x="148" y="0"/>
                </a:moveTo>
                <a:lnTo>
                  <a:pt x="150" y="207"/>
                </a:lnTo>
                <a:lnTo>
                  <a:pt x="18" y="215"/>
                </a:lnTo>
                <a:lnTo>
                  <a:pt x="0" y="9"/>
                </a:lnTo>
                <a:lnTo>
                  <a:pt x="0" y="8"/>
                </a:lnTo>
                <a:lnTo>
                  <a:pt x="148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2591780" y="2896580"/>
            <a:ext cx="619400" cy="5616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altLang="zh-CN" sz="320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lang="zh-CN" altLang="en-US" sz="320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文本框 25"/>
          <p:cNvSpPr txBox="1"/>
          <p:nvPr/>
        </p:nvSpPr>
        <p:spPr>
          <a:xfrm>
            <a:off x="5567220" y="2744096"/>
            <a:ext cx="2376264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British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Telecom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Bradley Hand ITC" panose="03070402050302030203" pitchFamily="66" charset="0"/>
              <a:ea typeface="叶根友小京楷简体" panose="02010601030101010101" pitchFamily="2" charset="-122"/>
            </a:endParaRPr>
          </a:p>
        </p:txBody>
      </p:sp>
      <p:sp>
        <p:nvSpPr>
          <p:cNvPr id="66" name="文本框 25"/>
          <p:cNvSpPr txBox="1"/>
          <p:nvPr/>
        </p:nvSpPr>
        <p:spPr>
          <a:xfrm>
            <a:off x="3794598" y="2269452"/>
            <a:ext cx="4214615" cy="4385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Transformation</a:t>
            </a:r>
            <a:r>
              <a:rPr lang="zh-CN" altLang="en-US" sz="24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Background</a:t>
            </a:r>
            <a:endParaRPr lang="zh-CN" altLang="en-US" sz="24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3839026" y="1837404"/>
            <a:ext cx="1548172" cy="369332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PART  TWO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45" name="Picture 4">
            <a:extLst>
              <a:ext uri="{FF2B5EF4-FFF2-40B4-BE49-F238E27FC236}">
                <a16:creationId xmlns:a16="http://schemas.microsoft.com/office/drawing/2014/main" id="{6CD4CEE6-AF18-8F48-9263-83072E9AB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9026" y="465445"/>
            <a:ext cx="2722378" cy="1361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7308848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</p:cTn>
                        </p:par>
                        <p:par>
                          <p:cTn id="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entr" presetSubtype="8" fill="hold" nodeType="afterEffect"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0" fill="hold" grpId="0" nodeType="withEffect"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withGroup">
                            <p:stCondLst>
                              <p:cond delay="1100"/>
                            </p:stCondLst>
                            <p:childTnLst>
                              <p:par>
                                <p:cTn id="16" presetID="12" presetClass="entr" presetSubtype="4" fill="hold" grpId="0" nodeType="afterEffect"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withGroup">
                            <p:stCondLst>
                              <p:cond delay="16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65" grpId="0"/>
      <p:bldP spid="66" grpId="0"/>
      <p:bldP spid="6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0A2BB12C-50C7-1F4B-88FF-99E50907864E}"/>
              </a:ext>
            </a:extLst>
          </p:cNvPr>
          <p:cNvSpPr txBox="1"/>
          <p:nvPr/>
        </p:nvSpPr>
        <p:spPr>
          <a:xfrm>
            <a:off x="635346" y="210340"/>
            <a:ext cx="4067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ighlight>
                  <a:srgbClr val="C0C0C0"/>
                </a:highlight>
              </a:rPr>
              <a:t>Transformation From Waterfall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61B0D56-5C76-4748-89E8-72931B6ACECF}"/>
              </a:ext>
            </a:extLst>
          </p:cNvPr>
          <p:cNvGrpSpPr/>
          <p:nvPr/>
        </p:nvGrpSpPr>
        <p:grpSpPr>
          <a:xfrm>
            <a:off x="318467" y="698024"/>
            <a:ext cx="8503028" cy="3343464"/>
            <a:chOff x="318467" y="698024"/>
            <a:chExt cx="8503028" cy="3343464"/>
          </a:xfrm>
        </p:grpSpPr>
        <p:grpSp>
          <p:nvGrpSpPr>
            <p:cNvPr id="4" name="组合 1"/>
            <p:cNvGrpSpPr/>
            <p:nvPr/>
          </p:nvGrpSpPr>
          <p:grpSpPr>
            <a:xfrm>
              <a:off x="4069710" y="1823579"/>
              <a:ext cx="633429" cy="977962"/>
              <a:chOff x="3510498" y="1715525"/>
              <a:chExt cx="1161003" cy="1715296"/>
            </a:xfrm>
            <a:solidFill>
              <a:schemeClr val="accent4"/>
            </a:solidFill>
          </p:grpSpPr>
          <p:sp>
            <p:nvSpPr>
              <p:cNvPr id="25637" name="Freeform 167"/>
              <p:cNvSpPr>
                <a:spLocks noEditPoints="1"/>
              </p:cNvSpPr>
              <p:nvPr/>
            </p:nvSpPr>
            <p:spPr bwMode="auto">
              <a:xfrm>
                <a:off x="3510498" y="1715525"/>
                <a:ext cx="1161003" cy="1373905"/>
              </a:xfrm>
              <a:custGeom>
                <a:avLst/>
                <a:gdLst>
                  <a:gd name="T0" fmla="*/ 2147483647 w 138"/>
                  <a:gd name="T1" fmla="*/ 2147483647 h 181"/>
                  <a:gd name="T2" fmla="*/ 2147483647 w 138"/>
                  <a:gd name="T3" fmla="*/ 2147483647 h 181"/>
                  <a:gd name="T4" fmla="*/ 2147483647 w 138"/>
                  <a:gd name="T5" fmla="*/ 2147483647 h 181"/>
                  <a:gd name="T6" fmla="*/ 2147483647 w 138"/>
                  <a:gd name="T7" fmla="*/ 2147483647 h 181"/>
                  <a:gd name="T8" fmla="*/ 2147483647 w 138"/>
                  <a:gd name="T9" fmla="*/ 2147483647 h 181"/>
                  <a:gd name="T10" fmla="*/ 2147483647 w 138"/>
                  <a:gd name="T11" fmla="*/ 2147483647 h 181"/>
                  <a:gd name="T12" fmla="*/ 2147483647 w 138"/>
                  <a:gd name="T13" fmla="*/ 2147483647 h 181"/>
                  <a:gd name="T14" fmla="*/ 2147483647 w 138"/>
                  <a:gd name="T15" fmla="*/ 2147483647 h 181"/>
                  <a:gd name="T16" fmla="*/ 2147483647 w 138"/>
                  <a:gd name="T17" fmla="*/ 2147483647 h 181"/>
                  <a:gd name="T18" fmla="*/ 2147483647 w 138"/>
                  <a:gd name="T19" fmla="*/ 2147483647 h 181"/>
                  <a:gd name="T20" fmla="*/ 2147483647 w 138"/>
                  <a:gd name="T21" fmla="*/ 2147483647 h 181"/>
                  <a:gd name="T22" fmla="*/ 2147483647 w 138"/>
                  <a:gd name="T23" fmla="*/ 2147483647 h 181"/>
                  <a:gd name="T24" fmla="*/ 2147483647 w 138"/>
                  <a:gd name="T25" fmla="*/ 2147483647 h 181"/>
                  <a:gd name="T26" fmla="*/ 2147483647 w 138"/>
                  <a:gd name="T27" fmla="*/ 2147483647 h 181"/>
                  <a:gd name="T28" fmla="*/ 2147483647 w 138"/>
                  <a:gd name="T29" fmla="*/ 2147483647 h 181"/>
                  <a:gd name="T30" fmla="*/ 2147483647 w 138"/>
                  <a:gd name="T31" fmla="*/ 2147483647 h 181"/>
                  <a:gd name="T32" fmla="*/ 2147483647 w 138"/>
                  <a:gd name="T33" fmla="*/ 2147483647 h 181"/>
                  <a:gd name="T34" fmla="*/ 2147483647 w 138"/>
                  <a:gd name="T35" fmla="*/ 2147483647 h 181"/>
                  <a:gd name="T36" fmla="*/ 2147483647 w 138"/>
                  <a:gd name="T37" fmla="*/ 2147483647 h 181"/>
                  <a:gd name="T38" fmla="*/ 2147483647 w 138"/>
                  <a:gd name="T39" fmla="*/ 2147483647 h 181"/>
                  <a:gd name="T40" fmla="*/ 2147483647 w 138"/>
                  <a:gd name="T41" fmla="*/ 2147483647 h 181"/>
                  <a:gd name="T42" fmla="*/ 2147483647 w 138"/>
                  <a:gd name="T43" fmla="*/ 2147483647 h 181"/>
                  <a:gd name="T44" fmla="*/ 2147483647 w 138"/>
                  <a:gd name="T45" fmla="*/ 2147483647 h 181"/>
                  <a:gd name="T46" fmla="*/ 2147483647 w 138"/>
                  <a:gd name="T47" fmla="*/ 2147483647 h 181"/>
                  <a:gd name="T48" fmla="*/ 2147483647 w 138"/>
                  <a:gd name="T49" fmla="*/ 2147483647 h 18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38" h="181">
                    <a:moveTo>
                      <a:pt x="135" y="52"/>
                    </a:moveTo>
                    <a:cubicBezTo>
                      <a:pt x="130" y="0"/>
                      <a:pt x="60" y="26"/>
                      <a:pt x="33" y="43"/>
                    </a:cubicBezTo>
                    <a:cubicBezTo>
                      <a:pt x="32" y="41"/>
                      <a:pt x="30" y="40"/>
                      <a:pt x="28" y="41"/>
                    </a:cubicBezTo>
                    <a:cubicBezTo>
                      <a:pt x="11" y="48"/>
                      <a:pt x="0" y="68"/>
                      <a:pt x="11" y="85"/>
                    </a:cubicBezTo>
                    <a:cubicBezTo>
                      <a:pt x="19" y="97"/>
                      <a:pt x="33" y="99"/>
                      <a:pt x="44" y="92"/>
                    </a:cubicBezTo>
                    <a:cubicBezTo>
                      <a:pt x="45" y="94"/>
                      <a:pt x="49" y="94"/>
                      <a:pt x="50" y="91"/>
                    </a:cubicBezTo>
                    <a:cubicBezTo>
                      <a:pt x="50" y="90"/>
                      <a:pt x="51" y="88"/>
                      <a:pt x="51" y="86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5"/>
                      <a:pt x="52" y="84"/>
                      <a:pt x="52" y="83"/>
                    </a:cubicBezTo>
                    <a:cubicBezTo>
                      <a:pt x="57" y="68"/>
                      <a:pt x="66" y="53"/>
                      <a:pt x="84" y="56"/>
                    </a:cubicBezTo>
                    <a:cubicBezTo>
                      <a:pt x="108" y="60"/>
                      <a:pt x="97" y="93"/>
                      <a:pt x="90" y="105"/>
                    </a:cubicBezTo>
                    <a:cubicBezTo>
                      <a:pt x="79" y="123"/>
                      <a:pt x="63" y="140"/>
                      <a:pt x="65" y="160"/>
                    </a:cubicBezTo>
                    <a:cubicBezTo>
                      <a:pt x="58" y="158"/>
                      <a:pt x="55" y="169"/>
                      <a:pt x="62" y="172"/>
                    </a:cubicBezTo>
                    <a:cubicBezTo>
                      <a:pt x="85" y="181"/>
                      <a:pt x="96" y="175"/>
                      <a:pt x="100" y="151"/>
                    </a:cubicBezTo>
                    <a:cubicBezTo>
                      <a:pt x="107" y="116"/>
                      <a:pt x="138" y="90"/>
                      <a:pt x="135" y="52"/>
                    </a:cubicBezTo>
                    <a:close/>
                    <a:moveTo>
                      <a:pt x="95" y="128"/>
                    </a:moveTo>
                    <a:cubicBezTo>
                      <a:pt x="92" y="135"/>
                      <a:pt x="90" y="141"/>
                      <a:pt x="89" y="148"/>
                    </a:cubicBezTo>
                    <a:cubicBezTo>
                      <a:pt x="87" y="161"/>
                      <a:pt x="83" y="164"/>
                      <a:pt x="73" y="163"/>
                    </a:cubicBezTo>
                    <a:cubicBezTo>
                      <a:pt x="74" y="125"/>
                      <a:pt x="127" y="101"/>
                      <a:pt x="103" y="60"/>
                    </a:cubicBezTo>
                    <a:cubicBezTo>
                      <a:pt x="86" y="32"/>
                      <a:pt x="50" y="58"/>
                      <a:pt x="44" y="83"/>
                    </a:cubicBezTo>
                    <a:cubicBezTo>
                      <a:pt x="36" y="87"/>
                      <a:pt x="26" y="86"/>
                      <a:pt x="20" y="78"/>
                    </a:cubicBezTo>
                    <a:cubicBezTo>
                      <a:pt x="13" y="66"/>
                      <a:pt x="22" y="56"/>
                      <a:pt x="30" y="49"/>
                    </a:cubicBezTo>
                    <a:cubicBezTo>
                      <a:pt x="31" y="50"/>
                      <a:pt x="32" y="50"/>
                      <a:pt x="34" y="49"/>
                    </a:cubicBezTo>
                    <a:cubicBezTo>
                      <a:pt x="56" y="37"/>
                      <a:pt x="120" y="13"/>
                      <a:pt x="123" y="57"/>
                    </a:cubicBezTo>
                    <a:cubicBezTo>
                      <a:pt x="124" y="82"/>
                      <a:pt x="106" y="107"/>
                      <a:pt x="95" y="1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38" name="Freeform 168"/>
              <p:cNvSpPr>
                <a:spLocks noEditPoints="1"/>
              </p:cNvSpPr>
              <p:nvPr/>
            </p:nvSpPr>
            <p:spPr bwMode="auto">
              <a:xfrm>
                <a:off x="4026499" y="3081100"/>
                <a:ext cx="405430" cy="349721"/>
              </a:xfrm>
              <a:custGeom>
                <a:avLst/>
                <a:gdLst>
                  <a:gd name="T0" fmla="*/ 2147483647 w 49"/>
                  <a:gd name="T1" fmla="*/ 2147483647 h 46"/>
                  <a:gd name="T2" fmla="*/ 2147483647 w 49"/>
                  <a:gd name="T3" fmla="*/ 2147483647 h 46"/>
                  <a:gd name="T4" fmla="*/ 2147483647 w 49"/>
                  <a:gd name="T5" fmla="*/ 2147483647 h 46"/>
                  <a:gd name="T6" fmla="*/ 2147483647 w 49"/>
                  <a:gd name="T7" fmla="*/ 2147483647 h 46"/>
                  <a:gd name="T8" fmla="*/ 2147483647 w 49"/>
                  <a:gd name="T9" fmla="*/ 2147483647 h 46"/>
                  <a:gd name="T10" fmla="*/ 2147483647 w 49"/>
                  <a:gd name="T11" fmla="*/ 2147483647 h 46"/>
                  <a:gd name="T12" fmla="*/ 2147483647 w 49"/>
                  <a:gd name="T13" fmla="*/ 2147483647 h 46"/>
                  <a:gd name="T14" fmla="*/ 2147483647 w 49"/>
                  <a:gd name="T15" fmla="*/ 2147483647 h 46"/>
                  <a:gd name="T16" fmla="*/ 2147483647 w 49"/>
                  <a:gd name="T17" fmla="*/ 2147483647 h 46"/>
                  <a:gd name="T18" fmla="*/ 2147483647 w 49"/>
                  <a:gd name="T19" fmla="*/ 2147483647 h 46"/>
                  <a:gd name="T20" fmla="*/ 2147483647 w 49"/>
                  <a:gd name="T21" fmla="*/ 2147483647 h 46"/>
                  <a:gd name="T22" fmla="*/ 2147483647 w 49"/>
                  <a:gd name="T23" fmla="*/ 2147483647 h 46"/>
                  <a:gd name="T24" fmla="*/ 2147483647 w 49"/>
                  <a:gd name="T25" fmla="*/ 2147483647 h 46"/>
                  <a:gd name="T26" fmla="*/ 2147483647 w 49"/>
                  <a:gd name="T27" fmla="*/ 2147483647 h 46"/>
                  <a:gd name="T28" fmla="*/ 2147483647 w 49"/>
                  <a:gd name="T29" fmla="*/ 2147483647 h 46"/>
                  <a:gd name="T30" fmla="*/ 2147483647 w 49"/>
                  <a:gd name="T31" fmla="*/ 2147483647 h 46"/>
                  <a:gd name="T32" fmla="*/ 2147483647 w 49"/>
                  <a:gd name="T33" fmla="*/ 2147483647 h 4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8" y="0"/>
                      <a:pt x="23" y="3"/>
                    </a:cubicBezTo>
                    <a:cubicBezTo>
                      <a:pt x="8" y="4"/>
                      <a:pt x="0" y="19"/>
                      <a:pt x="1" y="35"/>
                    </a:cubicBezTo>
                    <a:cubicBezTo>
                      <a:pt x="2" y="37"/>
                      <a:pt x="2" y="39"/>
                      <a:pt x="5" y="40"/>
                    </a:cubicBezTo>
                    <a:cubicBezTo>
                      <a:pt x="14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8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8" y="32"/>
                      <a:pt x="13" y="30"/>
                    </a:cubicBezTo>
                    <a:cubicBezTo>
                      <a:pt x="13" y="26"/>
                      <a:pt x="13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3" y="15"/>
                      <a:pt x="26" y="13"/>
                      <a:pt x="30" y="13"/>
                    </a:cubicBezTo>
                    <a:cubicBezTo>
                      <a:pt x="32" y="12"/>
                      <a:pt x="33" y="12"/>
                      <a:pt x="34" y="13"/>
                    </a:cubicBezTo>
                    <a:cubicBezTo>
                      <a:pt x="35" y="13"/>
                      <a:pt x="35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F2BC28A-411D-4C4F-8A5C-C0CDE77B187D}"/>
                </a:ext>
              </a:extLst>
            </p:cNvPr>
            <p:cNvGrpSpPr/>
            <p:nvPr/>
          </p:nvGrpSpPr>
          <p:grpSpPr>
            <a:xfrm>
              <a:off x="5086389" y="2008041"/>
              <a:ext cx="3723302" cy="1984534"/>
              <a:chOff x="5098195" y="2362953"/>
              <a:chExt cx="3723302" cy="1984534"/>
            </a:xfrm>
          </p:grpSpPr>
          <p:grpSp>
            <p:nvGrpSpPr>
              <p:cNvPr id="12" name="组合 1"/>
              <p:cNvGrpSpPr/>
              <p:nvPr/>
            </p:nvGrpSpPr>
            <p:grpSpPr>
              <a:xfrm>
                <a:off x="5530243" y="2615622"/>
                <a:ext cx="3291254" cy="1731865"/>
                <a:chOff x="286053" y="2205242"/>
                <a:chExt cx="3289604" cy="1731601"/>
              </a:xfrm>
            </p:grpSpPr>
            <p:sp>
              <p:nvSpPr>
                <p:cNvPr id="52" name="Rectangle 16"/>
                <p:cNvSpPr/>
                <p:nvPr/>
              </p:nvSpPr>
              <p:spPr>
                <a:xfrm>
                  <a:off x="286053" y="2472050"/>
                  <a:ext cx="3289604" cy="146479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itchFamily="2" charset="-122"/>
                    </a:defRPr>
                  </a:lvl9pPr>
                </a:lstStyle>
                <a:p>
                  <a:pPr>
                    <a:lnSpc>
                      <a:spcPct val="130000"/>
                    </a:lnSpc>
                    <a:spcBef>
                      <a:spcPct val="0"/>
                    </a:spcBef>
                    <a:buNone/>
                  </a:pPr>
                  <a:r>
                    <a:rPr lang="en-US" sz="14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Deployment was a nightmare. Some releases or even entire programs were discarded as being “too late to the party,” being no longer economically viable or too buggy.</a:t>
                  </a:r>
                  <a:endParaRPr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方正清刻本悦宋简体" panose="02000000000000000000" pitchFamily="2" charset="-122"/>
                    <a:ea typeface="方正清刻本悦宋简体" panose="02000000000000000000" pitchFamily="2" charset="-122"/>
                    <a:sym typeface="微软雅黑" pitchFamily="34" charset="-122"/>
                  </a:endParaRPr>
                </a:p>
              </p:txBody>
            </p:sp>
            <p:sp>
              <p:nvSpPr>
                <p:cNvPr id="53" name="Rectangle 17"/>
                <p:cNvSpPr/>
                <p:nvPr/>
              </p:nvSpPr>
              <p:spPr>
                <a:xfrm>
                  <a:off x="286053" y="2205242"/>
                  <a:ext cx="976252" cy="33850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sz="1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微软雅黑" pitchFamily="34" charset="-122"/>
                      <a:ea typeface="微软雅黑" pitchFamily="34" charset="-122"/>
                    </a:rPr>
                    <a:t>Release:</a:t>
                  </a:r>
                  <a:endPara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54" name="TextBox 53"/>
              <p:cNvSpPr txBox="1"/>
              <p:nvPr/>
            </p:nvSpPr>
            <p:spPr>
              <a:xfrm>
                <a:off x="5098195" y="2362953"/>
                <a:ext cx="432048" cy="646531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>
                <a:defPPr>
                  <a:defRPr lang="zh-CN"/>
                </a:defPPr>
                <a:lvl1pPr>
                  <a:defRPr sz="6000">
                    <a:blipFill dpi="0" rotWithShape="1">
                      <a:blip r:embed="rId7"/>
                      <a:stretch>
                        <a:fillRect/>
                      </a:stretch>
                    </a:blipFill>
                    <a:latin typeface="Cooper Std Black" pitchFamily="18" charset="0"/>
                  </a:defRPr>
                </a:lvl1pPr>
              </a:lstStyle>
              <a:p>
                <a:pPr>
                  <a:defRPr/>
                </a:pPr>
                <a:r>
                  <a:rPr lang="en-US" altLang="zh-CN" sz="3600" dirty="0">
                    <a:solidFill>
                      <a:schemeClr val="accent2"/>
                    </a:solidFill>
                  </a:rPr>
                  <a:t>4</a:t>
                </a:r>
                <a:endParaRPr lang="zh-CN" altLang="en-US" sz="3600" dirty="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3E78187-EB10-2549-AB27-EE310EBFAF10}"/>
                </a:ext>
              </a:extLst>
            </p:cNvPr>
            <p:cNvGrpSpPr/>
            <p:nvPr/>
          </p:nvGrpSpPr>
          <p:grpSpPr>
            <a:xfrm>
              <a:off x="322504" y="2380676"/>
              <a:ext cx="3133848" cy="1660812"/>
              <a:chOff x="321061" y="2608327"/>
              <a:chExt cx="3133848" cy="1660812"/>
            </a:xfrm>
          </p:grpSpPr>
          <p:sp>
            <p:nvSpPr>
              <p:cNvPr id="28" name="Rectangle 16"/>
              <p:cNvSpPr/>
              <p:nvPr/>
            </p:nvSpPr>
            <p:spPr>
              <a:xfrm>
                <a:off x="749072" y="3084199"/>
                <a:ext cx="2705837" cy="11849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ct val="0"/>
                  </a:spcBef>
                  <a:buNone/>
                </a:pPr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There were too many intermediaries during the design stage and a painful approval process.</a:t>
                </a:r>
                <a:endPara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sym typeface="微软雅黑" pitchFamily="34" charset="-122"/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321061" y="2608327"/>
                <a:ext cx="432048" cy="646531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zh-CN" sz="3600" dirty="0">
                    <a:solidFill>
                      <a:schemeClr val="accent4"/>
                    </a:solidFill>
                    <a:latin typeface="Cooper Std Black" pitchFamily="18" charset="0"/>
                  </a:rPr>
                  <a:t>2</a:t>
                </a:r>
                <a:endParaRPr lang="zh-CN" altLang="en-US" sz="3600" dirty="0">
                  <a:solidFill>
                    <a:schemeClr val="accent4"/>
                  </a:solidFill>
                  <a:latin typeface="Cooper Std Black" pitchFamily="18" charset="0"/>
                </a:endParaRPr>
              </a:p>
            </p:txBody>
          </p:sp>
          <p:sp>
            <p:nvSpPr>
              <p:cNvPr id="51" name="Rectangle 17">
                <a:extLst>
                  <a:ext uri="{FF2B5EF4-FFF2-40B4-BE49-F238E27FC236}">
                    <a16:creationId xmlns:a16="http://schemas.microsoft.com/office/drawing/2014/main" id="{671127AA-3F86-6D46-A52D-D19D025AA438}"/>
                  </a:ext>
                </a:extLst>
              </p:cNvPr>
              <p:cNvSpPr/>
              <p:nvPr/>
            </p:nvSpPr>
            <p:spPr>
              <a:xfrm>
                <a:off x="760877" y="2829043"/>
                <a:ext cx="915635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Design: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5B97343-0AAF-9143-8446-7DDBF3EE5086}"/>
                </a:ext>
              </a:extLst>
            </p:cNvPr>
            <p:cNvGrpSpPr/>
            <p:nvPr/>
          </p:nvGrpSpPr>
          <p:grpSpPr>
            <a:xfrm>
              <a:off x="5112918" y="698024"/>
              <a:ext cx="3708577" cy="1391629"/>
              <a:chOff x="5112918" y="698024"/>
              <a:chExt cx="3708577" cy="1391629"/>
            </a:xfrm>
          </p:grpSpPr>
          <p:sp>
            <p:nvSpPr>
              <p:cNvPr id="48" name="Rectangle 16"/>
              <p:cNvSpPr/>
              <p:nvPr/>
            </p:nvSpPr>
            <p:spPr>
              <a:xfrm>
                <a:off x="5530242" y="1184790"/>
                <a:ext cx="3291253" cy="9048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ct val="0"/>
                  </a:spcBef>
                  <a:buNone/>
                </a:pPr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Development deadlines were hard to meet; there was a lot of pressure on the developers and little time for QA.</a:t>
                </a:r>
                <a:endPara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sym typeface="微软雅黑" pitchFamily="34" charset="-122"/>
                </a:endParaRP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5112918" y="698024"/>
                <a:ext cx="432048" cy="646531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>
                <a:defPPr>
                  <a:defRPr lang="zh-CN"/>
                </a:defPPr>
                <a:lvl1pPr>
                  <a:defRPr sz="6000">
                    <a:blipFill dpi="0" rotWithShape="1">
                      <a:blip r:embed="rId7"/>
                      <a:stretch>
                        <a:fillRect/>
                      </a:stretch>
                    </a:blipFill>
                    <a:latin typeface="Cooper Std Black" pitchFamily="18" charset="0"/>
                  </a:defRPr>
                </a:lvl1pPr>
              </a:lstStyle>
              <a:p>
                <a:pPr>
                  <a:defRPr/>
                </a:pPr>
                <a:r>
                  <a:rPr lang="en-US" altLang="zh-CN" sz="3600" dirty="0">
                    <a:solidFill>
                      <a:schemeClr val="accent2"/>
                    </a:solidFill>
                  </a:rPr>
                  <a:t>3</a:t>
                </a:r>
                <a:endParaRPr lang="zh-CN" altLang="en-US" sz="36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55" name="Rectangle 17">
                <a:extLst>
                  <a:ext uri="{FF2B5EF4-FFF2-40B4-BE49-F238E27FC236}">
                    <a16:creationId xmlns:a16="http://schemas.microsoft.com/office/drawing/2014/main" id="{0FA3F081-1375-064F-B519-2E21EC86439A}"/>
                  </a:ext>
                </a:extLst>
              </p:cNvPr>
              <p:cNvSpPr/>
              <p:nvPr/>
            </p:nvSpPr>
            <p:spPr>
              <a:xfrm>
                <a:off x="5535521" y="922175"/>
                <a:ext cx="1128835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Schedule: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1BEEACF-0A08-6247-9A0A-FD9FCB8D7C30}"/>
                </a:ext>
              </a:extLst>
            </p:cNvPr>
            <p:cNvGrpSpPr/>
            <p:nvPr/>
          </p:nvGrpSpPr>
          <p:grpSpPr>
            <a:xfrm>
              <a:off x="318467" y="698024"/>
              <a:ext cx="3609725" cy="1901239"/>
              <a:chOff x="318467" y="698024"/>
              <a:chExt cx="3609725" cy="1901239"/>
            </a:xfrm>
          </p:grpSpPr>
          <p:sp>
            <p:nvSpPr>
              <p:cNvPr id="18" name="Rectangle 16"/>
              <p:cNvSpPr/>
              <p:nvPr/>
            </p:nvSpPr>
            <p:spPr>
              <a:xfrm>
                <a:off x="751035" y="1134247"/>
                <a:ext cx="3177157" cy="14650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itchFamily="2" charset="-122"/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ct val="0"/>
                  </a:spcBef>
                  <a:buNone/>
                </a:pPr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Too many people were generating requirements; almost all requirements had a high priority; attempts were made to squeeze a maximum number of work items into the next release.</a:t>
                </a:r>
                <a:endPara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sym typeface="微软雅黑" pitchFamily="34" charset="-122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318467" y="698024"/>
                <a:ext cx="432048" cy="646531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zh-CN" sz="3600" dirty="0">
                    <a:solidFill>
                      <a:schemeClr val="accent4"/>
                    </a:solidFill>
                    <a:latin typeface="Cooper Std Black" pitchFamily="18" charset="0"/>
                  </a:rPr>
                  <a:t>1</a:t>
                </a:r>
                <a:endParaRPr lang="zh-CN" altLang="en-US" sz="3600" dirty="0">
                  <a:solidFill>
                    <a:schemeClr val="accent4"/>
                  </a:solidFill>
                  <a:latin typeface="Cooper Std Black" pitchFamily="18" charset="0"/>
                </a:endParaRPr>
              </a:p>
            </p:txBody>
          </p:sp>
          <p:sp>
            <p:nvSpPr>
              <p:cNvPr id="56" name="Rectangle 17">
                <a:extLst>
                  <a:ext uri="{FF2B5EF4-FFF2-40B4-BE49-F238E27FC236}">
                    <a16:creationId xmlns:a16="http://schemas.microsoft.com/office/drawing/2014/main" id="{AB875AAB-27B2-3744-9BCD-2F00A9FC6C38}"/>
                  </a:ext>
                </a:extLst>
              </p:cNvPr>
              <p:cNvSpPr/>
              <p:nvPr/>
            </p:nvSpPr>
            <p:spPr>
              <a:xfrm>
                <a:off x="762320" y="877633"/>
                <a:ext cx="159261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Requirements: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AD27569-12F7-AC4C-9AED-7BB838FA122A}"/>
              </a:ext>
            </a:extLst>
          </p:cNvPr>
          <p:cNvGrpSpPr/>
          <p:nvPr/>
        </p:nvGrpSpPr>
        <p:grpSpPr>
          <a:xfrm>
            <a:off x="869849" y="4268328"/>
            <a:ext cx="1499352" cy="400234"/>
            <a:chOff x="1094337" y="3851709"/>
            <a:chExt cx="2073507" cy="400234"/>
          </a:xfrm>
        </p:grpSpPr>
        <p:sp>
          <p:nvSpPr>
            <p:cNvPr id="59" name="PA_椭圆 31">
              <a:extLst>
                <a:ext uri="{FF2B5EF4-FFF2-40B4-BE49-F238E27FC236}">
                  <a16:creationId xmlns:a16="http://schemas.microsoft.com/office/drawing/2014/main" id="{BB151089-037D-294D-94C3-CE61BBA8D5D0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1094337" y="3851709"/>
              <a:ext cx="2073507" cy="400234"/>
            </a:xfrm>
            <a:custGeom>
              <a:avLst/>
              <a:gdLst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5" fmla="*/ 4334 w 643466"/>
                <a:gd name="connsiteY5" fmla="*/ 102019 h 613248"/>
                <a:gd name="connsiteX6" fmla="*/ 62645 w 660406"/>
                <a:gd name="connsiteY6" fmla="*/ 132510 h 651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0" name="PA_文本框 226">
              <a:extLst>
                <a:ext uri="{FF2B5EF4-FFF2-40B4-BE49-F238E27FC236}">
                  <a16:creationId xmlns:a16="http://schemas.microsoft.com/office/drawing/2014/main" id="{B801E1F3-AB76-CD45-9D35-2EE2C03EA6D9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1277887" y="3851709"/>
              <a:ext cx="1759250" cy="40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落落补 汤圆" pitchFamily="2" charset="-128"/>
                  <a:ea typeface="落落补 汤圆" pitchFamily="2" charset="-128"/>
                  <a:cs typeface="落落补 汤圆" pitchFamily="2" charset="-128"/>
                </a:rPr>
                <a:t>Waterfall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落落补 汤圆" pitchFamily="2" charset="-128"/>
                <a:ea typeface="落落补 汤圆" pitchFamily="2" charset="-128"/>
                <a:cs typeface="落落补 汤圆" pitchFamily="2" charset="-128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F8CA9E3-DDEC-2F45-8F9F-6A553BC1DA3A}"/>
              </a:ext>
            </a:extLst>
          </p:cNvPr>
          <p:cNvGrpSpPr/>
          <p:nvPr/>
        </p:nvGrpSpPr>
        <p:grpSpPr>
          <a:xfrm>
            <a:off x="6186872" y="4209970"/>
            <a:ext cx="1402399" cy="400234"/>
            <a:chOff x="1094337" y="3851709"/>
            <a:chExt cx="2073507" cy="400234"/>
          </a:xfrm>
        </p:grpSpPr>
        <p:sp>
          <p:nvSpPr>
            <p:cNvPr id="62" name="PA_椭圆 31">
              <a:extLst>
                <a:ext uri="{FF2B5EF4-FFF2-40B4-BE49-F238E27FC236}">
                  <a16:creationId xmlns:a16="http://schemas.microsoft.com/office/drawing/2014/main" id="{5135BC88-3BEA-984C-9100-55BC69A9E2E4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1094337" y="3851709"/>
              <a:ext cx="2073507" cy="400234"/>
            </a:xfrm>
            <a:custGeom>
              <a:avLst/>
              <a:gdLst>
                <a:gd name="connsiteX0" fmla="*/ 51067 w 648099"/>
                <a:gd name="connsiteY0" fmla="*/ 18182 h 565791"/>
                <a:gd name="connsiteX1" fmla="*/ 617005 w 648099"/>
                <a:gd name="connsiteY1" fmla="*/ 31700 h 565791"/>
                <a:gd name="connsiteX2" fmla="*/ 621713 w 648099"/>
                <a:gd name="connsiteY2" fmla="*/ 535349 h 565791"/>
                <a:gd name="connsiteX3" fmla="*/ 12537 w 648099"/>
                <a:gd name="connsiteY3" fmla="*/ 497972 h 565791"/>
                <a:gd name="connsiteX4" fmla="*/ 4334 w 648099"/>
                <a:gd name="connsiteY4" fmla="*/ 81348 h 565791"/>
                <a:gd name="connsiteX5" fmla="*/ 4334 w 643466"/>
                <a:gd name="connsiteY5" fmla="*/ 102019 h 613248"/>
                <a:gd name="connsiteX6" fmla="*/ 62645 w 660406"/>
                <a:gd name="connsiteY6" fmla="*/ 132510 h 651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PA_文本框 226">
              <a:extLst>
                <a:ext uri="{FF2B5EF4-FFF2-40B4-BE49-F238E27FC236}">
                  <a16:creationId xmlns:a16="http://schemas.microsoft.com/office/drawing/2014/main" id="{68F53339-5092-6246-BBED-6CB674DCC161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1350052" y="3851709"/>
              <a:ext cx="1687086" cy="40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落落补 汤圆" pitchFamily="2" charset="-128"/>
                  <a:ea typeface="落落补 汤圆" pitchFamily="2" charset="-128"/>
                  <a:cs typeface="落落补 汤圆" pitchFamily="2" charset="-128"/>
                </a:rPr>
                <a:t>Agile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落落补 汤圆" pitchFamily="2" charset="-128"/>
                <a:ea typeface="落落补 汤圆" pitchFamily="2" charset="-128"/>
                <a:cs typeface="落落补 汤圆" pitchFamily="2" charset="-128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7F5866A-96BD-EB4C-BDDB-93C6BE233430}"/>
              </a:ext>
            </a:extLst>
          </p:cNvPr>
          <p:cNvGrpSpPr/>
          <p:nvPr/>
        </p:nvGrpSpPr>
        <p:grpSpPr>
          <a:xfrm>
            <a:off x="2654719" y="4209970"/>
            <a:ext cx="3246635" cy="458592"/>
            <a:chOff x="2843807" y="3964436"/>
            <a:chExt cx="3246635" cy="458592"/>
          </a:xfrm>
        </p:grpSpPr>
        <p:sp>
          <p:nvSpPr>
            <p:cNvPr id="57" name="Freeform 69">
              <a:extLst>
                <a:ext uri="{FF2B5EF4-FFF2-40B4-BE49-F238E27FC236}">
                  <a16:creationId xmlns:a16="http://schemas.microsoft.com/office/drawing/2014/main" id="{4E8C25D5-4B94-8442-8D4F-484C54A622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43807" y="4192724"/>
              <a:ext cx="3246635" cy="230304"/>
            </a:xfrm>
            <a:custGeom>
              <a:avLst/>
              <a:gdLst>
                <a:gd name="T0" fmla="*/ 491 w 582"/>
                <a:gd name="T1" fmla="*/ 236 h 356"/>
                <a:gd name="T2" fmla="*/ 527 w 582"/>
                <a:gd name="T3" fmla="*/ 36 h 356"/>
                <a:gd name="T4" fmla="*/ 95 w 582"/>
                <a:gd name="T5" fmla="*/ 228 h 356"/>
                <a:gd name="T6" fmla="*/ 523 w 582"/>
                <a:gd name="T7" fmla="*/ 38 h 356"/>
                <a:gd name="T8" fmla="*/ 87 w 582"/>
                <a:gd name="T9" fmla="*/ 228 h 356"/>
                <a:gd name="T10" fmla="*/ 512 w 582"/>
                <a:gd name="T11" fmla="*/ 55 h 356"/>
                <a:gd name="T12" fmla="*/ 531 w 582"/>
                <a:gd name="T13" fmla="*/ 40 h 356"/>
                <a:gd name="T14" fmla="*/ 544 w 582"/>
                <a:gd name="T15" fmla="*/ 74 h 356"/>
                <a:gd name="T16" fmla="*/ 514 w 582"/>
                <a:gd name="T17" fmla="*/ 49 h 356"/>
                <a:gd name="T18" fmla="*/ 546 w 582"/>
                <a:gd name="T19" fmla="*/ 104 h 356"/>
                <a:gd name="T20" fmla="*/ 548 w 582"/>
                <a:gd name="T21" fmla="*/ 34 h 356"/>
                <a:gd name="T22" fmla="*/ 362 w 582"/>
                <a:gd name="T23" fmla="*/ 61 h 356"/>
                <a:gd name="T24" fmla="*/ 379 w 582"/>
                <a:gd name="T25" fmla="*/ 120 h 356"/>
                <a:gd name="T26" fmla="*/ 91 w 582"/>
                <a:gd name="T27" fmla="*/ 304 h 356"/>
                <a:gd name="T28" fmla="*/ 369 w 582"/>
                <a:gd name="T29" fmla="*/ 89 h 356"/>
                <a:gd name="T30" fmla="*/ 365 w 582"/>
                <a:gd name="T31" fmla="*/ 110 h 356"/>
                <a:gd name="T32" fmla="*/ 516 w 582"/>
                <a:gd name="T33" fmla="*/ 228 h 356"/>
                <a:gd name="T34" fmla="*/ 82 w 582"/>
                <a:gd name="T35" fmla="*/ 312 h 356"/>
                <a:gd name="T36" fmla="*/ 68 w 582"/>
                <a:gd name="T37" fmla="*/ 279 h 356"/>
                <a:gd name="T38" fmla="*/ 531 w 582"/>
                <a:gd name="T39" fmla="*/ 91 h 356"/>
                <a:gd name="T40" fmla="*/ 518 w 582"/>
                <a:gd name="T41" fmla="*/ 76 h 356"/>
                <a:gd name="T42" fmla="*/ 84 w 582"/>
                <a:gd name="T43" fmla="*/ 276 h 356"/>
                <a:gd name="T44" fmla="*/ 542 w 582"/>
                <a:gd name="T45" fmla="*/ 169 h 356"/>
                <a:gd name="T46" fmla="*/ 105 w 582"/>
                <a:gd name="T47" fmla="*/ 312 h 356"/>
                <a:gd name="T48" fmla="*/ 497 w 582"/>
                <a:gd name="T49" fmla="*/ 91 h 356"/>
                <a:gd name="T50" fmla="*/ 474 w 582"/>
                <a:gd name="T51" fmla="*/ 55 h 356"/>
                <a:gd name="T52" fmla="*/ 537 w 582"/>
                <a:gd name="T53" fmla="*/ 118 h 356"/>
                <a:gd name="T54" fmla="*/ 535 w 582"/>
                <a:gd name="T55" fmla="*/ 110 h 356"/>
                <a:gd name="T56" fmla="*/ 510 w 582"/>
                <a:gd name="T57" fmla="*/ 89 h 356"/>
                <a:gd name="T58" fmla="*/ 457 w 582"/>
                <a:gd name="T59" fmla="*/ 152 h 356"/>
                <a:gd name="T60" fmla="*/ 466 w 582"/>
                <a:gd name="T61" fmla="*/ 150 h 356"/>
                <a:gd name="T62" fmla="*/ 463 w 582"/>
                <a:gd name="T63" fmla="*/ 131 h 356"/>
                <a:gd name="T64" fmla="*/ 476 w 582"/>
                <a:gd name="T65" fmla="*/ 121 h 356"/>
                <a:gd name="T66" fmla="*/ 489 w 582"/>
                <a:gd name="T67" fmla="*/ 139 h 356"/>
                <a:gd name="T68" fmla="*/ 485 w 582"/>
                <a:gd name="T69" fmla="*/ 158 h 356"/>
                <a:gd name="T70" fmla="*/ 449 w 582"/>
                <a:gd name="T71" fmla="*/ 49 h 356"/>
                <a:gd name="T72" fmla="*/ 455 w 582"/>
                <a:gd name="T73" fmla="*/ 53 h 356"/>
                <a:gd name="T74" fmla="*/ 461 w 582"/>
                <a:gd name="T75" fmla="*/ 245 h 356"/>
                <a:gd name="T76" fmla="*/ 539 w 582"/>
                <a:gd name="T77" fmla="*/ 192 h 356"/>
                <a:gd name="T78" fmla="*/ 392 w 582"/>
                <a:gd name="T79" fmla="*/ 93 h 356"/>
                <a:gd name="T80" fmla="*/ 103 w 582"/>
                <a:gd name="T81" fmla="*/ 226 h 356"/>
                <a:gd name="T82" fmla="*/ 112 w 582"/>
                <a:gd name="T83" fmla="*/ 257 h 356"/>
                <a:gd name="T84" fmla="*/ 118 w 582"/>
                <a:gd name="T85" fmla="*/ 262 h 356"/>
                <a:gd name="T86" fmla="*/ 160 w 582"/>
                <a:gd name="T87" fmla="*/ 302 h 356"/>
                <a:gd name="T88" fmla="*/ 223 w 582"/>
                <a:gd name="T89" fmla="*/ 293 h 356"/>
                <a:gd name="T90" fmla="*/ 207 w 582"/>
                <a:gd name="T91" fmla="*/ 299 h 356"/>
                <a:gd name="T92" fmla="*/ 143 w 582"/>
                <a:gd name="T93" fmla="*/ 302 h 356"/>
                <a:gd name="T94" fmla="*/ 122 w 582"/>
                <a:gd name="T95" fmla="*/ 312 h 356"/>
                <a:gd name="T96" fmla="*/ 118 w 582"/>
                <a:gd name="T97" fmla="*/ 314 h 356"/>
                <a:gd name="T98" fmla="*/ 569 w 582"/>
                <a:gd name="T99" fmla="*/ 239 h 356"/>
                <a:gd name="T100" fmla="*/ 510 w 582"/>
                <a:gd name="T101" fmla="*/ 260 h 356"/>
                <a:gd name="T102" fmla="*/ 487 w 582"/>
                <a:gd name="T103" fmla="*/ 260 h 356"/>
                <a:gd name="T104" fmla="*/ 32 w 582"/>
                <a:gd name="T105" fmla="*/ 335 h 356"/>
                <a:gd name="T106" fmla="*/ 49 w 582"/>
                <a:gd name="T107" fmla="*/ 297 h 356"/>
                <a:gd name="T108" fmla="*/ 59 w 582"/>
                <a:gd name="T109" fmla="*/ 241 h 356"/>
                <a:gd name="T110" fmla="*/ 68 w 582"/>
                <a:gd name="T111" fmla="*/ 205 h 356"/>
                <a:gd name="T112" fmla="*/ 154 w 582"/>
                <a:gd name="T113" fmla="*/ 200 h 356"/>
                <a:gd name="T114" fmla="*/ 346 w 582"/>
                <a:gd name="T115" fmla="*/ 116 h 356"/>
                <a:gd name="T116" fmla="*/ 322 w 582"/>
                <a:gd name="T117" fmla="*/ 101 h 356"/>
                <a:gd name="T118" fmla="*/ 352 w 582"/>
                <a:gd name="T119" fmla="*/ 34 h 356"/>
                <a:gd name="T120" fmla="*/ 535 w 582"/>
                <a:gd name="T121" fmla="*/ 9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2" h="356">
                  <a:moveTo>
                    <a:pt x="369" y="110"/>
                  </a:moveTo>
                  <a:lnTo>
                    <a:pt x="369" y="110"/>
                  </a:lnTo>
                  <a:lnTo>
                    <a:pt x="367" y="112"/>
                  </a:lnTo>
                  <a:lnTo>
                    <a:pt x="369" y="112"/>
                  </a:lnTo>
                  <a:lnTo>
                    <a:pt x="369" y="112"/>
                  </a:lnTo>
                  <a:lnTo>
                    <a:pt x="369" y="110"/>
                  </a:lnTo>
                  <a:lnTo>
                    <a:pt x="371" y="110"/>
                  </a:lnTo>
                  <a:lnTo>
                    <a:pt x="371" y="110"/>
                  </a:lnTo>
                  <a:lnTo>
                    <a:pt x="369" y="110"/>
                  </a:lnTo>
                  <a:close/>
                  <a:moveTo>
                    <a:pt x="483" y="64"/>
                  </a:moveTo>
                  <a:lnTo>
                    <a:pt x="483" y="64"/>
                  </a:lnTo>
                  <a:lnTo>
                    <a:pt x="483" y="66"/>
                  </a:lnTo>
                  <a:lnTo>
                    <a:pt x="485" y="66"/>
                  </a:lnTo>
                  <a:lnTo>
                    <a:pt x="485" y="66"/>
                  </a:lnTo>
                  <a:lnTo>
                    <a:pt x="485" y="68"/>
                  </a:lnTo>
                  <a:lnTo>
                    <a:pt x="487" y="68"/>
                  </a:lnTo>
                  <a:lnTo>
                    <a:pt x="485" y="68"/>
                  </a:lnTo>
                  <a:lnTo>
                    <a:pt x="485" y="66"/>
                  </a:lnTo>
                  <a:lnTo>
                    <a:pt x="485" y="66"/>
                  </a:lnTo>
                  <a:lnTo>
                    <a:pt x="483" y="66"/>
                  </a:lnTo>
                  <a:lnTo>
                    <a:pt x="483" y="64"/>
                  </a:lnTo>
                  <a:lnTo>
                    <a:pt x="483" y="64"/>
                  </a:lnTo>
                  <a:close/>
                  <a:moveTo>
                    <a:pt x="491" y="234"/>
                  </a:moveTo>
                  <a:lnTo>
                    <a:pt x="491" y="236"/>
                  </a:lnTo>
                  <a:lnTo>
                    <a:pt x="491" y="236"/>
                  </a:lnTo>
                  <a:lnTo>
                    <a:pt x="493" y="236"/>
                  </a:lnTo>
                  <a:lnTo>
                    <a:pt x="493" y="236"/>
                  </a:lnTo>
                  <a:lnTo>
                    <a:pt x="493" y="234"/>
                  </a:lnTo>
                  <a:lnTo>
                    <a:pt x="493" y="234"/>
                  </a:lnTo>
                  <a:lnTo>
                    <a:pt x="491" y="234"/>
                  </a:lnTo>
                  <a:close/>
                  <a:moveTo>
                    <a:pt x="91" y="228"/>
                  </a:moveTo>
                  <a:lnTo>
                    <a:pt x="91" y="228"/>
                  </a:lnTo>
                  <a:lnTo>
                    <a:pt x="89" y="228"/>
                  </a:lnTo>
                  <a:lnTo>
                    <a:pt x="91" y="230"/>
                  </a:lnTo>
                  <a:lnTo>
                    <a:pt x="91" y="230"/>
                  </a:lnTo>
                  <a:lnTo>
                    <a:pt x="91" y="228"/>
                  </a:lnTo>
                  <a:lnTo>
                    <a:pt x="91" y="228"/>
                  </a:lnTo>
                  <a:close/>
                  <a:moveTo>
                    <a:pt x="93" y="262"/>
                  </a:moveTo>
                  <a:lnTo>
                    <a:pt x="91" y="262"/>
                  </a:lnTo>
                  <a:lnTo>
                    <a:pt x="91" y="264"/>
                  </a:lnTo>
                  <a:lnTo>
                    <a:pt x="91" y="264"/>
                  </a:lnTo>
                  <a:lnTo>
                    <a:pt x="91" y="264"/>
                  </a:lnTo>
                  <a:lnTo>
                    <a:pt x="93" y="262"/>
                  </a:lnTo>
                  <a:lnTo>
                    <a:pt x="93" y="262"/>
                  </a:lnTo>
                  <a:close/>
                  <a:moveTo>
                    <a:pt x="529" y="40"/>
                  </a:moveTo>
                  <a:lnTo>
                    <a:pt x="529" y="38"/>
                  </a:lnTo>
                  <a:lnTo>
                    <a:pt x="529" y="38"/>
                  </a:lnTo>
                  <a:lnTo>
                    <a:pt x="527" y="36"/>
                  </a:lnTo>
                  <a:lnTo>
                    <a:pt x="525" y="36"/>
                  </a:lnTo>
                  <a:lnTo>
                    <a:pt x="523" y="34"/>
                  </a:lnTo>
                  <a:lnTo>
                    <a:pt x="529" y="40"/>
                  </a:lnTo>
                  <a:close/>
                  <a:moveTo>
                    <a:pt x="546" y="91"/>
                  </a:moveTo>
                  <a:lnTo>
                    <a:pt x="546" y="93"/>
                  </a:lnTo>
                  <a:lnTo>
                    <a:pt x="546" y="93"/>
                  </a:lnTo>
                  <a:lnTo>
                    <a:pt x="548" y="93"/>
                  </a:lnTo>
                  <a:lnTo>
                    <a:pt x="546" y="89"/>
                  </a:lnTo>
                  <a:lnTo>
                    <a:pt x="544" y="91"/>
                  </a:lnTo>
                  <a:lnTo>
                    <a:pt x="546" y="91"/>
                  </a:lnTo>
                  <a:close/>
                  <a:moveTo>
                    <a:pt x="384" y="101"/>
                  </a:moveTo>
                  <a:lnTo>
                    <a:pt x="383" y="104"/>
                  </a:lnTo>
                  <a:lnTo>
                    <a:pt x="381" y="106"/>
                  </a:lnTo>
                  <a:lnTo>
                    <a:pt x="383" y="106"/>
                  </a:lnTo>
                  <a:lnTo>
                    <a:pt x="383" y="102"/>
                  </a:lnTo>
                  <a:lnTo>
                    <a:pt x="384" y="101"/>
                  </a:lnTo>
                  <a:close/>
                  <a:moveTo>
                    <a:pt x="95" y="226"/>
                  </a:moveTo>
                  <a:lnTo>
                    <a:pt x="95" y="228"/>
                  </a:lnTo>
                  <a:lnTo>
                    <a:pt x="93" y="230"/>
                  </a:lnTo>
                  <a:lnTo>
                    <a:pt x="93" y="232"/>
                  </a:lnTo>
                  <a:lnTo>
                    <a:pt x="93" y="230"/>
                  </a:lnTo>
                  <a:lnTo>
                    <a:pt x="95" y="230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95" y="226"/>
                  </a:lnTo>
                  <a:close/>
                  <a:moveTo>
                    <a:pt x="533" y="97"/>
                  </a:moveTo>
                  <a:lnTo>
                    <a:pt x="535" y="99"/>
                  </a:lnTo>
                  <a:lnTo>
                    <a:pt x="537" y="101"/>
                  </a:lnTo>
                  <a:lnTo>
                    <a:pt x="537" y="101"/>
                  </a:lnTo>
                  <a:lnTo>
                    <a:pt x="537" y="99"/>
                  </a:lnTo>
                  <a:lnTo>
                    <a:pt x="535" y="99"/>
                  </a:lnTo>
                  <a:lnTo>
                    <a:pt x="535" y="97"/>
                  </a:lnTo>
                  <a:lnTo>
                    <a:pt x="533" y="97"/>
                  </a:lnTo>
                  <a:close/>
                  <a:moveTo>
                    <a:pt x="544" y="64"/>
                  </a:moveTo>
                  <a:lnTo>
                    <a:pt x="544" y="66"/>
                  </a:lnTo>
                  <a:lnTo>
                    <a:pt x="544" y="68"/>
                  </a:lnTo>
                  <a:lnTo>
                    <a:pt x="544" y="64"/>
                  </a:lnTo>
                  <a:lnTo>
                    <a:pt x="544" y="62"/>
                  </a:lnTo>
                  <a:lnTo>
                    <a:pt x="544" y="62"/>
                  </a:lnTo>
                  <a:lnTo>
                    <a:pt x="544" y="64"/>
                  </a:lnTo>
                  <a:close/>
                  <a:moveTo>
                    <a:pt x="527" y="40"/>
                  </a:moveTo>
                  <a:lnTo>
                    <a:pt x="525" y="38"/>
                  </a:lnTo>
                  <a:lnTo>
                    <a:pt x="525" y="38"/>
                  </a:lnTo>
                  <a:lnTo>
                    <a:pt x="523" y="36"/>
                  </a:lnTo>
                  <a:lnTo>
                    <a:pt x="523" y="36"/>
                  </a:lnTo>
                  <a:lnTo>
                    <a:pt x="523" y="34"/>
                  </a:lnTo>
                  <a:lnTo>
                    <a:pt x="522" y="36"/>
                  </a:lnTo>
                  <a:lnTo>
                    <a:pt x="523" y="38"/>
                  </a:lnTo>
                  <a:lnTo>
                    <a:pt x="525" y="38"/>
                  </a:lnTo>
                  <a:lnTo>
                    <a:pt x="527" y="40"/>
                  </a:lnTo>
                  <a:close/>
                  <a:moveTo>
                    <a:pt x="137" y="285"/>
                  </a:moveTo>
                  <a:lnTo>
                    <a:pt x="137" y="293"/>
                  </a:lnTo>
                  <a:lnTo>
                    <a:pt x="137" y="293"/>
                  </a:lnTo>
                  <a:lnTo>
                    <a:pt x="137" y="293"/>
                  </a:lnTo>
                  <a:lnTo>
                    <a:pt x="135" y="289"/>
                  </a:lnTo>
                  <a:lnTo>
                    <a:pt x="135" y="287"/>
                  </a:lnTo>
                  <a:lnTo>
                    <a:pt x="135" y="285"/>
                  </a:lnTo>
                  <a:lnTo>
                    <a:pt x="137" y="285"/>
                  </a:lnTo>
                  <a:close/>
                  <a:moveTo>
                    <a:pt x="531" y="34"/>
                  </a:moveTo>
                  <a:lnTo>
                    <a:pt x="531" y="34"/>
                  </a:lnTo>
                  <a:lnTo>
                    <a:pt x="533" y="36"/>
                  </a:lnTo>
                  <a:lnTo>
                    <a:pt x="535" y="38"/>
                  </a:lnTo>
                  <a:lnTo>
                    <a:pt x="535" y="36"/>
                  </a:lnTo>
                  <a:lnTo>
                    <a:pt x="533" y="34"/>
                  </a:lnTo>
                  <a:lnTo>
                    <a:pt x="533" y="34"/>
                  </a:lnTo>
                  <a:lnTo>
                    <a:pt x="531" y="34"/>
                  </a:lnTo>
                  <a:close/>
                  <a:moveTo>
                    <a:pt x="82" y="234"/>
                  </a:moveTo>
                  <a:lnTo>
                    <a:pt x="85" y="232"/>
                  </a:lnTo>
                  <a:lnTo>
                    <a:pt x="85" y="230"/>
                  </a:lnTo>
                  <a:lnTo>
                    <a:pt x="87" y="228"/>
                  </a:lnTo>
                  <a:lnTo>
                    <a:pt x="89" y="228"/>
                  </a:lnTo>
                  <a:lnTo>
                    <a:pt x="87" y="228"/>
                  </a:lnTo>
                  <a:lnTo>
                    <a:pt x="85" y="230"/>
                  </a:lnTo>
                  <a:lnTo>
                    <a:pt x="82" y="234"/>
                  </a:lnTo>
                  <a:lnTo>
                    <a:pt x="82" y="234"/>
                  </a:lnTo>
                  <a:close/>
                  <a:moveTo>
                    <a:pt x="386" y="101"/>
                  </a:moveTo>
                  <a:lnTo>
                    <a:pt x="386" y="102"/>
                  </a:lnTo>
                  <a:lnTo>
                    <a:pt x="384" y="104"/>
                  </a:lnTo>
                  <a:lnTo>
                    <a:pt x="384" y="104"/>
                  </a:lnTo>
                  <a:lnTo>
                    <a:pt x="386" y="104"/>
                  </a:lnTo>
                  <a:lnTo>
                    <a:pt x="388" y="102"/>
                  </a:lnTo>
                  <a:lnTo>
                    <a:pt x="390" y="102"/>
                  </a:lnTo>
                  <a:lnTo>
                    <a:pt x="388" y="101"/>
                  </a:lnTo>
                  <a:lnTo>
                    <a:pt x="388" y="101"/>
                  </a:lnTo>
                  <a:lnTo>
                    <a:pt x="386" y="101"/>
                  </a:lnTo>
                  <a:close/>
                  <a:moveTo>
                    <a:pt x="504" y="45"/>
                  </a:moveTo>
                  <a:lnTo>
                    <a:pt x="504" y="47"/>
                  </a:lnTo>
                  <a:lnTo>
                    <a:pt x="506" y="47"/>
                  </a:lnTo>
                  <a:lnTo>
                    <a:pt x="506" y="47"/>
                  </a:lnTo>
                  <a:lnTo>
                    <a:pt x="508" y="49"/>
                  </a:lnTo>
                  <a:lnTo>
                    <a:pt x="508" y="49"/>
                  </a:lnTo>
                  <a:lnTo>
                    <a:pt x="508" y="51"/>
                  </a:lnTo>
                  <a:lnTo>
                    <a:pt x="510" y="51"/>
                  </a:lnTo>
                  <a:lnTo>
                    <a:pt x="510" y="53"/>
                  </a:lnTo>
                  <a:lnTo>
                    <a:pt x="512" y="53"/>
                  </a:lnTo>
                  <a:lnTo>
                    <a:pt x="512" y="55"/>
                  </a:lnTo>
                  <a:lnTo>
                    <a:pt x="512" y="55"/>
                  </a:lnTo>
                  <a:lnTo>
                    <a:pt x="514" y="57"/>
                  </a:lnTo>
                  <a:lnTo>
                    <a:pt x="514" y="59"/>
                  </a:lnTo>
                  <a:lnTo>
                    <a:pt x="514" y="57"/>
                  </a:lnTo>
                  <a:lnTo>
                    <a:pt x="512" y="55"/>
                  </a:lnTo>
                  <a:lnTo>
                    <a:pt x="512" y="55"/>
                  </a:lnTo>
                  <a:lnTo>
                    <a:pt x="512" y="53"/>
                  </a:lnTo>
                  <a:lnTo>
                    <a:pt x="510" y="53"/>
                  </a:lnTo>
                  <a:lnTo>
                    <a:pt x="510" y="51"/>
                  </a:lnTo>
                  <a:lnTo>
                    <a:pt x="510" y="51"/>
                  </a:lnTo>
                  <a:lnTo>
                    <a:pt x="508" y="49"/>
                  </a:lnTo>
                  <a:lnTo>
                    <a:pt x="508" y="49"/>
                  </a:lnTo>
                  <a:lnTo>
                    <a:pt x="508" y="49"/>
                  </a:lnTo>
                  <a:lnTo>
                    <a:pt x="506" y="47"/>
                  </a:lnTo>
                  <a:lnTo>
                    <a:pt x="506" y="47"/>
                  </a:lnTo>
                  <a:lnTo>
                    <a:pt x="506" y="45"/>
                  </a:lnTo>
                  <a:lnTo>
                    <a:pt x="504" y="45"/>
                  </a:lnTo>
                  <a:close/>
                  <a:moveTo>
                    <a:pt x="529" y="40"/>
                  </a:moveTo>
                  <a:lnTo>
                    <a:pt x="531" y="41"/>
                  </a:lnTo>
                  <a:lnTo>
                    <a:pt x="535" y="45"/>
                  </a:lnTo>
                  <a:lnTo>
                    <a:pt x="535" y="43"/>
                  </a:lnTo>
                  <a:lnTo>
                    <a:pt x="535" y="41"/>
                  </a:lnTo>
                  <a:lnTo>
                    <a:pt x="535" y="41"/>
                  </a:lnTo>
                  <a:lnTo>
                    <a:pt x="531" y="40"/>
                  </a:lnTo>
                  <a:lnTo>
                    <a:pt x="529" y="40"/>
                  </a:lnTo>
                  <a:close/>
                  <a:moveTo>
                    <a:pt x="358" y="85"/>
                  </a:moveTo>
                  <a:lnTo>
                    <a:pt x="358" y="85"/>
                  </a:lnTo>
                  <a:lnTo>
                    <a:pt x="360" y="83"/>
                  </a:lnTo>
                  <a:lnTo>
                    <a:pt x="360" y="81"/>
                  </a:lnTo>
                  <a:lnTo>
                    <a:pt x="362" y="80"/>
                  </a:lnTo>
                  <a:lnTo>
                    <a:pt x="360" y="81"/>
                  </a:lnTo>
                  <a:lnTo>
                    <a:pt x="356" y="83"/>
                  </a:lnTo>
                  <a:lnTo>
                    <a:pt x="356" y="87"/>
                  </a:lnTo>
                  <a:lnTo>
                    <a:pt x="356" y="87"/>
                  </a:lnTo>
                  <a:lnTo>
                    <a:pt x="356" y="85"/>
                  </a:lnTo>
                  <a:lnTo>
                    <a:pt x="358" y="85"/>
                  </a:lnTo>
                  <a:close/>
                  <a:moveTo>
                    <a:pt x="499" y="213"/>
                  </a:moveTo>
                  <a:lnTo>
                    <a:pt x="497" y="215"/>
                  </a:lnTo>
                  <a:lnTo>
                    <a:pt x="497" y="217"/>
                  </a:lnTo>
                  <a:lnTo>
                    <a:pt x="495" y="217"/>
                  </a:lnTo>
                  <a:lnTo>
                    <a:pt x="493" y="219"/>
                  </a:lnTo>
                  <a:lnTo>
                    <a:pt x="495" y="220"/>
                  </a:lnTo>
                  <a:lnTo>
                    <a:pt x="497" y="219"/>
                  </a:lnTo>
                  <a:lnTo>
                    <a:pt x="499" y="215"/>
                  </a:lnTo>
                  <a:lnTo>
                    <a:pt x="499" y="215"/>
                  </a:lnTo>
                  <a:lnTo>
                    <a:pt x="499" y="213"/>
                  </a:lnTo>
                  <a:lnTo>
                    <a:pt x="499" y="213"/>
                  </a:lnTo>
                  <a:close/>
                  <a:moveTo>
                    <a:pt x="544" y="74"/>
                  </a:moveTo>
                  <a:lnTo>
                    <a:pt x="544" y="76"/>
                  </a:lnTo>
                  <a:lnTo>
                    <a:pt x="544" y="80"/>
                  </a:lnTo>
                  <a:lnTo>
                    <a:pt x="546" y="81"/>
                  </a:lnTo>
                  <a:lnTo>
                    <a:pt x="546" y="83"/>
                  </a:lnTo>
                  <a:lnTo>
                    <a:pt x="546" y="80"/>
                  </a:lnTo>
                  <a:lnTo>
                    <a:pt x="546" y="74"/>
                  </a:lnTo>
                  <a:lnTo>
                    <a:pt x="544" y="74"/>
                  </a:lnTo>
                  <a:lnTo>
                    <a:pt x="544" y="72"/>
                  </a:lnTo>
                  <a:lnTo>
                    <a:pt x="544" y="74"/>
                  </a:lnTo>
                  <a:close/>
                  <a:moveTo>
                    <a:pt x="381" y="102"/>
                  </a:moveTo>
                  <a:lnTo>
                    <a:pt x="379" y="104"/>
                  </a:lnTo>
                  <a:lnTo>
                    <a:pt x="379" y="104"/>
                  </a:lnTo>
                  <a:lnTo>
                    <a:pt x="375" y="110"/>
                  </a:lnTo>
                  <a:lnTo>
                    <a:pt x="371" y="118"/>
                  </a:lnTo>
                  <a:lnTo>
                    <a:pt x="375" y="112"/>
                  </a:lnTo>
                  <a:lnTo>
                    <a:pt x="379" y="108"/>
                  </a:lnTo>
                  <a:lnTo>
                    <a:pt x="381" y="102"/>
                  </a:lnTo>
                  <a:close/>
                  <a:moveTo>
                    <a:pt x="527" y="40"/>
                  </a:moveTo>
                  <a:lnTo>
                    <a:pt x="531" y="45"/>
                  </a:lnTo>
                  <a:lnTo>
                    <a:pt x="535" y="49"/>
                  </a:lnTo>
                  <a:lnTo>
                    <a:pt x="531" y="45"/>
                  </a:lnTo>
                  <a:lnTo>
                    <a:pt x="527" y="40"/>
                  </a:lnTo>
                  <a:lnTo>
                    <a:pt x="527" y="40"/>
                  </a:lnTo>
                  <a:close/>
                  <a:moveTo>
                    <a:pt x="514" y="49"/>
                  </a:moveTo>
                  <a:lnTo>
                    <a:pt x="510" y="45"/>
                  </a:lnTo>
                  <a:lnTo>
                    <a:pt x="508" y="40"/>
                  </a:lnTo>
                  <a:lnTo>
                    <a:pt x="503" y="36"/>
                  </a:lnTo>
                  <a:lnTo>
                    <a:pt x="508" y="41"/>
                  </a:lnTo>
                  <a:lnTo>
                    <a:pt x="512" y="47"/>
                  </a:lnTo>
                  <a:lnTo>
                    <a:pt x="512" y="49"/>
                  </a:lnTo>
                  <a:lnTo>
                    <a:pt x="514" y="49"/>
                  </a:lnTo>
                  <a:lnTo>
                    <a:pt x="514" y="49"/>
                  </a:lnTo>
                  <a:lnTo>
                    <a:pt x="514" y="49"/>
                  </a:lnTo>
                  <a:close/>
                  <a:moveTo>
                    <a:pt x="527" y="238"/>
                  </a:moveTo>
                  <a:lnTo>
                    <a:pt x="525" y="239"/>
                  </a:lnTo>
                  <a:lnTo>
                    <a:pt x="525" y="239"/>
                  </a:lnTo>
                  <a:lnTo>
                    <a:pt x="525" y="239"/>
                  </a:lnTo>
                  <a:lnTo>
                    <a:pt x="523" y="238"/>
                  </a:lnTo>
                  <a:lnTo>
                    <a:pt x="522" y="239"/>
                  </a:lnTo>
                  <a:lnTo>
                    <a:pt x="520" y="241"/>
                  </a:lnTo>
                  <a:lnTo>
                    <a:pt x="518" y="243"/>
                  </a:lnTo>
                  <a:lnTo>
                    <a:pt x="523" y="241"/>
                  </a:lnTo>
                  <a:lnTo>
                    <a:pt x="529" y="239"/>
                  </a:lnTo>
                  <a:lnTo>
                    <a:pt x="529" y="239"/>
                  </a:lnTo>
                  <a:lnTo>
                    <a:pt x="527" y="238"/>
                  </a:lnTo>
                  <a:lnTo>
                    <a:pt x="527" y="238"/>
                  </a:lnTo>
                  <a:lnTo>
                    <a:pt x="527" y="238"/>
                  </a:lnTo>
                  <a:close/>
                  <a:moveTo>
                    <a:pt x="546" y="104"/>
                  </a:moveTo>
                  <a:lnTo>
                    <a:pt x="546" y="112"/>
                  </a:lnTo>
                  <a:lnTo>
                    <a:pt x="548" y="120"/>
                  </a:lnTo>
                  <a:lnTo>
                    <a:pt x="548" y="114"/>
                  </a:lnTo>
                  <a:lnTo>
                    <a:pt x="548" y="108"/>
                  </a:lnTo>
                  <a:lnTo>
                    <a:pt x="548" y="102"/>
                  </a:lnTo>
                  <a:lnTo>
                    <a:pt x="546" y="102"/>
                  </a:lnTo>
                  <a:lnTo>
                    <a:pt x="546" y="102"/>
                  </a:lnTo>
                  <a:lnTo>
                    <a:pt x="546" y="104"/>
                  </a:lnTo>
                  <a:close/>
                  <a:moveTo>
                    <a:pt x="548" y="34"/>
                  </a:moveTo>
                  <a:lnTo>
                    <a:pt x="550" y="38"/>
                  </a:lnTo>
                  <a:lnTo>
                    <a:pt x="550" y="40"/>
                  </a:lnTo>
                  <a:lnTo>
                    <a:pt x="550" y="41"/>
                  </a:lnTo>
                  <a:lnTo>
                    <a:pt x="550" y="43"/>
                  </a:lnTo>
                  <a:lnTo>
                    <a:pt x="552" y="43"/>
                  </a:lnTo>
                  <a:lnTo>
                    <a:pt x="552" y="38"/>
                  </a:lnTo>
                  <a:lnTo>
                    <a:pt x="550" y="32"/>
                  </a:lnTo>
                  <a:lnTo>
                    <a:pt x="550" y="30"/>
                  </a:lnTo>
                  <a:lnTo>
                    <a:pt x="552" y="30"/>
                  </a:lnTo>
                  <a:lnTo>
                    <a:pt x="552" y="28"/>
                  </a:lnTo>
                  <a:lnTo>
                    <a:pt x="550" y="28"/>
                  </a:lnTo>
                  <a:lnTo>
                    <a:pt x="548" y="28"/>
                  </a:lnTo>
                  <a:lnTo>
                    <a:pt x="548" y="30"/>
                  </a:lnTo>
                  <a:lnTo>
                    <a:pt x="548" y="32"/>
                  </a:lnTo>
                  <a:lnTo>
                    <a:pt x="548" y="34"/>
                  </a:lnTo>
                  <a:close/>
                  <a:moveTo>
                    <a:pt x="522" y="61"/>
                  </a:moveTo>
                  <a:lnTo>
                    <a:pt x="537" y="80"/>
                  </a:lnTo>
                  <a:lnTo>
                    <a:pt x="537" y="78"/>
                  </a:lnTo>
                  <a:lnTo>
                    <a:pt x="537" y="78"/>
                  </a:lnTo>
                  <a:lnTo>
                    <a:pt x="523" y="62"/>
                  </a:lnTo>
                  <a:lnTo>
                    <a:pt x="523" y="62"/>
                  </a:lnTo>
                  <a:lnTo>
                    <a:pt x="522" y="61"/>
                  </a:lnTo>
                  <a:lnTo>
                    <a:pt x="522" y="61"/>
                  </a:lnTo>
                  <a:lnTo>
                    <a:pt x="522" y="61"/>
                  </a:lnTo>
                  <a:close/>
                  <a:moveTo>
                    <a:pt x="82" y="295"/>
                  </a:moveTo>
                  <a:lnTo>
                    <a:pt x="76" y="300"/>
                  </a:lnTo>
                  <a:lnTo>
                    <a:pt x="72" y="306"/>
                  </a:lnTo>
                  <a:lnTo>
                    <a:pt x="72" y="306"/>
                  </a:lnTo>
                  <a:lnTo>
                    <a:pt x="74" y="306"/>
                  </a:lnTo>
                  <a:lnTo>
                    <a:pt x="74" y="306"/>
                  </a:lnTo>
                  <a:lnTo>
                    <a:pt x="82" y="297"/>
                  </a:lnTo>
                  <a:lnTo>
                    <a:pt x="82" y="295"/>
                  </a:lnTo>
                  <a:close/>
                  <a:moveTo>
                    <a:pt x="362" y="55"/>
                  </a:moveTo>
                  <a:lnTo>
                    <a:pt x="360" y="57"/>
                  </a:lnTo>
                  <a:lnTo>
                    <a:pt x="358" y="57"/>
                  </a:lnTo>
                  <a:lnTo>
                    <a:pt x="358" y="59"/>
                  </a:lnTo>
                  <a:lnTo>
                    <a:pt x="360" y="61"/>
                  </a:lnTo>
                  <a:lnTo>
                    <a:pt x="362" y="61"/>
                  </a:lnTo>
                  <a:lnTo>
                    <a:pt x="362" y="61"/>
                  </a:lnTo>
                  <a:lnTo>
                    <a:pt x="363" y="59"/>
                  </a:lnTo>
                  <a:lnTo>
                    <a:pt x="363" y="57"/>
                  </a:lnTo>
                  <a:lnTo>
                    <a:pt x="365" y="57"/>
                  </a:lnTo>
                  <a:lnTo>
                    <a:pt x="365" y="57"/>
                  </a:lnTo>
                  <a:lnTo>
                    <a:pt x="367" y="55"/>
                  </a:lnTo>
                  <a:lnTo>
                    <a:pt x="365" y="55"/>
                  </a:lnTo>
                  <a:lnTo>
                    <a:pt x="363" y="55"/>
                  </a:lnTo>
                  <a:lnTo>
                    <a:pt x="362" y="55"/>
                  </a:lnTo>
                  <a:close/>
                  <a:moveTo>
                    <a:pt x="82" y="234"/>
                  </a:moveTo>
                  <a:lnTo>
                    <a:pt x="78" y="236"/>
                  </a:lnTo>
                  <a:lnTo>
                    <a:pt x="74" y="239"/>
                  </a:lnTo>
                  <a:lnTo>
                    <a:pt x="72" y="241"/>
                  </a:lnTo>
                  <a:lnTo>
                    <a:pt x="70" y="243"/>
                  </a:lnTo>
                  <a:lnTo>
                    <a:pt x="72" y="243"/>
                  </a:lnTo>
                  <a:lnTo>
                    <a:pt x="72" y="243"/>
                  </a:lnTo>
                  <a:lnTo>
                    <a:pt x="78" y="239"/>
                  </a:lnTo>
                  <a:lnTo>
                    <a:pt x="82" y="234"/>
                  </a:lnTo>
                  <a:close/>
                  <a:moveTo>
                    <a:pt x="383" y="112"/>
                  </a:moveTo>
                  <a:lnTo>
                    <a:pt x="379" y="116"/>
                  </a:lnTo>
                  <a:lnTo>
                    <a:pt x="373" y="120"/>
                  </a:lnTo>
                  <a:lnTo>
                    <a:pt x="375" y="121"/>
                  </a:lnTo>
                  <a:lnTo>
                    <a:pt x="375" y="123"/>
                  </a:lnTo>
                  <a:lnTo>
                    <a:pt x="377" y="121"/>
                  </a:lnTo>
                  <a:lnTo>
                    <a:pt x="379" y="120"/>
                  </a:lnTo>
                  <a:lnTo>
                    <a:pt x="381" y="118"/>
                  </a:lnTo>
                  <a:lnTo>
                    <a:pt x="383" y="118"/>
                  </a:lnTo>
                  <a:lnTo>
                    <a:pt x="384" y="116"/>
                  </a:lnTo>
                  <a:lnTo>
                    <a:pt x="384" y="114"/>
                  </a:lnTo>
                  <a:lnTo>
                    <a:pt x="384" y="112"/>
                  </a:lnTo>
                  <a:lnTo>
                    <a:pt x="383" y="112"/>
                  </a:lnTo>
                  <a:close/>
                  <a:moveTo>
                    <a:pt x="82" y="253"/>
                  </a:moveTo>
                  <a:lnTo>
                    <a:pt x="78" y="257"/>
                  </a:lnTo>
                  <a:lnTo>
                    <a:pt x="72" y="260"/>
                  </a:lnTo>
                  <a:lnTo>
                    <a:pt x="70" y="262"/>
                  </a:lnTo>
                  <a:lnTo>
                    <a:pt x="68" y="266"/>
                  </a:lnTo>
                  <a:lnTo>
                    <a:pt x="68" y="268"/>
                  </a:lnTo>
                  <a:lnTo>
                    <a:pt x="74" y="264"/>
                  </a:lnTo>
                  <a:lnTo>
                    <a:pt x="78" y="259"/>
                  </a:lnTo>
                  <a:lnTo>
                    <a:pt x="80" y="259"/>
                  </a:lnTo>
                  <a:lnTo>
                    <a:pt x="82" y="257"/>
                  </a:lnTo>
                  <a:lnTo>
                    <a:pt x="82" y="257"/>
                  </a:lnTo>
                  <a:lnTo>
                    <a:pt x="82" y="255"/>
                  </a:lnTo>
                  <a:lnTo>
                    <a:pt x="84" y="255"/>
                  </a:lnTo>
                  <a:lnTo>
                    <a:pt x="84" y="253"/>
                  </a:lnTo>
                  <a:lnTo>
                    <a:pt x="84" y="253"/>
                  </a:lnTo>
                  <a:lnTo>
                    <a:pt x="84" y="253"/>
                  </a:lnTo>
                  <a:lnTo>
                    <a:pt x="82" y="253"/>
                  </a:lnTo>
                  <a:close/>
                  <a:moveTo>
                    <a:pt x="91" y="304"/>
                  </a:moveTo>
                  <a:lnTo>
                    <a:pt x="87" y="310"/>
                  </a:lnTo>
                  <a:lnTo>
                    <a:pt x="82" y="314"/>
                  </a:lnTo>
                  <a:lnTo>
                    <a:pt x="91" y="318"/>
                  </a:lnTo>
                  <a:lnTo>
                    <a:pt x="91" y="312"/>
                  </a:lnTo>
                  <a:lnTo>
                    <a:pt x="93" y="306"/>
                  </a:lnTo>
                  <a:lnTo>
                    <a:pt x="93" y="304"/>
                  </a:lnTo>
                  <a:lnTo>
                    <a:pt x="91" y="304"/>
                  </a:lnTo>
                  <a:lnTo>
                    <a:pt x="91" y="304"/>
                  </a:lnTo>
                  <a:close/>
                  <a:moveTo>
                    <a:pt x="369" y="89"/>
                  </a:moveTo>
                  <a:lnTo>
                    <a:pt x="367" y="89"/>
                  </a:lnTo>
                  <a:lnTo>
                    <a:pt x="367" y="91"/>
                  </a:lnTo>
                  <a:lnTo>
                    <a:pt x="363" y="97"/>
                  </a:lnTo>
                  <a:lnTo>
                    <a:pt x="360" y="102"/>
                  </a:lnTo>
                  <a:lnTo>
                    <a:pt x="360" y="104"/>
                  </a:lnTo>
                  <a:lnTo>
                    <a:pt x="362" y="104"/>
                  </a:lnTo>
                  <a:lnTo>
                    <a:pt x="362" y="104"/>
                  </a:lnTo>
                  <a:lnTo>
                    <a:pt x="363" y="102"/>
                  </a:lnTo>
                  <a:lnTo>
                    <a:pt x="365" y="99"/>
                  </a:lnTo>
                  <a:lnTo>
                    <a:pt x="369" y="95"/>
                  </a:lnTo>
                  <a:lnTo>
                    <a:pt x="369" y="95"/>
                  </a:lnTo>
                  <a:lnTo>
                    <a:pt x="371" y="91"/>
                  </a:lnTo>
                  <a:lnTo>
                    <a:pt x="371" y="89"/>
                  </a:lnTo>
                  <a:lnTo>
                    <a:pt x="369" y="89"/>
                  </a:lnTo>
                  <a:lnTo>
                    <a:pt x="369" y="89"/>
                  </a:lnTo>
                  <a:close/>
                  <a:moveTo>
                    <a:pt x="529" y="133"/>
                  </a:moveTo>
                  <a:lnTo>
                    <a:pt x="533" y="140"/>
                  </a:lnTo>
                  <a:lnTo>
                    <a:pt x="539" y="148"/>
                  </a:lnTo>
                  <a:lnTo>
                    <a:pt x="542" y="158"/>
                  </a:lnTo>
                  <a:lnTo>
                    <a:pt x="542" y="150"/>
                  </a:lnTo>
                  <a:lnTo>
                    <a:pt x="541" y="142"/>
                  </a:lnTo>
                  <a:lnTo>
                    <a:pt x="541" y="142"/>
                  </a:lnTo>
                  <a:lnTo>
                    <a:pt x="539" y="142"/>
                  </a:lnTo>
                  <a:lnTo>
                    <a:pt x="529" y="133"/>
                  </a:lnTo>
                  <a:close/>
                  <a:moveTo>
                    <a:pt x="506" y="220"/>
                  </a:moveTo>
                  <a:lnTo>
                    <a:pt x="503" y="226"/>
                  </a:lnTo>
                  <a:lnTo>
                    <a:pt x="499" y="232"/>
                  </a:lnTo>
                  <a:lnTo>
                    <a:pt x="495" y="238"/>
                  </a:lnTo>
                  <a:lnTo>
                    <a:pt x="501" y="234"/>
                  </a:lnTo>
                  <a:lnTo>
                    <a:pt x="504" y="228"/>
                  </a:lnTo>
                  <a:lnTo>
                    <a:pt x="510" y="222"/>
                  </a:lnTo>
                  <a:lnTo>
                    <a:pt x="510" y="222"/>
                  </a:lnTo>
                  <a:lnTo>
                    <a:pt x="508" y="220"/>
                  </a:lnTo>
                  <a:lnTo>
                    <a:pt x="506" y="220"/>
                  </a:lnTo>
                  <a:close/>
                  <a:moveTo>
                    <a:pt x="381" y="95"/>
                  </a:moveTo>
                  <a:lnTo>
                    <a:pt x="371" y="101"/>
                  </a:lnTo>
                  <a:lnTo>
                    <a:pt x="365" y="108"/>
                  </a:lnTo>
                  <a:lnTo>
                    <a:pt x="365" y="110"/>
                  </a:lnTo>
                  <a:lnTo>
                    <a:pt x="365" y="110"/>
                  </a:lnTo>
                  <a:lnTo>
                    <a:pt x="371" y="108"/>
                  </a:lnTo>
                  <a:lnTo>
                    <a:pt x="373" y="104"/>
                  </a:lnTo>
                  <a:lnTo>
                    <a:pt x="381" y="97"/>
                  </a:lnTo>
                  <a:lnTo>
                    <a:pt x="381" y="95"/>
                  </a:lnTo>
                  <a:lnTo>
                    <a:pt x="381" y="95"/>
                  </a:lnTo>
                  <a:close/>
                  <a:moveTo>
                    <a:pt x="520" y="230"/>
                  </a:moveTo>
                  <a:lnTo>
                    <a:pt x="514" y="236"/>
                  </a:lnTo>
                  <a:lnTo>
                    <a:pt x="508" y="239"/>
                  </a:lnTo>
                  <a:lnTo>
                    <a:pt x="503" y="243"/>
                  </a:lnTo>
                  <a:lnTo>
                    <a:pt x="506" y="245"/>
                  </a:lnTo>
                  <a:lnTo>
                    <a:pt x="508" y="243"/>
                  </a:lnTo>
                  <a:lnTo>
                    <a:pt x="510" y="243"/>
                  </a:lnTo>
                  <a:lnTo>
                    <a:pt x="512" y="241"/>
                  </a:lnTo>
                  <a:lnTo>
                    <a:pt x="518" y="238"/>
                  </a:lnTo>
                  <a:lnTo>
                    <a:pt x="523" y="234"/>
                  </a:lnTo>
                  <a:lnTo>
                    <a:pt x="522" y="232"/>
                  </a:lnTo>
                  <a:lnTo>
                    <a:pt x="520" y="230"/>
                  </a:lnTo>
                  <a:close/>
                  <a:moveTo>
                    <a:pt x="512" y="226"/>
                  </a:moveTo>
                  <a:lnTo>
                    <a:pt x="499" y="239"/>
                  </a:lnTo>
                  <a:lnTo>
                    <a:pt x="499" y="239"/>
                  </a:lnTo>
                  <a:lnTo>
                    <a:pt x="499" y="241"/>
                  </a:lnTo>
                  <a:lnTo>
                    <a:pt x="501" y="241"/>
                  </a:lnTo>
                  <a:lnTo>
                    <a:pt x="508" y="236"/>
                  </a:lnTo>
                  <a:lnTo>
                    <a:pt x="516" y="228"/>
                  </a:lnTo>
                  <a:lnTo>
                    <a:pt x="516" y="226"/>
                  </a:lnTo>
                  <a:lnTo>
                    <a:pt x="514" y="226"/>
                  </a:lnTo>
                  <a:lnTo>
                    <a:pt x="514" y="226"/>
                  </a:lnTo>
                  <a:lnTo>
                    <a:pt x="512" y="226"/>
                  </a:lnTo>
                  <a:close/>
                  <a:moveTo>
                    <a:pt x="89" y="241"/>
                  </a:moveTo>
                  <a:lnTo>
                    <a:pt x="87" y="239"/>
                  </a:lnTo>
                  <a:lnTo>
                    <a:pt x="87" y="239"/>
                  </a:lnTo>
                  <a:lnTo>
                    <a:pt x="82" y="243"/>
                  </a:lnTo>
                  <a:lnTo>
                    <a:pt x="76" y="247"/>
                  </a:lnTo>
                  <a:lnTo>
                    <a:pt x="70" y="251"/>
                  </a:lnTo>
                  <a:lnTo>
                    <a:pt x="70" y="253"/>
                  </a:lnTo>
                  <a:lnTo>
                    <a:pt x="70" y="255"/>
                  </a:lnTo>
                  <a:lnTo>
                    <a:pt x="72" y="255"/>
                  </a:lnTo>
                  <a:lnTo>
                    <a:pt x="76" y="253"/>
                  </a:lnTo>
                  <a:lnTo>
                    <a:pt x="78" y="251"/>
                  </a:lnTo>
                  <a:lnTo>
                    <a:pt x="80" y="249"/>
                  </a:lnTo>
                  <a:lnTo>
                    <a:pt x="85" y="245"/>
                  </a:lnTo>
                  <a:lnTo>
                    <a:pt x="89" y="241"/>
                  </a:lnTo>
                  <a:close/>
                  <a:moveTo>
                    <a:pt x="93" y="287"/>
                  </a:moveTo>
                  <a:lnTo>
                    <a:pt x="84" y="299"/>
                  </a:lnTo>
                  <a:lnTo>
                    <a:pt x="78" y="308"/>
                  </a:lnTo>
                  <a:lnTo>
                    <a:pt x="78" y="310"/>
                  </a:lnTo>
                  <a:lnTo>
                    <a:pt x="80" y="310"/>
                  </a:lnTo>
                  <a:lnTo>
                    <a:pt x="82" y="312"/>
                  </a:lnTo>
                  <a:lnTo>
                    <a:pt x="84" y="310"/>
                  </a:lnTo>
                  <a:lnTo>
                    <a:pt x="84" y="308"/>
                  </a:lnTo>
                  <a:lnTo>
                    <a:pt x="85" y="308"/>
                  </a:lnTo>
                  <a:lnTo>
                    <a:pt x="85" y="308"/>
                  </a:lnTo>
                  <a:lnTo>
                    <a:pt x="84" y="308"/>
                  </a:lnTo>
                  <a:lnTo>
                    <a:pt x="84" y="306"/>
                  </a:lnTo>
                  <a:lnTo>
                    <a:pt x="85" y="306"/>
                  </a:lnTo>
                  <a:lnTo>
                    <a:pt x="85" y="306"/>
                  </a:lnTo>
                  <a:lnTo>
                    <a:pt x="85" y="306"/>
                  </a:lnTo>
                  <a:lnTo>
                    <a:pt x="87" y="306"/>
                  </a:lnTo>
                  <a:lnTo>
                    <a:pt x="85" y="304"/>
                  </a:lnTo>
                  <a:lnTo>
                    <a:pt x="89" y="302"/>
                  </a:lnTo>
                  <a:lnTo>
                    <a:pt x="93" y="299"/>
                  </a:lnTo>
                  <a:lnTo>
                    <a:pt x="93" y="297"/>
                  </a:lnTo>
                  <a:lnTo>
                    <a:pt x="93" y="293"/>
                  </a:lnTo>
                  <a:lnTo>
                    <a:pt x="93" y="291"/>
                  </a:lnTo>
                  <a:lnTo>
                    <a:pt x="93" y="287"/>
                  </a:lnTo>
                  <a:lnTo>
                    <a:pt x="93" y="287"/>
                  </a:lnTo>
                  <a:close/>
                  <a:moveTo>
                    <a:pt x="91" y="257"/>
                  </a:moveTo>
                  <a:lnTo>
                    <a:pt x="84" y="262"/>
                  </a:lnTo>
                  <a:lnTo>
                    <a:pt x="76" y="268"/>
                  </a:lnTo>
                  <a:lnTo>
                    <a:pt x="68" y="274"/>
                  </a:lnTo>
                  <a:lnTo>
                    <a:pt x="68" y="276"/>
                  </a:lnTo>
                  <a:lnTo>
                    <a:pt x="68" y="279"/>
                  </a:lnTo>
                  <a:lnTo>
                    <a:pt x="68" y="281"/>
                  </a:lnTo>
                  <a:lnTo>
                    <a:pt x="74" y="278"/>
                  </a:lnTo>
                  <a:lnTo>
                    <a:pt x="80" y="272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7" y="264"/>
                  </a:lnTo>
                  <a:lnTo>
                    <a:pt x="87" y="262"/>
                  </a:lnTo>
                  <a:lnTo>
                    <a:pt x="87" y="260"/>
                  </a:lnTo>
                  <a:lnTo>
                    <a:pt x="89" y="260"/>
                  </a:lnTo>
                  <a:lnTo>
                    <a:pt x="89" y="262"/>
                  </a:lnTo>
                  <a:lnTo>
                    <a:pt x="89" y="260"/>
                  </a:lnTo>
                  <a:lnTo>
                    <a:pt x="89" y="259"/>
                  </a:lnTo>
                  <a:lnTo>
                    <a:pt x="89" y="259"/>
                  </a:lnTo>
                  <a:lnTo>
                    <a:pt x="91" y="257"/>
                  </a:lnTo>
                  <a:lnTo>
                    <a:pt x="91" y="257"/>
                  </a:lnTo>
                  <a:lnTo>
                    <a:pt x="91" y="257"/>
                  </a:lnTo>
                  <a:close/>
                  <a:moveTo>
                    <a:pt x="522" y="78"/>
                  </a:moveTo>
                  <a:lnTo>
                    <a:pt x="522" y="80"/>
                  </a:lnTo>
                  <a:lnTo>
                    <a:pt x="522" y="80"/>
                  </a:lnTo>
                  <a:lnTo>
                    <a:pt x="523" y="80"/>
                  </a:lnTo>
                  <a:lnTo>
                    <a:pt x="531" y="89"/>
                  </a:lnTo>
                  <a:lnTo>
                    <a:pt x="531" y="91"/>
                  </a:lnTo>
                  <a:lnTo>
                    <a:pt x="531" y="91"/>
                  </a:lnTo>
                  <a:lnTo>
                    <a:pt x="531" y="91"/>
                  </a:lnTo>
                  <a:lnTo>
                    <a:pt x="531" y="91"/>
                  </a:lnTo>
                  <a:lnTo>
                    <a:pt x="533" y="91"/>
                  </a:lnTo>
                  <a:lnTo>
                    <a:pt x="533" y="91"/>
                  </a:lnTo>
                  <a:lnTo>
                    <a:pt x="533" y="93"/>
                  </a:lnTo>
                  <a:lnTo>
                    <a:pt x="535" y="93"/>
                  </a:lnTo>
                  <a:lnTo>
                    <a:pt x="533" y="91"/>
                  </a:lnTo>
                  <a:lnTo>
                    <a:pt x="497" y="43"/>
                  </a:lnTo>
                  <a:lnTo>
                    <a:pt x="497" y="41"/>
                  </a:lnTo>
                  <a:lnTo>
                    <a:pt x="495" y="40"/>
                  </a:lnTo>
                  <a:lnTo>
                    <a:pt x="493" y="40"/>
                  </a:lnTo>
                  <a:lnTo>
                    <a:pt x="491" y="40"/>
                  </a:lnTo>
                  <a:lnTo>
                    <a:pt x="489" y="40"/>
                  </a:lnTo>
                  <a:lnTo>
                    <a:pt x="489" y="40"/>
                  </a:lnTo>
                  <a:lnTo>
                    <a:pt x="489" y="40"/>
                  </a:lnTo>
                  <a:lnTo>
                    <a:pt x="497" y="49"/>
                  </a:lnTo>
                  <a:lnTo>
                    <a:pt x="504" y="59"/>
                  </a:lnTo>
                  <a:lnTo>
                    <a:pt x="512" y="68"/>
                  </a:lnTo>
                  <a:lnTo>
                    <a:pt x="512" y="68"/>
                  </a:lnTo>
                  <a:lnTo>
                    <a:pt x="514" y="68"/>
                  </a:lnTo>
                  <a:lnTo>
                    <a:pt x="514" y="70"/>
                  </a:lnTo>
                  <a:lnTo>
                    <a:pt x="516" y="72"/>
                  </a:lnTo>
                  <a:lnTo>
                    <a:pt x="518" y="72"/>
                  </a:lnTo>
                  <a:lnTo>
                    <a:pt x="518" y="74"/>
                  </a:lnTo>
                  <a:lnTo>
                    <a:pt x="518" y="76"/>
                  </a:lnTo>
                  <a:lnTo>
                    <a:pt x="520" y="78"/>
                  </a:lnTo>
                  <a:lnTo>
                    <a:pt x="522" y="78"/>
                  </a:lnTo>
                  <a:close/>
                  <a:moveTo>
                    <a:pt x="525" y="59"/>
                  </a:moveTo>
                  <a:lnTo>
                    <a:pt x="527" y="59"/>
                  </a:lnTo>
                  <a:lnTo>
                    <a:pt x="527" y="61"/>
                  </a:lnTo>
                  <a:lnTo>
                    <a:pt x="529" y="61"/>
                  </a:lnTo>
                  <a:lnTo>
                    <a:pt x="529" y="62"/>
                  </a:lnTo>
                  <a:lnTo>
                    <a:pt x="529" y="62"/>
                  </a:lnTo>
                  <a:lnTo>
                    <a:pt x="531" y="64"/>
                  </a:lnTo>
                  <a:lnTo>
                    <a:pt x="531" y="64"/>
                  </a:lnTo>
                  <a:lnTo>
                    <a:pt x="531" y="66"/>
                  </a:lnTo>
                  <a:lnTo>
                    <a:pt x="533" y="66"/>
                  </a:lnTo>
                  <a:lnTo>
                    <a:pt x="535" y="68"/>
                  </a:lnTo>
                  <a:lnTo>
                    <a:pt x="535" y="62"/>
                  </a:lnTo>
                  <a:lnTo>
                    <a:pt x="535" y="57"/>
                  </a:lnTo>
                  <a:lnTo>
                    <a:pt x="527" y="45"/>
                  </a:lnTo>
                  <a:lnTo>
                    <a:pt x="516" y="36"/>
                  </a:lnTo>
                  <a:lnTo>
                    <a:pt x="514" y="36"/>
                  </a:lnTo>
                  <a:lnTo>
                    <a:pt x="512" y="36"/>
                  </a:lnTo>
                  <a:lnTo>
                    <a:pt x="508" y="36"/>
                  </a:lnTo>
                  <a:lnTo>
                    <a:pt x="518" y="47"/>
                  </a:lnTo>
                  <a:lnTo>
                    <a:pt x="525" y="59"/>
                  </a:lnTo>
                  <a:close/>
                  <a:moveTo>
                    <a:pt x="93" y="270"/>
                  </a:moveTo>
                  <a:lnTo>
                    <a:pt x="84" y="276"/>
                  </a:lnTo>
                  <a:lnTo>
                    <a:pt x="74" y="283"/>
                  </a:lnTo>
                  <a:lnTo>
                    <a:pt x="66" y="291"/>
                  </a:lnTo>
                  <a:lnTo>
                    <a:pt x="66" y="293"/>
                  </a:lnTo>
                  <a:lnTo>
                    <a:pt x="66" y="293"/>
                  </a:lnTo>
                  <a:lnTo>
                    <a:pt x="66" y="295"/>
                  </a:lnTo>
                  <a:lnTo>
                    <a:pt x="66" y="297"/>
                  </a:lnTo>
                  <a:lnTo>
                    <a:pt x="65" y="297"/>
                  </a:lnTo>
                  <a:lnTo>
                    <a:pt x="65" y="299"/>
                  </a:lnTo>
                  <a:lnTo>
                    <a:pt x="65" y="302"/>
                  </a:lnTo>
                  <a:lnTo>
                    <a:pt x="66" y="302"/>
                  </a:lnTo>
                  <a:lnTo>
                    <a:pt x="80" y="289"/>
                  </a:lnTo>
                  <a:lnTo>
                    <a:pt x="93" y="274"/>
                  </a:lnTo>
                  <a:lnTo>
                    <a:pt x="93" y="274"/>
                  </a:lnTo>
                  <a:lnTo>
                    <a:pt x="93" y="272"/>
                  </a:lnTo>
                  <a:lnTo>
                    <a:pt x="93" y="270"/>
                  </a:lnTo>
                  <a:lnTo>
                    <a:pt x="93" y="270"/>
                  </a:lnTo>
                  <a:lnTo>
                    <a:pt x="93" y="268"/>
                  </a:lnTo>
                  <a:lnTo>
                    <a:pt x="93" y="270"/>
                  </a:lnTo>
                  <a:close/>
                  <a:moveTo>
                    <a:pt x="514" y="140"/>
                  </a:moveTo>
                  <a:lnTo>
                    <a:pt x="520" y="152"/>
                  </a:lnTo>
                  <a:lnTo>
                    <a:pt x="527" y="161"/>
                  </a:lnTo>
                  <a:lnTo>
                    <a:pt x="535" y="175"/>
                  </a:lnTo>
                  <a:lnTo>
                    <a:pt x="544" y="190"/>
                  </a:lnTo>
                  <a:lnTo>
                    <a:pt x="542" y="169"/>
                  </a:lnTo>
                  <a:lnTo>
                    <a:pt x="527" y="156"/>
                  </a:lnTo>
                  <a:lnTo>
                    <a:pt x="514" y="140"/>
                  </a:lnTo>
                  <a:close/>
                  <a:moveTo>
                    <a:pt x="106" y="238"/>
                  </a:moveTo>
                  <a:lnTo>
                    <a:pt x="106" y="239"/>
                  </a:lnTo>
                  <a:lnTo>
                    <a:pt x="105" y="239"/>
                  </a:lnTo>
                  <a:lnTo>
                    <a:pt x="103" y="253"/>
                  </a:lnTo>
                  <a:lnTo>
                    <a:pt x="103" y="255"/>
                  </a:lnTo>
                  <a:lnTo>
                    <a:pt x="105" y="257"/>
                  </a:lnTo>
                  <a:lnTo>
                    <a:pt x="106" y="259"/>
                  </a:lnTo>
                  <a:lnTo>
                    <a:pt x="105" y="260"/>
                  </a:lnTo>
                  <a:lnTo>
                    <a:pt x="103" y="264"/>
                  </a:lnTo>
                  <a:lnTo>
                    <a:pt x="101" y="268"/>
                  </a:lnTo>
                  <a:lnTo>
                    <a:pt x="101" y="291"/>
                  </a:lnTo>
                  <a:lnTo>
                    <a:pt x="101" y="312"/>
                  </a:lnTo>
                  <a:lnTo>
                    <a:pt x="101" y="316"/>
                  </a:lnTo>
                  <a:lnTo>
                    <a:pt x="101" y="318"/>
                  </a:lnTo>
                  <a:lnTo>
                    <a:pt x="99" y="321"/>
                  </a:lnTo>
                  <a:lnTo>
                    <a:pt x="101" y="321"/>
                  </a:lnTo>
                  <a:lnTo>
                    <a:pt x="101" y="321"/>
                  </a:lnTo>
                  <a:lnTo>
                    <a:pt x="101" y="323"/>
                  </a:lnTo>
                  <a:lnTo>
                    <a:pt x="103" y="323"/>
                  </a:lnTo>
                  <a:lnTo>
                    <a:pt x="103" y="325"/>
                  </a:lnTo>
                  <a:lnTo>
                    <a:pt x="103" y="323"/>
                  </a:lnTo>
                  <a:lnTo>
                    <a:pt x="105" y="312"/>
                  </a:lnTo>
                  <a:lnTo>
                    <a:pt x="105" y="300"/>
                  </a:lnTo>
                  <a:lnTo>
                    <a:pt x="108" y="236"/>
                  </a:lnTo>
                  <a:lnTo>
                    <a:pt x="108" y="236"/>
                  </a:lnTo>
                  <a:lnTo>
                    <a:pt x="106" y="236"/>
                  </a:lnTo>
                  <a:lnTo>
                    <a:pt x="106" y="238"/>
                  </a:lnTo>
                  <a:lnTo>
                    <a:pt x="106" y="238"/>
                  </a:lnTo>
                  <a:close/>
                  <a:moveTo>
                    <a:pt x="468" y="49"/>
                  </a:moveTo>
                  <a:lnTo>
                    <a:pt x="468" y="49"/>
                  </a:lnTo>
                  <a:lnTo>
                    <a:pt x="468" y="51"/>
                  </a:lnTo>
                  <a:lnTo>
                    <a:pt x="470" y="51"/>
                  </a:lnTo>
                  <a:lnTo>
                    <a:pt x="470" y="53"/>
                  </a:lnTo>
                  <a:lnTo>
                    <a:pt x="468" y="51"/>
                  </a:lnTo>
                  <a:lnTo>
                    <a:pt x="466" y="49"/>
                  </a:lnTo>
                  <a:lnTo>
                    <a:pt x="464" y="47"/>
                  </a:lnTo>
                  <a:lnTo>
                    <a:pt x="463" y="47"/>
                  </a:lnTo>
                  <a:lnTo>
                    <a:pt x="461" y="45"/>
                  </a:lnTo>
                  <a:lnTo>
                    <a:pt x="461" y="43"/>
                  </a:lnTo>
                  <a:lnTo>
                    <a:pt x="457" y="43"/>
                  </a:lnTo>
                  <a:lnTo>
                    <a:pt x="451" y="43"/>
                  </a:lnTo>
                  <a:lnTo>
                    <a:pt x="464" y="55"/>
                  </a:lnTo>
                  <a:lnTo>
                    <a:pt x="476" y="68"/>
                  </a:lnTo>
                  <a:lnTo>
                    <a:pt x="476" y="68"/>
                  </a:lnTo>
                  <a:lnTo>
                    <a:pt x="478" y="68"/>
                  </a:lnTo>
                  <a:lnTo>
                    <a:pt x="497" y="91"/>
                  </a:lnTo>
                  <a:lnTo>
                    <a:pt x="516" y="114"/>
                  </a:lnTo>
                  <a:lnTo>
                    <a:pt x="516" y="116"/>
                  </a:lnTo>
                  <a:lnTo>
                    <a:pt x="518" y="116"/>
                  </a:lnTo>
                  <a:lnTo>
                    <a:pt x="518" y="118"/>
                  </a:lnTo>
                  <a:lnTo>
                    <a:pt x="520" y="118"/>
                  </a:lnTo>
                  <a:lnTo>
                    <a:pt x="520" y="118"/>
                  </a:lnTo>
                  <a:lnTo>
                    <a:pt x="520" y="120"/>
                  </a:lnTo>
                  <a:lnTo>
                    <a:pt x="520" y="120"/>
                  </a:lnTo>
                  <a:lnTo>
                    <a:pt x="523" y="123"/>
                  </a:lnTo>
                  <a:lnTo>
                    <a:pt x="525" y="123"/>
                  </a:lnTo>
                  <a:lnTo>
                    <a:pt x="525" y="123"/>
                  </a:lnTo>
                  <a:lnTo>
                    <a:pt x="523" y="125"/>
                  </a:lnTo>
                  <a:lnTo>
                    <a:pt x="527" y="127"/>
                  </a:lnTo>
                  <a:lnTo>
                    <a:pt x="531" y="131"/>
                  </a:lnTo>
                  <a:lnTo>
                    <a:pt x="531" y="135"/>
                  </a:lnTo>
                  <a:lnTo>
                    <a:pt x="533" y="133"/>
                  </a:lnTo>
                  <a:lnTo>
                    <a:pt x="533" y="133"/>
                  </a:lnTo>
                  <a:lnTo>
                    <a:pt x="529" y="125"/>
                  </a:lnTo>
                  <a:lnTo>
                    <a:pt x="529" y="123"/>
                  </a:lnTo>
                  <a:lnTo>
                    <a:pt x="527" y="123"/>
                  </a:lnTo>
                  <a:lnTo>
                    <a:pt x="527" y="123"/>
                  </a:lnTo>
                  <a:lnTo>
                    <a:pt x="501" y="87"/>
                  </a:lnTo>
                  <a:lnTo>
                    <a:pt x="472" y="55"/>
                  </a:lnTo>
                  <a:lnTo>
                    <a:pt x="474" y="55"/>
                  </a:lnTo>
                  <a:lnTo>
                    <a:pt x="474" y="57"/>
                  </a:lnTo>
                  <a:lnTo>
                    <a:pt x="474" y="57"/>
                  </a:lnTo>
                  <a:lnTo>
                    <a:pt x="474" y="55"/>
                  </a:lnTo>
                  <a:lnTo>
                    <a:pt x="472" y="53"/>
                  </a:lnTo>
                  <a:lnTo>
                    <a:pt x="472" y="53"/>
                  </a:lnTo>
                  <a:lnTo>
                    <a:pt x="470" y="51"/>
                  </a:lnTo>
                  <a:lnTo>
                    <a:pt x="468" y="51"/>
                  </a:lnTo>
                  <a:lnTo>
                    <a:pt x="468" y="49"/>
                  </a:lnTo>
                  <a:lnTo>
                    <a:pt x="468" y="49"/>
                  </a:lnTo>
                  <a:close/>
                  <a:moveTo>
                    <a:pt x="516" y="102"/>
                  </a:moveTo>
                  <a:lnTo>
                    <a:pt x="518" y="104"/>
                  </a:lnTo>
                  <a:lnTo>
                    <a:pt x="520" y="108"/>
                  </a:lnTo>
                  <a:lnTo>
                    <a:pt x="531" y="121"/>
                  </a:lnTo>
                  <a:lnTo>
                    <a:pt x="541" y="139"/>
                  </a:lnTo>
                  <a:lnTo>
                    <a:pt x="541" y="133"/>
                  </a:lnTo>
                  <a:lnTo>
                    <a:pt x="539" y="127"/>
                  </a:lnTo>
                  <a:lnTo>
                    <a:pt x="537" y="123"/>
                  </a:lnTo>
                  <a:lnTo>
                    <a:pt x="533" y="120"/>
                  </a:lnTo>
                  <a:lnTo>
                    <a:pt x="533" y="120"/>
                  </a:lnTo>
                  <a:lnTo>
                    <a:pt x="533" y="120"/>
                  </a:lnTo>
                  <a:lnTo>
                    <a:pt x="535" y="120"/>
                  </a:lnTo>
                  <a:lnTo>
                    <a:pt x="535" y="120"/>
                  </a:lnTo>
                  <a:lnTo>
                    <a:pt x="535" y="120"/>
                  </a:lnTo>
                  <a:lnTo>
                    <a:pt x="537" y="118"/>
                  </a:lnTo>
                  <a:lnTo>
                    <a:pt x="533" y="114"/>
                  </a:lnTo>
                  <a:lnTo>
                    <a:pt x="529" y="110"/>
                  </a:lnTo>
                  <a:lnTo>
                    <a:pt x="529" y="108"/>
                  </a:lnTo>
                  <a:lnTo>
                    <a:pt x="529" y="106"/>
                  </a:lnTo>
                  <a:lnTo>
                    <a:pt x="529" y="106"/>
                  </a:lnTo>
                  <a:lnTo>
                    <a:pt x="527" y="106"/>
                  </a:lnTo>
                  <a:lnTo>
                    <a:pt x="527" y="106"/>
                  </a:lnTo>
                  <a:lnTo>
                    <a:pt x="512" y="85"/>
                  </a:lnTo>
                  <a:lnTo>
                    <a:pt x="495" y="64"/>
                  </a:lnTo>
                  <a:lnTo>
                    <a:pt x="476" y="45"/>
                  </a:lnTo>
                  <a:lnTo>
                    <a:pt x="478" y="45"/>
                  </a:lnTo>
                  <a:lnTo>
                    <a:pt x="480" y="45"/>
                  </a:lnTo>
                  <a:lnTo>
                    <a:pt x="482" y="45"/>
                  </a:lnTo>
                  <a:lnTo>
                    <a:pt x="499" y="64"/>
                  </a:lnTo>
                  <a:lnTo>
                    <a:pt x="516" y="85"/>
                  </a:lnTo>
                  <a:lnTo>
                    <a:pt x="531" y="104"/>
                  </a:lnTo>
                  <a:lnTo>
                    <a:pt x="531" y="104"/>
                  </a:lnTo>
                  <a:lnTo>
                    <a:pt x="533" y="104"/>
                  </a:lnTo>
                  <a:lnTo>
                    <a:pt x="533" y="106"/>
                  </a:lnTo>
                  <a:lnTo>
                    <a:pt x="533" y="106"/>
                  </a:lnTo>
                  <a:lnTo>
                    <a:pt x="535" y="108"/>
                  </a:lnTo>
                  <a:lnTo>
                    <a:pt x="535" y="108"/>
                  </a:lnTo>
                  <a:lnTo>
                    <a:pt x="535" y="110"/>
                  </a:lnTo>
                  <a:lnTo>
                    <a:pt x="535" y="110"/>
                  </a:lnTo>
                  <a:lnTo>
                    <a:pt x="537" y="112"/>
                  </a:lnTo>
                  <a:lnTo>
                    <a:pt x="537" y="110"/>
                  </a:lnTo>
                  <a:lnTo>
                    <a:pt x="535" y="110"/>
                  </a:lnTo>
                  <a:lnTo>
                    <a:pt x="537" y="110"/>
                  </a:lnTo>
                  <a:lnTo>
                    <a:pt x="539" y="110"/>
                  </a:lnTo>
                  <a:lnTo>
                    <a:pt x="539" y="110"/>
                  </a:lnTo>
                  <a:lnTo>
                    <a:pt x="539" y="108"/>
                  </a:lnTo>
                  <a:lnTo>
                    <a:pt x="512" y="72"/>
                  </a:lnTo>
                  <a:lnTo>
                    <a:pt x="483" y="40"/>
                  </a:lnTo>
                  <a:lnTo>
                    <a:pt x="468" y="41"/>
                  </a:lnTo>
                  <a:lnTo>
                    <a:pt x="466" y="41"/>
                  </a:lnTo>
                  <a:lnTo>
                    <a:pt x="466" y="43"/>
                  </a:lnTo>
                  <a:lnTo>
                    <a:pt x="466" y="43"/>
                  </a:lnTo>
                  <a:lnTo>
                    <a:pt x="480" y="55"/>
                  </a:lnTo>
                  <a:lnTo>
                    <a:pt x="489" y="66"/>
                  </a:lnTo>
                  <a:lnTo>
                    <a:pt x="491" y="68"/>
                  </a:lnTo>
                  <a:lnTo>
                    <a:pt x="493" y="70"/>
                  </a:lnTo>
                  <a:lnTo>
                    <a:pt x="495" y="72"/>
                  </a:lnTo>
                  <a:lnTo>
                    <a:pt x="495" y="72"/>
                  </a:lnTo>
                  <a:lnTo>
                    <a:pt x="495" y="74"/>
                  </a:lnTo>
                  <a:lnTo>
                    <a:pt x="495" y="74"/>
                  </a:lnTo>
                  <a:lnTo>
                    <a:pt x="499" y="78"/>
                  </a:lnTo>
                  <a:lnTo>
                    <a:pt x="503" y="80"/>
                  </a:lnTo>
                  <a:lnTo>
                    <a:pt x="510" y="89"/>
                  </a:lnTo>
                  <a:lnTo>
                    <a:pt x="518" y="99"/>
                  </a:lnTo>
                  <a:lnTo>
                    <a:pt x="525" y="108"/>
                  </a:lnTo>
                  <a:lnTo>
                    <a:pt x="527" y="108"/>
                  </a:lnTo>
                  <a:lnTo>
                    <a:pt x="527" y="108"/>
                  </a:lnTo>
                  <a:lnTo>
                    <a:pt x="525" y="108"/>
                  </a:lnTo>
                  <a:lnTo>
                    <a:pt x="527" y="112"/>
                  </a:lnTo>
                  <a:lnTo>
                    <a:pt x="531" y="114"/>
                  </a:lnTo>
                  <a:lnTo>
                    <a:pt x="531" y="114"/>
                  </a:lnTo>
                  <a:lnTo>
                    <a:pt x="533" y="116"/>
                  </a:lnTo>
                  <a:lnTo>
                    <a:pt x="533" y="118"/>
                  </a:lnTo>
                  <a:lnTo>
                    <a:pt x="533" y="118"/>
                  </a:lnTo>
                  <a:lnTo>
                    <a:pt x="533" y="118"/>
                  </a:lnTo>
                  <a:lnTo>
                    <a:pt x="533" y="120"/>
                  </a:lnTo>
                  <a:lnTo>
                    <a:pt x="527" y="114"/>
                  </a:lnTo>
                  <a:lnTo>
                    <a:pt x="522" y="108"/>
                  </a:lnTo>
                  <a:lnTo>
                    <a:pt x="522" y="106"/>
                  </a:lnTo>
                  <a:lnTo>
                    <a:pt x="520" y="108"/>
                  </a:lnTo>
                  <a:lnTo>
                    <a:pt x="520" y="106"/>
                  </a:lnTo>
                  <a:lnTo>
                    <a:pt x="520" y="104"/>
                  </a:lnTo>
                  <a:lnTo>
                    <a:pt x="518" y="102"/>
                  </a:lnTo>
                  <a:lnTo>
                    <a:pt x="518" y="102"/>
                  </a:lnTo>
                  <a:lnTo>
                    <a:pt x="516" y="102"/>
                  </a:lnTo>
                  <a:close/>
                  <a:moveTo>
                    <a:pt x="457" y="150"/>
                  </a:moveTo>
                  <a:lnTo>
                    <a:pt x="457" y="152"/>
                  </a:lnTo>
                  <a:lnTo>
                    <a:pt x="459" y="154"/>
                  </a:lnTo>
                  <a:lnTo>
                    <a:pt x="457" y="154"/>
                  </a:lnTo>
                  <a:lnTo>
                    <a:pt x="455" y="154"/>
                  </a:lnTo>
                  <a:lnTo>
                    <a:pt x="453" y="154"/>
                  </a:lnTo>
                  <a:lnTo>
                    <a:pt x="451" y="156"/>
                  </a:lnTo>
                  <a:lnTo>
                    <a:pt x="447" y="158"/>
                  </a:lnTo>
                  <a:lnTo>
                    <a:pt x="447" y="160"/>
                  </a:lnTo>
                  <a:lnTo>
                    <a:pt x="445" y="163"/>
                  </a:lnTo>
                  <a:lnTo>
                    <a:pt x="445" y="163"/>
                  </a:lnTo>
                  <a:lnTo>
                    <a:pt x="443" y="163"/>
                  </a:lnTo>
                  <a:lnTo>
                    <a:pt x="443" y="163"/>
                  </a:lnTo>
                  <a:lnTo>
                    <a:pt x="443" y="158"/>
                  </a:lnTo>
                  <a:lnTo>
                    <a:pt x="447" y="154"/>
                  </a:lnTo>
                  <a:lnTo>
                    <a:pt x="449" y="152"/>
                  </a:lnTo>
                  <a:lnTo>
                    <a:pt x="453" y="150"/>
                  </a:lnTo>
                  <a:lnTo>
                    <a:pt x="449" y="144"/>
                  </a:lnTo>
                  <a:lnTo>
                    <a:pt x="445" y="137"/>
                  </a:lnTo>
                  <a:lnTo>
                    <a:pt x="445" y="135"/>
                  </a:lnTo>
                  <a:lnTo>
                    <a:pt x="447" y="135"/>
                  </a:lnTo>
                  <a:lnTo>
                    <a:pt x="449" y="135"/>
                  </a:lnTo>
                  <a:lnTo>
                    <a:pt x="455" y="139"/>
                  </a:lnTo>
                  <a:lnTo>
                    <a:pt x="459" y="142"/>
                  </a:lnTo>
                  <a:lnTo>
                    <a:pt x="464" y="148"/>
                  </a:lnTo>
                  <a:lnTo>
                    <a:pt x="466" y="150"/>
                  </a:lnTo>
                  <a:lnTo>
                    <a:pt x="468" y="150"/>
                  </a:lnTo>
                  <a:lnTo>
                    <a:pt x="472" y="152"/>
                  </a:lnTo>
                  <a:lnTo>
                    <a:pt x="470" y="150"/>
                  </a:lnTo>
                  <a:lnTo>
                    <a:pt x="468" y="148"/>
                  </a:lnTo>
                  <a:lnTo>
                    <a:pt x="468" y="146"/>
                  </a:lnTo>
                  <a:lnTo>
                    <a:pt x="463" y="139"/>
                  </a:lnTo>
                  <a:lnTo>
                    <a:pt x="457" y="131"/>
                  </a:lnTo>
                  <a:lnTo>
                    <a:pt x="451" y="123"/>
                  </a:lnTo>
                  <a:lnTo>
                    <a:pt x="451" y="123"/>
                  </a:lnTo>
                  <a:lnTo>
                    <a:pt x="451" y="123"/>
                  </a:lnTo>
                  <a:lnTo>
                    <a:pt x="451" y="123"/>
                  </a:lnTo>
                  <a:lnTo>
                    <a:pt x="449" y="123"/>
                  </a:lnTo>
                  <a:lnTo>
                    <a:pt x="447" y="121"/>
                  </a:lnTo>
                  <a:lnTo>
                    <a:pt x="445" y="120"/>
                  </a:lnTo>
                  <a:lnTo>
                    <a:pt x="445" y="118"/>
                  </a:lnTo>
                  <a:lnTo>
                    <a:pt x="443" y="118"/>
                  </a:lnTo>
                  <a:lnTo>
                    <a:pt x="443" y="116"/>
                  </a:lnTo>
                  <a:lnTo>
                    <a:pt x="445" y="114"/>
                  </a:lnTo>
                  <a:lnTo>
                    <a:pt x="447" y="114"/>
                  </a:lnTo>
                  <a:lnTo>
                    <a:pt x="455" y="121"/>
                  </a:lnTo>
                  <a:lnTo>
                    <a:pt x="461" y="129"/>
                  </a:lnTo>
                  <a:lnTo>
                    <a:pt x="463" y="129"/>
                  </a:lnTo>
                  <a:lnTo>
                    <a:pt x="463" y="131"/>
                  </a:lnTo>
                  <a:lnTo>
                    <a:pt x="463" y="131"/>
                  </a:lnTo>
                  <a:lnTo>
                    <a:pt x="463" y="133"/>
                  </a:lnTo>
                  <a:lnTo>
                    <a:pt x="463" y="133"/>
                  </a:lnTo>
                  <a:lnTo>
                    <a:pt x="464" y="133"/>
                  </a:lnTo>
                  <a:lnTo>
                    <a:pt x="466" y="133"/>
                  </a:lnTo>
                  <a:lnTo>
                    <a:pt x="466" y="137"/>
                  </a:lnTo>
                  <a:lnTo>
                    <a:pt x="468" y="139"/>
                  </a:lnTo>
                  <a:lnTo>
                    <a:pt x="472" y="142"/>
                  </a:lnTo>
                  <a:lnTo>
                    <a:pt x="476" y="146"/>
                  </a:lnTo>
                  <a:lnTo>
                    <a:pt x="480" y="150"/>
                  </a:lnTo>
                  <a:lnTo>
                    <a:pt x="483" y="154"/>
                  </a:lnTo>
                  <a:lnTo>
                    <a:pt x="487" y="158"/>
                  </a:lnTo>
                  <a:lnTo>
                    <a:pt x="491" y="161"/>
                  </a:lnTo>
                  <a:lnTo>
                    <a:pt x="497" y="165"/>
                  </a:lnTo>
                  <a:lnTo>
                    <a:pt x="476" y="135"/>
                  </a:lnTo>
                  <a:lnTo>
                    <a:pt x="453" y="104"/>
                  </a:lnTo>
                  <a:lnTo>
                    <a:pt x="434" y="85"/>
                  </a:lnTo>
                  <a:lnTo>
                    <a:pt x="415" y="66"/>
                  </a:lnTo>
                  <a:lnTo>
                    <a:pt x="415" y="66"/>
                  </a:lnTo>
                  <a:lnTo>
                    <a:pt x="415" y="64"/>
                  </a:lnTo>
                  <a:lnTo>
                    <a:pt x="417" y="64"/>
                  </a:lnTo>
                  <a:lnTo>
                    <a:pt x="447" y="91"/>
                  </a:lnTo>
                  <a:lnTo>
                    <a:pt x="476" y="120"/>
                  </a:lnTo>
                  <a:lnTo>
                    <a:pt x="476" y="121"/>
                  </a:lnTo>
                  <a:lnTo>
                    <a:pt x="476" y="121"/>
                  </a:lnTo>
                  <a:lnTo>
                    <a:pt x="480" y="123"/>
                  </a:lnTo>
                  <a:lnTo>
                    <a:pt x="483" y="125"/>
                  </a:lnTo>
                  <a:lnTo>
                    <a:pt x="539" y="190"/>
                  </a:lnTo>
                  <a:lnTo>
                    <a:pt x="539" y="190"/>
                  </a:lnTo>
                  <a:lnTo>
                    <a:pt x="537" y="190"/>
                  </a:lnTo>
                  <a:lnTo>
                    <a:pt x="537" y="190"/>
                  </a:lnTo>
                  <a:lnTo>
                    <a:pt x="535" y="190"/>
                  </a:lnTo>
                  <a:lnTo>
                    <a:pt x="504" y="156"/>
                  </a:lnTo>
                  <a:lnTo>
                    <a:pt x="503" y="154"/>
                  </a:lnTo>
                  <a:lnTo>
                    <a:pt x="503" y="152"/>
                  </a:lnTo>
                  <a:lnTo>
                    <a:pt x="503" y="152"/>
                  </a:lnTo>
                  <a:lnTo>
                    <a:pt x="501" y="152"/>
                  </a:lnTo>
                  <a:lnTo>
                    <a:pt x="501" y="150"/>
                  </a:lnTo>
                  <a:lnTo>
                    <a:pt x="499" y="148"/>
                  </a:lnTo>
                  <a:lnTo>
                    <a:pt x="497" y="146"/>
                  </a:lnTo>
                  <a:lnTo>
                    <a:pt x="495" y="144"/>
                  </a:lnTo>
                  <a:lnTo>
                    <a:pt x="495" y="144"/>
                  </a:lnTo>
                  <a:lnTo>
                    <a:pt x="493" y="142"/>
                  </a:lnTo>
                  <a:lnTo>
                    <a:pt x="493" y="142"/>
                  </a:lnTo>
                  <a:lnTo>
                    <a:pt x="491" y="142"/>
                  </a:lnTo>
                  <a:lnTo>
                    <a:pt x="491" y="140"/>
                  </a:lnTo>
                  <a:lnTo>
                    <a:pt x="491" y="140"/>
                  </a:lnTo>
                  <a:lnTo>
                    <a:pt x="491" y="140"/>
                  </a:lnTo>
                  <a:lnTo>
                    <a:pt x="489" y="139"/>
                  </a:lnTo>
                  <a:lnTo>
                    <a:pt x="483" y="135"/>
                  </a:lnTo>
                  <a:lnTo>
                    <a:pt x="482" y="129"/>
                  </a:lnTo>
                  <a:lnTo>
                    <a:pt x="480" y="129"/>
                  </a:lnTo>
                  <a:lnTo>
                    <a:pt x="480" y="127"/>
                  </a:lnTo>
                  <a:lnTo>
                    <a:pt x="480" y="127"/>
                  </a:lnTo>
                  <a:lnTo>
                    <a:pt x="478" y="127"/>
                  </a:lnTo>
                  <a:lnTo>
                    <a:pt x="476" y="123"/>
                  </a:lnTo>
                  <a:lnTo>
                    <a:pt x="474" y="121"/>
                  </a:lnTo>
                  <a:lnTo>
                    <a:pt x="472" y="120"/>
                  </a:lnTo>
                  <a:lnTo>
                    <a:pt x="472" y="120"/>
                  </a:lnTo>
                  <a:lnTo>
                    <a:pt x="470" y="120"/>
                  </a:lnTo>
                  <a:lnTo>
                    <a:pt x="470" y="118"/>
                  </a:lnTo>
                  <a:lnTo>
                    <a:pt x="468" y="118"/>
                  </a:lnTo>
                  <a:lnTo>
                    <a:pt x="466" y="116"/>
                  </a:lnTo>
                  <a:lnTo>
                    <a:pt x="480" y="133"/>
                  </a:lnTo>
                  <a:lnTo>
                    <a:pt x="491" y="150"/>
                  </a:lnTo>
                  <a:lnTo>
                    <a:pt x="495" y="156"/>
                  </a:lnTo>
                  <a:lnTo>
                    <a:pt x="499" y="161"/>
                  </a:lnTo>
                  <a:lnTo>
                    <a:pt x="503" y="169"/>
                  </a:lnTo>
                  <a:lnTo>
                    <a:pt x="501" y="169"/>
                  </a:lnTo>
                  <a:lnTo>
                    <a:pt x="501" y="169"/>
                  </a:lnTo>
                  <a:lnTo>
                    <a:pt x="499" y="169"/>
                  </a:lnTo>
                  <a:lnTo>
                    <a:pt x="497" y="167"/>
                  </a:lnTo>
                  <a:lnTo>
                    <a:pt x="485" y="158"/>
                  </a:lnTo>
                  <a:lnTo>
                    <a:pt x="472" y="146"/>
                  </a:lnTo>
                  <a:lnTo>
                    <a:pt x="474" y="150"/>
                  </a:lnTo>
                  <a:lnTo>
                    <a:pt x="476" y="152"/>
                  </a:lnTo>
                  <a:lnTo>
                    <a:pt x="476" y="156"/>
                  </a:lnTo>
                  <a:lnTo>
                    <a:pt x="476" y="156"/>
                  </a:lnTo>
                  <a:lnTo>
                    <a:pt x="476" y="158"/>
                  </a:lnTo>
                  <a:lnTo>
                    <a:pt x="474" y="158"/>
                  </a:lnTo>
                  <a:lnTo>
                    <a:pt x="463" y="148"/>
                  </a:lnTo>
                  <a:lnTo>
                    <a:pt x="451" y="140"/>
                  </a:lnTo>
                  <a:lnTo>
                    <a:pt x="451" y="140"/>
                  </a:lnTo>
                  <a:lnTo>
                    <a:pt x="451" y="142"/>
                  </a:lnTo>
                  <a:lnTo>
                    <a:pt x="451" y="142"/>
                  </a:lnTo>
                  <a:lnTo>
                    <a:pt x="453" y="142"/>
                  </a:lnTo>
                  <a:lnTo>
                    <a:pt x="453" y="144"/>
                  </a:lnTo>
                  <a:lnTo>
                    <a:pt x="453" y="144"/>
                  </a:lnTo>
                  <a:lnTo>
                    <a:pt x="453" y="146"/>
                  </a:lnTo>
                  <a:lnTo>
                    <a:pt x="455" y="148"/>
                  </a:lnTo>
                  <a:lnTo>
                    <a:pt x="457" y="150"/>
                  </a:lnTo>
                  <a:close/>
                  <a:moveTo>
                    <a:pt x="451" y="51"/>
                  </a:moveTo>
                  <a:lnTo>
                    <a:pt x="451" y="51"/>
                  </a:lnTo>
                  <a:lnTo>
                    <a:pt x="451" y="49"/>
                  </a:lnTo>
                  <a:lnTo>
                    <a:pt x="451" y="49"/>
                  </a:lnTo>
                  <a:lnTo>
                    <a:pt x="449" y="47"/>
                  </a:lnTo>
                  <a:lnTo>
                    <a:pt x="449" y="49"/>
                  </a:lnTo>
                  <a:lnTo>
                    <a:pt x="447" y="47"/>
                  </a:lnTo>
                  <a:lnTo>
                    <a:pt x="445" y="45"/>
                  </a:lnTo>
                  <a:lnTo>
                    <a:pt x="443" y="45"/>
                  </a:lnTo>
                  <a:lnTo>
                    <a:pt x="434" y="47"/>
                  </a:lnTo>
                  <a:lnTo>
                    <a:pt x="426" y="47"/>
                  </a:lnTo>
                  <a:lnTo>
                    <a:pt x="449" y="70"/>
                  </a:lnTo>
                  <a:lnTo>
                    <a:pt x="472" y="91"/>
                  </a:lnTo>
                  <a:lnTo>
                    <a:pt x="482" y="101"/>
                  </a:lnTo>
                  <a:lnTo>
                    <a:pt x="489" y="110"/>
                  </a:lnTo>
                  <a:lnTo>
                    <a:pt x="527" y="152"/>
                  </a:lnTo>
                  <a:lnTo>
                    <a:pt x="531" y="156"/>
                  </a:lnTo>
                  <a:lnTo>
                    <a:pt x="535" y="158"/>
                  </a:lnTo>
                  <a:lnTo>
                    <a:pt x="539" y="161"/>
                  </a:lnTo>
                  <a:lnTo>
                    <a:pt x="537" y="156"/>
                  </a:lnTo>
                  <a:lnTo>
                    <a:pt x="535" y="150"/>
                  </a:lnTo>
                  <a:lnTo>
                    <a:pt x="506" y="108"/>
                  </a:lnTo>
                  <a:lnTo>
                    <a:pt x="470" y="70"/>
                  </a:lnTo>
                  <a:lnTo>
                    <a:pt x="470" y="68"/>
                  </a:lnTo>
                  <a:lnTo>
                    <a:pt x="470" y="68"/>
                  </a:lnTo>
                  <a:lnTo>
                    <a:pt x="464" y="62"/>
                  </a:lnTo>
                  <a:lnTo>
                    <a:pt x="459" y="59"/>
                  </a:lnTo>
                  <a:lnTo>
                    <a:pt x="459" y="57"/>
                  </a:lnTo>
                  <a:lnTo>
                    <a:pt x="457" y="55"/>
                  </a:lnTo>
                  <a:lnTo>
                    <a:pt x="455" y="53"/>
                  </a:lnTo>
                  <a:lnTo>
                    <a:pt x="453" y="53"/>
                  </a:lnTo>
                  <a:lnTo>
                    <a:pt x="455" y="53"/>
                  </a:lnTo>
                  <a:lnTo>
                    <a:pt x="455" y="51"/>
                  </a:lnTo>
                  <a:lnTo>
                    <a:pt x="453" y="51"/>
                  </a:lnTo>
                  <a:lnTo>
                    <a:pt x="453" y="51"/>
                  </a:lnTo>
                  <a:lnTo>
                    <a:pt x="451" y="51"/>
                  </a:lnTo>
                  <a:close/>
                  <a:moveTo>
                    <a:pt x="116" y="314"/>
                  </a:moveTo>
                  <a:lnTo>
                    <a:pt x="116" y="316"/>
                  </a:lnTo>
                  <a:lnTo>
                    <a:pt x="118" y="316"/>
                  </a:lnTo>
                  <a:lnTo>
                    <a:pt x="118" y="318"/>
                  </a:lnTo>
                  <a:lnTo>
                    <a:pt x="118" y="319"/>
                  </a:lnTo>
                  <a:lnTo>
                    <a:pt x="118" y="323"/>
                  </a:lnTo>
                  <a:lnTo>
                    <a:pt x="118" y="329"/>
                  </a:lnTo>
                  <a:lnTo>
                    <a:pt x="118" y="329"/>
                  </a:lnTo>
                  <a:lnTo>
                    <a:pt x="120" y="331"/>
                  </a:lnTo>
                  <a:lnTo>
                    <a:pt x="160" y="340"/>
                  </a:lnTo>
                  <a:lnTo>
                    <a:pt x="205" y="344"/>
                  </a:lnTo>
                  <a:lnTo>
                    <a:pt x="251" y="342"/>
                  </a:lnTo>
                  <a:lnTo>
                    <a:pt x="295" y="337"/>
                  </a:lnTo>
                  <a:lnTo>
                    <a:pt x="335" y="325"/>
                  </a:lnTo>
                  <a:lnTo>
                    <a:pt x="358" y="316"/>
                  </a:lnTo>
                  <a:lnTo>
                    <a:pt x="381" y="304"/>
                  </a:lnTo>
                  <a:lnTo>
                    <a:pt x="402" y="291"/>
                  </a:lnTo>
                  <a:lnTo>
                    <a:pt x="461" y="245"/>
                  </a:lnTo>
                  <a:lnTo>
                    <a:pt x="478" y="226"/>
                  </a:lnTo>
                  <a:lnTo>
                    <a:pt x="493" y="205"/>
                  </a:lnTo>
                  <a:lnTo>
                    <a:pt x="495" y="203"/>
                  </a:lnTo>
                  <a:lnTo>
                    <a:pt x="495" y="203"/>
                  </a:lnTo>
                  <a:lnTo>
                    <a:pt x="497" y="201"/>
                  </a:lnTo>
                  <a:lnTo>
                    <a:pt x="499" y="201"/>
                  </a:lnTo>
                  <a:lnTo>
                    <a:pt x="501" y="201"/>
                  </a:lnTo>
                  <a:lnTo>
                    <a:pt x="501" y="200"/>
                  </a:lnTo>
                  <a:lnTo>
                    <a:pt x="501" y="200"/>
                  </a:lnTo>
                  <a:lnTo>
                    <a:pt x="504" y="200"/>
                  </a:lnTo>
                  <a:lnTo>
                    <a:pt x="506" y="201"/>
                  </a:lnTo>
                  <a:lnTo>
                    <a:pt x="516" y="211"/>
                  </a:lnTo>
                  <a:lnTo>
                    <a:pt x="525" y="220"/>
                  </a:lnTo>
                  <a:lnTo>
                    <a:pt x="537" y="230"/>
                  </a:lnTo>
                  <a:lnTo>
                    <a:pt x="539" y="232"/>
                  </a:lnTo>
                  <a:lnTo>
                    <a:pt x="541" y="236"/>
                  </a:lnTo>
                  <a:lnTo>
                    <a:pt x="544" y="238"/>
                  </a:lnTo>
                  <a:lnTo>
                    <a:pt x="542" y="220"/>
                  </a:lnTo>
                  <a:lnTo>
                    <a:pt x="544" y="205"/>
                  </a:lnTo>
                  <a:lnTo>
                    <a:pt x="544" y="201"/>
                  </a:lnTo>
                  <a:lnTo>
                    <a:pt x="544" y="198"/>
                  </a:lnTo>
                  <a:lnTo>
                    <a:pt x="541" y="196"/>
                  </a:lnTo>
                  <a:lnTo>
                    <a:pt x="541" y="194"/>
                  </a:lnTo>
                  <a:lnTo>
                    <a:pt x="539" y="192"/>
                  </a:lnTo>
                  <a:lnTo>
                    <a:pt x="539" y="190"/>
                  </a:lnTo>
                  <a:lnTo>
                    <a:pt x="539" y="190"/>
                  </a:lnTo>
                  <a:lnTo>
                    <a:pt x="539" y="190"/>
                  </a:lnTo>
                  <a:lnTo>
                    <a:pt x="539" y="190"/>
                  </a:lnTo>
                  <a:lnTo>
                    <a:pt x="539" y="190"/>
                  </a:lnTo>
                  <a:lnTo>
                    <a:pt x="514" y="146"/>
                  </a:lnTo>
                  <a:lnTo>
                    <a:pt x="483" y="110"/>
                  </a:lnTo>
                  <a:lnTo>
                    <a:pt x="453" y="78"/>
                  </a:lnTo>
                  <a:lnTo>
                    <a:pt x="421" y="49"/>
                  </a:lnTo>
                  <a:lnTo>
                    <a:pt x="394" y="51"/>
                  </a:lnTo>
                  <a:lnTo>
                    <a:pt x="369" y="55"/>
                  </a:lnTo>
                  <a:lnTo>
                    <a:pt x="369" y="59"/>
                  </a:lnTo>
                  <a:lnTo>
                    <a:pt x="367" y="62"/>
                  </a:lnTo>
                  <a:lnTo>
                    <a:pt x="365" y="66"/>
                  </a:lnTo>
                  <a:lnTo>
                    <a:pt x="369" y="66"/>
                  </a:lnTo>
                  <a:lnTo>
                    <a:pt x="371" y="70"/>
                  </a:lnTo>
                  <a:lnTo>
                    <a:pt x="371" y="72"/>
                  </a:lnTo>
                  <a:lnTo>
                    <a:pt x="390" y="87"/>
                  </a:lnTo>
                  <a:lnTo>
                    <a:pt x="390" y="87"/>
                  </a:lnTo>
                  <a:lnTo>
                    <a:pt x="392" y="87"/>
                  </a:lnTo>
                  <a:lnTo>
                    <a:pt x="392" y="89"/>
                  </a:lnTo>
                  <a:lnTo>
                    <a:pt x="394" y="89"/>
                  </a:lnTo>
                  <a:lnTo>
                    <a:pt x="392" y="91"/>
                  </a:lnTo>
                  <a:lnTo>
                    <a:pt x="392" y="93"/>
                  </a:lnTo>
                  <a:lnTo>
                    <a:pt x="400" y="101"/>
                  </a:lnTo>
                  <a:lnTo>
                    <a:pt x="405" y="108"/>
                  </a:lnTo>
                  <a:lnTo>
                    <a:pt x="403" y="112"/>
                  </a:lnTo>
                  <a:lnTo>
                    <a:pt x="400" y="116"/>
                  </a:lnTo>
                  <a:lnTo>
                    <a:pt x="398" y="120"/>
                  </a:lnTo>
                  <a:lnTo>
                    <a:pt x="396" y="120"/>
                  </a:lnTo>
                  <a:lnTo>
                    <a:pt x="394" y="121"/>
                  </a:lnTo>
                  <a:lnTo>
                    <a:pt x="373" y="140"/>
                  </a:lnTo>
                  <a:lnTo>
                    <a:pt x="350" y="156"/>
                  </a:lnTo>
                  <a:lnTo>
                    <a:pt x="350" y="158"/>
                  </a:lnTo>
                  <a:lnTo>
                    <a:pt x="350" y="158"/>
                  </a:lnTo>
                  <a:lnTo>
                    <a:pt x="335" y="169"/>
                  </a:lnTo>
                  <a:lnTo>
                    <a:pt x="316" y="179"/>
                  </a:lnTo>
                  <a:lnTo>
                    <a:pt x="299" y="188"/>
                  </a:lnTo>
                  <a:lnTo>
                    <a:pt x="291" y="192"/>
                  </a:lnTo>
                  <a:lnTo>
                    <a:pt x="284" y="196"/>
                  </a:lnTo>
                  <a:lnTo>
                    <a:pt x="274" y="198"/>
                  </a:lnTo>
                  <a:lnTo>
                    <a:pt x="255" y="207"/>
                  </a:lnTo>
                  <a:lnTo>
                    <a:pt x="232" y="213"/>
                  </a:lnTo>
                  <a:lnTo>
                    <a:pt x="186" y="217"/>
                  </a:lnTo>
                  <a:lnTo>
                    <a:pt x="139" y="217"/>
                  </a:lnTo>
                  <a:lnTo>
                    <a:pt x="106" y="211"/>
                  </a:lnTo>
                  <a:lnTo>
                    <a:pt x="105" y="219"/>
                  </a:lnTo>
                  <a:lnTo>
                    <a:pt x="103" y="226"/>
                  </a:lnTo>
                  <a:lnTo>
                    <a:pt x="103" y="236"/>
                  </a:lnTo>
                  <a:lnTo>
                    <a:pt x="103" y="234"/>
                  </a:lnTo>
                  <a:lnTo>
                    <a:pt x="103" y="232"/>
                  </a:lnTo>
                  <a:lnTo>
                    <a:pt x="105" y="230"/>
                  </a:lnTo>
                  <a:lnTo>
                    <a:pt x="105" y="230"/>
                  </a:lnTo>
                  <a:lnTo>
                    <a:pt x="105" y="228"/>
                  </a:lnTo>
                  <a:lnTo>
                    <a:pt x="105" y="224"/>
                  </a:lnTo>
                  <a:lnTo>
                    <a:pt x="106" y="222"/>
                  </a:lnTo>
                  <a:lnTo>
                    <a:pt x="108" y="222"/>
                  </a:lnTo>
                  <a:lnTo>
                    <a:pt x="108" y="224"/>
                  </a:lnTo>
                  <a:lnTo>
                    <a:pt x="110" y="228"/>
                  </a:lnTo>
                  <a:lnTo>
                    <a:pt x="110" y="232"/>
                  </a:lnTo>
                  <a:lnTo>
                    <a:pt x="110" y="234"/>
                  </a:lnTo>
                  <a:lnTo>
                    <a:pt x="110" y="234"/>
                  </a:lnTo>
                  <a:lnTo>
                    <a:pt x="112" y="234"/>
                  </a:lnTo>
                  <a:lnTo>
                    <a:pt x="112" y="234"/>
                  </a:lnTo>
                  <a:lnTo>
                    <a:pt x="112" y="234"/>
                  </a:lnTo>
                  <a:lnTo>
                    <a:pt x="114" y="247"/>
                  </a:lnTo>
                  <a:lnTo>
                    <a:pt x="114" y="262"/>
                  </a:lnTo>
                  <a:lnTo>
                    <a:pt x="114" y="259"/>
                  </a:lnTo>
                  <a:lnTo>
                    <a:pt x="114" y="255"/>
                  </a:lnTo>
                  <a:lnTo>
                    <a:pt x="112" y="253"/>
                  </a:lnTo>
                  <a:lnTo>
                    <a:pt x="112" y="255"/>
                  </a:lnTo>
                  <a:lnTo>
                    <a:pt x="112" y="257"/>
                  </a:lnTo>
                  <a:lnTo>
                    <a:pt x="110" y="259"/>
                  </a:lnTo>
                  <a:lnTo>
                    <a:pt x="112" y="255"/>
                  </a:lnTo>
                  <a:lnTo>
                    <a:pt x="112" y="251"/>
                  </a:lnTo>
                  <a:lnTo>
                    <a:pt x="110" y="247"/>
                  </a:lnTo>
                  <a:lnTo>
                    <a:pt x="110" y="257"/>
                  </a:lnTo>
                  <a:lnTo>
                    <a:pt x="110" y="259"/>
                  </a:lnTo>
                  <a:lnTo>
                    <a:pt x="110" y="259"/>
                  </a:lnTo>
                  <a:lnTo>
                    <a:pt x="112" y="259"/>
                  </a:lnTo>
                  <a:lnTo>
                    <a:pt x="112" y="260"/>
                  </a:lnTo>
                  <a:lnTo>
                    <a:pt x="112" y="260"/>
                  </a:lnTo>
                  <a:lnTo>
                    <a:pt x="110" y="259"/>
                  </a:lnTo>
                  <a:lnTo>
                    <a:pt x="108" y="293"/>
                  </a:lnTo>
                  <a:lnTo>
                    <a:pt x="108" y="327"/>
                  </a:lnTo>
                  <a:lnTo>
                    <a:pt x="110" y="327"/>
                  </a:lnTo>
                  <a:lnTo>
                    <a:pt x="112" y="327"/>
                  </a:lnTo>
                  <a:lnTo>
                    <a:pt x="112" y="327"/>
                  </a:lnTo>
                  <a:lnTo>
                    <a:pt x="112" y="297"/>
                  </a:lnTo>
                  <a:lnTo>
                    <a:pt x="112" y="264"/>
                  </a:lnTo>
                  <a:lnTo>
                    <a:pt x="112" y="266"/>
                  </a:lnTo>
                  <a:lnTo>
                    <a:pt x="114" y="268"/>
                  </a:lnTo>
                  <a:lnTo>
                    <a:pt x="114" y="260"/>
                  </a:lnTo>
                  <a:lnTo>
                    <a:pt x="116" y="262"/>
                  </a:lnTo>
                  <a:lnTo>
                    <a:pt x="116" y="262"/>
                  </a:lnTo>
                  <a:lnTo>
                    <a:pt x="118" y="262"/>
                  </a:lnTo>
                  <a:lnTo>
                    <a:pt x="120" y="264"/>
                  </a:lnTo>
                  <a:lnTo>
                    <a:pt x="127" y="308"/>
                  </a:lnTo>
                  <a:lnTo>
                    <a:pt x="129" y="306"/>
                  </a:lnTo>
                  <a:lnTo>
                    <a:pt x="129" y="306"/>
                  </a:lnTo>
                  <a:lnTo>
                    <a:pt x="129" y="304"/>
                  </a:lnTo>
                  <a:lnTo>
                    <a:pt x="129" y="302"/>
                  </a:lnTo>
                  <a:lnTo>
                    <a:pt x="127" y="300"/>
                  </a:lnTo>
                  <a:lnTo>
                    <a:pt x="129" y="270"/>
                  </a:lnTo>
                  <a:lnTo>
                    <a:pt x="131" y="268"/>
                  </a:lnTo>
                  <a:lnTo>
                    <a:pt x="131" y="268"/>
                  </a:lnTo>
                  <a:lnTo>
                    <a:pt x="133" y="268"/>
                  </a:lnTo>
                  <a:lnTo>
                    <a:pt x="133" y="268"/>
                  </a:lnTo>
                  <a:lnTo>
                    <a:pt x="139" y="281"/>
                  </a:lnTo>
                  <a:lnTo>
                    <a:pt x="141" y="297"/>
                  </a:lnTo>
                  <a:lnTo>
                    <a:pt x="143" y="295"/>
                  </a:lnTo>
                  <a:lnTo>
                    <a:pt x="145" y="291"/>
                  </a:lnTo>
                  <a:lnTo>
                    <a:pt x="145" y="287"/>
                  </a:lnTo>
                  <a:lnTo>
                    <a:pt x="145" y="283"/>
                  </a:lnTo>
                  <a:lnTo>
                    <a:pt x="145" y="281"/>
                  </a:lnTo>
                  <a:lnTo>
                    <a:pt x="146" y="279"/>
                  </a:lnTo>
                  <a:lnTo>
                    <a:pt x="148" y="281"/>
                  </a:lnTo>
                  <a:lnTo>
                    <a:pt x="152" y="293"/>
                  </a:lnTo>
                  <a:lnTo>
                    <a:pt x="156" y="304"/>
                  </a:lnTo>
                  <a:lnTo>
                    <a:pt x="160" y="302"/>
                  </a:lnTo>
                  <a:lnTo>
                    <a:pt x="160" y="300"/>
                  </a:lnTo>
                  <a:lnTo>
                    <a:pt x="160" y="300"/>
                  </a:lnTo>
                  <a:lnTo>
                    <a:pt x="162" y="297"/>
                  </a:lnTo>
                  <a:lnTo>
                    <a:pt x="164" y="295"/>
                  </a:lnTo>
                  <a:lnTo>
                    <a:pt x="164" y="291"/>
                  </a:lnTo>
                  <a:lnTo>
                    <a:pt x="164" y="291"/>
                  </a:lnTo>
                  <a:lnTo>
                    <a:pt x="165" y="289"/>
                  </a:lnTo>
                  <a:lnTo>
                    <a:pt x="165" y="289"/>
                  </a:lnTo>
                  <a:lnTo>
                    <a:pt x="167" y="291"/>
                  </a:lnTo>
                  <a:lnTo>
                    <a:pt x="169" y="295"/>
                  </a:lnTo>
                  <a:lnTo>
                    <a:pt x="171" y="299"/>
                  </a:lnTo>
                  <a:lnTo>
                    <a:pt x="173" y="300"/>
                  </a:lnTo>
                  <a:lnTo>
                    <a:pt x="173" y="302"/>
                  </a:lnTo>
                  <a:lnTo>
                    <a:pt x="175" y="304"/>
                  </a:lnTo>
                  <a:lnTo>
                    <a:pt x="179" y="299"/>
                  </a:lnTo>
                  <a:lnTo>
                    <a:pt x="181" y="295"/>
                  </a:lnTo>
                  <a:lnTo>
                    <a:pt x="183" y="293"/>
                  </a:lnTo>
                  <a:lnTo>
                    <a:pt x="184" y="295"/>
                  </a:lnTo>
                  <a:lnTo>
                    <a:pt x="184" y="293"/>
                  </a:lnTo>
                  <a:lnTo>
                    <a:pt x="186" y="293"/>
                  </a:lnTo>
                  <a:lnTo>
                    <a:pt x="188" y="293"/>
                  </a:lnTo>
                  <a:lnTo>
                    <a:pt x="188" y="295"/>
                  </a:lnTo>
                  <a:lnTo>
                    <a:pt x="190" y="295"/>
                  </a:lnTo>
                  <a:lnTo>
                    <a:pt x="223" y="293"/>
                  </a:lnTo>
                  <a:lnTo>
                    <a:pt x="228" y="291"/>
                  </a:lnTo>
                  <a:lnTo>
                    <a:pt x="236" y="289"/>
                  </a:lnTo>
                  <a:lnTo>
                    <a:pt x="242" y="287"/>
                  </a:lnTo>
                  <a:lnTo>
                    <a:pt x="249" y="285"/>
                  </a:lnTo>
                  <a:lnTo>
                    <a:pt x="249" y="283"/>
                  </a:lnTo>
                  <a:lnTo>
                    <a:pt x="249" y="283"/>
                  </a:lnTo>
                  <a:lnTo>
                    <a:pt x="251" y="283"/>
                  </a:lnTo>
                  <a:lnTo>
                    <a:pt x="253" y="283"/>
                  </a:lnTo>
                  <a:lnTo>
                    <a:pt x="253" y="283"/>
                  </a:lnTo>
                  <a:lnTo>
                    <a:pt x="245" y="287"/>
                  </a:lnTo>
                  <a:lnTo>
                    <a:pt x="238" y="291"/>
                  </a:lnTo>
                  <a:lnTo>
                    <a:pt x="238" y="291"/>
                  </a:lnTo>
                  <a:lnTo>
                    <a:pt x="238" y="291"/>
                  </a:lnTo>
                  <a:lnTo>
                    <a:pt x="236" y="291"/>
                  </a:lnTo>
                  <a:lnTo>
                    <a:pt x="236" y="293"/>
                  </a:lnTo>
                  <a:lnTo>
                    <a:pt x="236" y="293"/>
                  </a:lnTo>
                  <a:lnTo>
                    <a:pt x="234" y="293"/>
                  </a:lnTo>
                  <a:lnTo>
                    <a:pt x="234" y="293"/>
                  </a:lnTo>
                  <a:lnTo>
                    <a:pt x="232" y="293"/>
                  </a:lnTo>
                  <a:lnTo>
                    <a:pt x="232" y="293"/>
                  </a:lnTo>
                  <a:lnTo>
                    <a:pt x="230" y="293"/>
                  </a:lnTo>
                  <a:lnTo>
                    <a:pt x="223" y="297"/>
                  </a:lnTo>
                  <a:lnTo>
                    <a:pt x="213" y="299"/>
                  </a:lnTo>
                  <a:lnTo>
                    <a:pt x="207" y="299"/>
                  </a:lnTo>
                  <a:lnTo>
                    <a:pt x="202" y="299"/>
                  </a:lnTo>
                  <a:lnTo>
                    <a:pt x="194" y="300"/>
                  </a:lnTo>
                  <a:lnTo>
                    <a:pt x="186" y="300"/>
                  </a:lnTo>
                  <a:lnTo>
                    <a:pt x="186" y="300"/>
                  </a:lnTo>
                  <a:lnTo>
                    <a:pt x="184" y="300"/>
                  </a:lnTo>
                  <a:lnTo>
                    <a:pt x="183" y="300"/>
                  </a:lnTo>
                  <a:lnTo>
                    <a:pt x="179" y="306"/>
                  </a:lnTo>
                  <a:lnTo>
                    <a:pt x="179" y="308"/>
                  </a:lnTo>
                  <a:lnTo>
                    <a:pt x="177" y="308"/>
                  </a:lnTo>
                  <a:lnTo>
                    <a:pt x="175" y="308"/>
                  </a:lnTo>
                  <a:lnTo>
                    <a:pt x="171" y="306"/>
                  </a:lnTo>
                  <a:lnTo>
                    <a:pt x="169" y="302"/>
                  </a:lnTo>
                  <a:lnTo>
                    <a:pt x="167" y="297"/>
                  </a:lnTo>
                  <a:lnTo>
                    <a:pt x="164" y="300"/>
                  </a:lnTo>
                  <a:lnTo>
                    <a:pt x="162" y="304"/>
                  </a:lnTo>
                  <a:lnTo>
                    <a:pt x="160" y="308"/>
                  </a:lnTo>
                  <a:lnTo>
                    <a:pt x="158" y="308"/>
                  </a:lnTo>
                  <a:lnTo>
                    <a:pt x="154" y="308"/>
                  </a:lnTo>
                  <a:lnTo>
                    <a:pt x="152" y="306"/>
                  </a:lnTo>
                  <a:lnTo>
                    <a:pt x="150" y="300"/>
                  </a:lnTo>
                  <a:lnTo>
                    <a:pt x="148" y="295"/>
                  </a:lnTo>
                  <a:lnTo>
                    <a:pt x="146" y="289"/>
                  </a:lnTo>
                  <a:lnTo>
                    <a:pt x="145" y="302"/>
                  </a:lnTo>
                  <a:lnTo>
                    <a:pt x="143" y="302"/>
                  </a:lnTo>
                  <a:lnTo>
                    <a:pt x="141" y="302"/>
                  </a:lnTo>
                  <a:lnTo>
                    <a:pt x="139" y="300"/>
                  </a:lnTo>
                  <a:lnTo>
                    <a:pt x="137" y="297"/>
                  </a:lnTo>
                  <a:lnTo>
                    <a:pt x="137" y="293"/>
                  </a:lnTo>
                  <a:lnTo>
                    <a:pt x="137" y="289"/>
                  </a:lnTo>
                  <a:lnTo>
                    <a:pt x="137" y="285"/>
                  </a:lnTo>
                  <a:lnTo>
                    <a:pt x="135" y="279"/>
                  </a:lnTo>
                  <a:lnTo>
                    <a:pt x="133" y="274"/>
                  </a:lnTo>
                  <a:lnTo>
                    <a:pt x="133" y="281"/>
                  </a:lnTo>
                  <a:lnTo>
                    <a:pt x="133" y="287"/>
                  </a:lnTo>
                  <a:lnTo>
                    <a:pt x="131" y="293"/>
                  </a:lnTo>
                  <a:lnTo>
                    <a:pt x="129" y="297"/>
                  </a:lnTo>
                  <a:lnTo>
                    <a:pt x="131" y="300"/>
                  </a:lnTo>
                  <a:lnTo>
                    <a:pt x="131" y="306"/>
                  </a:lnTo>
                  <a:lnTo>
                    <a:pt x="131" y="312"/>
                  </a:lnTo>
                  <a:lnTo>
                    <a:pt x="129" y="316"/>
                  </a:lnTo>
                  <a:lnTo>
                    <a:pt x="129" y="318"/>
                  </a:lnTo>
                  <a:lnTo>
                    <a:pt x="127" y="318"/>
                  </a:lnTo>
                  <a:lnTo>
                    <a:pt x="127" y="318"/>
                  </a:lnTo>
                  <a:lnTo>
                    <a:pt x="125" y="316"/>
                  </a:lnTo>
                  <a:lnTo>
                    <a:pt x="125" y="314"/>
                  </a:lnTo>
                  <a:lnTo>
                    <a:pt x="124" y="312"/>
                  </a:lnTo>
                  <a:lnTo>
                    <a:pt x="124" y="312"/>
                  </a:lnTo>
                  <a:lnTo>
                    <a:pt x="122" y="312"/>
                  </a:lnTo>
                  <a:lnTo>
                    <a:pt x="122" y="310"/>
                  </a:lnTo>
                  <a:lnTo>
                    <a:pt x="124" y="310"/>
                  </a:lnTo>
                  <a:lnTo>
                    <a:pt x="124" y="310"/>
                  </a:lnTo>
                  <a:lnTo>
                    <a:pt x="120" y="287"/>
                  </a:lnTo>
                  <a:lnTo>
                    <a:pt x="122" y="287"/>
                  </a:lnTo>
                  <a:lnTo>
                    <a:pt x="122" y="285"/>
                  </a:lnTo>
                  <a:lnTo>
                    <a:pt x="122" y="283"/>
                  </a:lnTo>
                  <a:lnTo>
                    <a:pt x="122" y="279"/>
                  </a:lnTo>
                  <a:lnTo>
                    <a:pt x="122" y="278"/>
                  </a:lnTo>
                  <a:lnTo>
                    <a:pt x="120" y="278"/>
                  </a:lnTo>
                  <a:lnTo>
                    <a:pt x="120" y="279"/>
                  </a:lnTo>
                  <a:lnTo>
                    <a:pt x="120" y="279"/>
                  </a:lnTo>
                  <a:lnTo>
                    <a:pt x="120" y="281"/>
                  </a:lnTo>
                  <a:lnTo>
                    <a:pt x="120" y="279"/>
                  </a:lnTo>
                  <a:lnTo>
                    <a:pt x="120" y="278"/>
                  </a:lnTo>
                  <a:lnTo>
                    <a:pt x="120" y="276"/>
                  </a:lnTo>
                  <a:lnTo>
                    <a:pt x="120" y="274"/>
                  </a:lnTo>
                  <a:lnTo>
                    <a:pt x="118" y="272"/>
                  </a:lnTo>
                  <a:lnTo>
                    <a:pt x="118" y="272"/>
                  </a:lnTo>
                  <a:lnTo>
                    <a:pt x="118" y="270"/>
                  </a:lnTo>
                  <a:lnTo>
                    <a:pt x="118" y="270"/>
                  </a:lnTo>
                  <a:lnTo>
                    <a:pt x="116" y="312"/>
                  </a:lnTo>
                  <a:lnTo>
                    <a:pt x="118" y="314"/>
                  </a:lnTo>
                  <a:lnTo>
                    <a:pt x="118" y="314"/>
                  </a:lnTo>
                  <a:lnTo>
                    <a:pt x="116" y="314"/>
                  </a:lnTo>
                  <a:close/>
                  <a:moveTo>
                    <a:pt x="552" y="0"/>
                  </a:moveTo>
                  <a:lnTo>
                    <a:pt x="554" y="0"/>
                  </a:lnTo>
                  <a:lnTo>
                    <a:pt x="554" y="0"/>
                  </a:lnTo>
                  <a:lnTo>
                    <a:pt x="556" y="2"/>
                  </a:lnTo>
                  <a:lnTo>
                    <a:pt x="562" y="36"/>
                  </a:lnTo>
                  <a:lnTo>
                    <a:pt x="565" y="74"/>
                  </a:lnTo>
                  <a:lnTo>
                    <a:pt x="563" y="74"/>
                  </a:lnTo>
                  <a:lnTo>
                    <a:pt x="563" y="74"/>
                  </a:lnTo>
                  <a:lnTo>
                    <a:pt x="565" y="87"/>
                  </a:lnTo>
                  <a:lnTo>
                    <a:pt x="565" y="101"/>
                  </a:lnTo>
                  <a:lnTo>
                    <a:pt x="565" y="135"/>
                  </a:lnTo>
                  <a:lnTo>
                    <a:pt x="563" y="167"/>
                  </a:lnTo>
                  <a:lnTo>
                    <a:pt x="562" y="200"/>
                  </a:lnTo>
                  <a:lnTo>
                    <a:pt x="560" y="232"/>
                  </a:lnTo>
                  <a:lnTo>
                    <a:pt x="567" y="232"/>
                  </a:lnTo>
                  <a:lnTo>
                    <a:pt x="575" y="232"/>
                  </a:lnTo>
                  <a:lnTo>
                    <a:pt x="581" y="234"/>
                  </a:lnTo>
                  <a:lnTo>
                    <a:pt x="582" y="234"/>
                  </a:lnTo>
                  <a:lnTo>
                    <a:pt x="582" y="236"/>
                  </a:lnTo>
                  <a:lnTo>
                    <a:pt x="582" y="236"/>
                  </a:lnTo>
                  <a:lnTo>
                    <a:pt x="579" y="239"/>
                  </a:lnTo>
                  <a:lnTo>
                    <a:pt x="575" y="239"/>
                  </a:lnTo>
                  <a:lnTo>
                    <a:pt x="569" y="239"/>
                  </a:lnTo>
                  <a:lnTo>
                    <a:pt x="569" y="239"/>
                  </a:lnTo>
                  <a:lnTo>
                    <a:pt x="569" y="241"/>
                  </a:lnTo>
                  <a:lnTo>
                    <a:pt x="567" y="243"/>
                  </a:lnTo>
                  <a:lnTo>
                    <a:pt x="565" y="243"/>
                  </a:lnTo>
                  <a:lnTo>
                    <a:pt x="562" y="245"/>
                  </a:lnTo>
                  <a:lnTo>
                    <a:pt x="560" y="245"/>
                  </a:lnTo>
                  <a:lnTo>
                    <a:pt x="560" y="253"/>
                  </a:lnTo>
                  <a:lnTo>
                    <a:pt x="560" y="259"/>
                  </a:lnTo>
                  <a:lnTo>
                    <a:pt x="558" y="260"/>
                  </a:lnTo>
                  <a:lnTo>
                    <a:pt x="556" y="262"/>
                  </a:lnTo>
                  <a:lnTo>
                    <a:pt x="554" y="262"/>
                  </a:lnTo>
                  <a:lnTo>
                    <a:pt x="552" y="262"/>
                  </a:lnTo>
                  <a:lnTo>
                    <a:pt x="552" y="268"/>
                  </a:lnTo>
                  <a:lnTo>
                    <a:pt x="552" y="276"/>
                  </a:lnTo>
                  <a:lnTo>
                    <a:pt x="550" y="278"/>
                  </a:lnTo>
                  <a:lnTo>
                    <a:pt x="548" y="278"/>
                  </a:lnTo>
                  <a:lnTo>
                    <a:pt x="544" y="279"/>
                  </a:lnTo>
                  <a:lnTo>
                    <a:pt x="544" y="278"/>
                  </a:lnTo>
                  <a:lnTo>
                    <a:pt x="542" y="276"/>
                  </a:lnTo>
                  <a:lnTo>
                    <a:pt x="542" y="268"/>
                  </a:lnTo>
                  <a:lnTo>
                    <a:pt x="544" y="260"/>
                  </a:lnTo>
                  <a:lnTo>
                    <a:pt x="544" y="253"/>
                  </a:lnTo>
                  <a:lnTo>
                    <a:pt x="512" y="260"/>
                  </a:lnTo>
                  <a:lnTo>
                    <a:pt x="510" y="260"/>
                  </a:lnTo>
                  <a:lnTo>
                    <a:pt x="510" y="260"/>
                  </a:lnTo>
                  <a:lnTo>
                    <a:pt x="512" y="264"/>
                  </a:lnTo>
                  <a:lnTo>
                    <a:pt x="516" y="264"/>
                  </a:lnTo>
                  <a:lnTo>
                    <a:pt x="516" y="266"/>
                  </a:lnTo>
                  <a:lnTo>
                    <a:pt x="516" y="266"/>
                  </a:lnTo>
                  <a:lnTo>
                    <a:pt x="518" y="268"/>
                  </a:lnTo>
                  <a:lnTo>
                    <a:pt x="516" y="270"/>
                  </a:lnTo>
                  <a:lnTo>
                    <a:pt x="516" y="272"/>
                  </a:lnTo>
                  <a:lnTo>
                    <a:pt x="516" y="276"/>
                  </a:lnTo>
                  <a:lnTo>
                    <a:pt x="514" y="276"/>
                  </a:lnTo>
                  <a:lnTo>
                    <a:pt x="510" y="278"/>
                  </a:lnTo>
                  <a:lnTo>
                    <a:pt x="506" y="276"/>
                  </a:lnTo>
                  <a:lnTo>
                    <a:pt x="503" y="274"/>
                  </a:lnTo>
                  <a:lnTo>
                    <a:pt x="501" y="272"/>
                  </a:lnTo>
                  <a:lnTo>
                    <a:pt x="497" y="270"/>
                  </a:lnTo>
                  <a:lnTo>
                    <a:pt x="495" y="268"/>
                  </a:lnTo>
                  <a:lnTo>
                    <a:pt x="491" y="266"/>
                  </a:lnTo>
                  <a:lnTo>
                    <a:pt x="487" y="264"/>
                  </a:lnTo>
                  <a:lnTo>
                    <a:pt x="487" y="264"/>
                  </a:lnTo>
                  <a:lnTo>
                    <a:pt x="485" y="264"/>
                  </a:lnTo>
                  <a:lnTo>
                    <a:pt x="485" y="262"/>
                  </a:lnTo>
                  <a:lnTo>
                    <a:pt x="485" y="262"/>
                  </a:lnTo>
                  <a:lnTo>
                    <a:pt x="485" y="262"/>
                  </a:lnTo>
                  <a:lnTo>
                    <a:pt x="487" y="260"/>
                  </a:lnTo>
                  <a:lnTo>
                    <a:pt x="487" y="260"/>
                  </a:lnTo>
                  <a:lnTo>
                    <a:pt x="489" y="259"/>
                  </a:lnTo>
                  <a:lnTo>
                    <a:pt x="485" y="257"/>
                  </a:lnTo>
                  <a:lnTo>
                    <a:pt x="482" y="253"/>
                  </a:lnTo>
                  <a:lnTo>
                    <a:pt x="478" y="249"/>
                  </a:lnTo>
                  <a:lnTo>
                    <a:pt x="434" y="285"/>
                  </a:lnTo>
                  <a:lnTo>
                    <a:pt x="384" y="316"/>
                  </a:lnTo>
                  <a:lnTo>
                    <a:pt x="343" y="335"/>
                  </a:lnTo>
                  <a:lnTo>
                    <a:pt x="297" y="348"/>
                  </a:lnTo>
                  <a:lnTo>
                    <a:pt x="253" y="354"/>
                  </a:lnTo>
                  <a:lnTo>
                    <a:pt x="207" y="356"/>
                  </a:lnTo>
                  <a:lnTo>
                    <a:pt x="162" y="354"/>
                  </a:lnTo>
                  <a:lnTo>
                    <a:pt x="118" y="348"/>
                  </a:lnTo>
                  <a:lnTo>
                    <a:pt x="116" y="348"/>
                  </a:lnTo>
                  <a:lnTo>
                    <a:pt x="116" y="350"/>
                  </a:lnTo>
                  <a:lnTo>
                    <a:pt x="118" y="352"/>
                  </a:lnTo>
                  <a:lnTo>
                    <a:pt x="116" y="354"/>
                  </a:lnTo>
                  <a:lnTo>
                    <a:pt x="114" y="354"/>
                  </a:lnTo>
                  <a:lnTo>
                    <a:pt x="112" y="354"/>
                  </a:lnTo>
                  <a:lnTo>
                    <a:pt x="95" y="346"/>
                  </a:lnTo>
                  <a:lnTo>
                    <a:pt x="74" y="342"/>
                  </a:lnTo>
                  <a:lnTo>
                    <a:pt x="65" y="340"/>
                  </a:lnTo>
                  <a:lnTo>
                    <a:pt x="57" y="338"/>
                  </a:lnTo>
                  <a:lnTo>
                    <a:pt x="32" y="335"/>
                  </a:lnTo>
                  <a:lnTo>
                    <a:pt x="11" y="327"/>
                  </a:lnTo>
                  <a:lnTo>
                    <a:pt x="7" y="323"/>
                  </a:lnTo>
                  <a:lnTo>
                    <a:pt x="4" y="321"/>
                  </a:lnTo>
                  <a:lnTo>
                    <a:pt x="2" y="319"/>
                  </a:lnTo>
                  <a:lnTo>
                    <a:pt x="2" y="319"/>
                  </a:lnTo>
                  <a:lnTo>
                    <a:pt x="0" y="318"/>
                  </a:lnTo>
                  <a:lnTo>
                    <a:pt x="0" y="316"/>
                  </a:lnTo>
                  <a:lnTo>
                    <a:pt x="21" y="323"/>
                  </a:lnTo>
                  <a:lnTo>
                    <a:pt x="44" y="329"/>
                  </a:lnTo>
                  <a:lnTo>
                    <a:pt x="68" y="331"/>
                  </a:lnTo>
                  <a:lnTo>
                    <a:pt x="45" y="316"/>
                  </a:lnTo>
                  <a:lnTo>
                    <a:pt x="45" y="316"/>
                  </a:lnTo>
                  <a:lnTo>
                    <a:pt x="47" y="314"/>
                  </a:lnTo>
                  <a:lnTo>
                    <a:pt x="47" y="314"/>
                  </a:lnTo>
                  <a:lnTo>
                    <a:pt x="47" y="312"/>
                  </a:lnTo>
                  <a:lnTo>
                    <a:pt x="47" y="310"/>
                  </a:lnTo>
                  <a:lnTo>
                    <a:pt x="51" y="310"/>
                  </a:lnTo>
                  <a:lnTo>
                    <a:pt x="53" y="312"/>
                  </a:lnTo>
                  <a:lnTo>
                    <a:pt x="47" y="306"/>
                  </a:lnTo>
                  <a:lnTo>
                    <a:pt x="44" y="302"/>
                  </a:lnTo>
                  <a:lnTo>
                    <a:pt x="44" y="300"/>
                  </a:lnTo>
                  <a:lnTo>
                    <a:pt x="45" y="299"/>
                  </a:lnTo>
                  <a:lnTo>
                    <a:pt x="47" y="297"/>
                  </a:lnTo>
                  <a:lnTo>
                    <a:pt x="49" y="297"/>
                  </a:lnTo>
                  <a:lnTo>
                    <a:pt x="49" y="299"/>
                  </a:lnTo>
                  <a:lnTo>
                    <a:pt x="49" y="299"/>
                  </a:lnTo>
                  <a:lnTo>
                    <a:pt x="51" y="300"/>
                  </a:lnTo>
                  <a:lnTo>
                    <a:pt x="53" y="302"/>
                  </a:lnTo>
                  <a:lnTo>
                    <a:pt x="55" y="302"/>
                  </a:lnTo>
                  <a:lnTo>
                    <a:pt x="55" y="300"/>
                  </a:lnTo>
                  <a:lnTo>
                    <a:pt x="55" y="300"/>
                  </a:lnTo>
                  <a:lnTo>
                    <a:pt x="55" y="300"/>
                  </a:lnTo>
                  <a:lnTo>
                    <a:pt x="61" y="278"/>
                  </a:lnTo>
                  <a:lnTo>
                    <a:pt x="61" y="253"/>
                  </a:lnTo>
                  <a:lnTo>
                    <a:pt x="61" y="251"/>
                  </a:lnTo>
                  <a:lnTo>
                    <a:pt x="63" y="249"/>
                  </a:lnTo>
                  <a:lnTo>
                    <a:pt x="63" y="247"/>
                  </a:lnTo>
                  <a:lnTo>
                    <a:pt x="63" y="249"/>
                  </a:lnTo>
                  <a:lnTo>
                    <a:pt x="61" y="249"/>
                  </a:lnTo>
                  <a:lnTo>
                    <a:pt x="59" y="249"/>
                  </a:lnTo>
                  <a:lnTo>
                    <a:pt x="57" y="249"/>
                  </a:lnTo>
                  <a:lnTo>
                    <a:pt x="57" y="247"/>
                  </a:lnTo>
                  <a:lnTo>
                    <a:pt x="59" y="245"/>
                  </a:lnTo>
                  <a:lnTo>
                    <a:pt x="61" y="243"/>
                  </a:lnTo>
                  <a:lnTo>
                    <a:pt x="63" y="241"/>
                  </a:lnTo>
                  <a:lnTo>
                    <a:pt x="63" y="241"/>
                  </a:lnTo>
                  <a:lnTo>
                    <a:pt x="61" y="241"/>
                  </a:lnTo>
                  <a:lnTo>
                    <a:pt x="59" y="241"/>
                  </a:lnTo>
                  <a:lnTo>
                    <a:pt x="59" y="238"/>
                  </a:lnTo>
                  <a:lnTo>
                    <a:pt x="59" y="236"/>
                  </a:lnTo>
                  <a:lnTo>
                    <a:pt x="61" y="236"/>
                  </a:lnTo>
                  <a:lnTo>
                    <a:pt x="66" y="228"/>
                  </a:lnTo>
                  <a:lnTo>
                    <a:pt x="66" y="228"/>
                  </a:lnTo>
                  <a:lnTo>
                    <a:pt x="65" y="226"/>
                  </a:lnTo>
                  <a:lnTo>
                    <a:pt x="65" y="226"/>
                  </a:lnTo>
                  <a:lnTo>
                    <a:pt x="63" y="228"/>
                  </a:lnTo>
                  <a:lnTo>
                    <a:pt x="61" y="228"/>
                  </a:lnTo>
                  <a:lnTo>
                    <a:pt x="61" y="226"/>
                  </a:lnTo>
                  <a:lnTo>
                    <a:pt x="61" y="226"/>
                  </a:lnTo>
                  <a:lnTo>
                    <a:pt x="61" y="224"/>
                  </a:lnTo>
                  <a:lnTo>
                    <a:pt x="61" y="224"/>
                  </a:lnTo>
                  <a:lnTo>
                    <a:pt x="55" y="226"/>
                  </a:lnTo>
                  <a:lnTo>
                    <a:pt x="49" y="228"/>
                  </a:lnTo>
                  <a:lnTo>
                    <a:pt x="47" y="228"/>
                  </a:lnTo>
                  <a:lnTo>
                    <a:pt x="47" y="228"/>
                  </a:lnTo>
                  <a:lnTo>
                    <a:pt x="45" y="224"/>
                  </a:lnTo>
                  <a:lnTo>
                    <a:pt x="45" y="222"/>
                  </a:lnTo>
                  <a:lnTo>
                    <a:pt x="47" y="220"/>
                  </a:lnTo>
                  <a:lnTo>
                    <a:pt x="51" y="217"/>
                  </a:lnTo>
                  <a:lnTo>
                    <a:pt x="59" y="211"/>
                  </a:lnTo>
                  <a:lnTo>
                    <a:pt x="65" y="207"/>
                  </a:lnTo>
                  <a:lnTo>
                    <a:pt x="68" y="205"/>
                  </a:lnTo>
                  <a:lnTo>
                    <a:pt x="72" y="203"/>
                  </a:lnTo>
                  <a:lnTo>
                    <a:pt x="74" y="203"/>
                  </a:lnTo>
                  <a:lnTo>
                    <a:pt x="74" y="201"/>
                  </a:lnTo>
                  <a:lnTo>
                    <a:pt x="74" y="201"/>
                  </a:lnTo>
                  <a:lnTo>
                    <a:pt x="63" y="198"/>
                  </a:lnTo>
                  <a:lnTo>
                    <a:pt x="55" y="194"/>
                  </a:lnTo>
                  <a:lnTo>
                    <a:pt x="45" y="190"/>
                  </a:lnTo>
                  <a:lnTo>
                    <a:pt x="44" y="188"/>
                  </a:lnTo>
                  <a:lnTo>
                    <a:pt x="44" y="184"/>
                  </a:lnTo>
                  <a:lnTo>
                    <a:pt x="65" y="192"/>
                  </a:lnTo>
                  <a:lnTo>
                    <a:pt x="87" y="196"/>
                  </a:lnTo>
                  <a:lnTo>
                    <a:pt x="103" y="188"/>
                  </a:lnTo>
                  <a:lnTo>
                    <a:pt x="120" y="180"/>
                  </a:lnTo>
                  <a:lnTo>
                    <a:pt x="122" y="180"/>
                  </a:lnTo>
                  <a:lnTo>
                    <a:pt x="122" y="180"/>
                  </a:lnTo>
                  <a:lnTo>
                    <a:pt x="124" y="182"/>
                  </a:lnTo>
                  <a:lnTo>
                    <a:pt x="125" y="184"/>
                  </a:lnTo>
                  <a:lnTo>
                    <a:pt x="124" y="188"/>
                  </a:lnTo>
                  <a:lnTo>
                    <a:pt x="124" y="188"/>
                  </a:lnTo>
                  <a:lnTo>
                    <a:pt x="120" y="190"/>
                  </a:lnTo>
                  <a:lnTo>
                    <a:pt x="118" y="192"/>
                  </a:lnTo>
                  <a:lnTo>
                    <a:pt x="116" y="194"/>
                  </a:lnTo>
                  <a:lnTo>
                    <a:pt x="135" y="198"/>
                  </a:lnTo>
                  <a:lnTo>
                    <a:pt x="154" y="200"/>
                  </a:lnTo>
                  <a:lnTo>
                    <a:pt x="181" y="203"/>
                  </a:lnTo>
                  <a:lnTo>
                    <a:pt x="207" y="201"/>
                  </a:lnTo>
                  <a:lnTo>
                    <a:pt x="232" y="198"/>
                  </a:lnTo>
                  <a:lnTo>
                    <a:pt x="274" y="182"/>
                  </a:lnTo>
                  <a:lnTo>
                    <a:pt x="312" y="165"/>
                  </a:lnTo>
                  <a:lnTo>
                    <a:pt x="341" y="150"/>
                  </a:lnTo>
                  <a:lnTo>
                    <a:pt x="363" y="131"/>
                  </a:lnTo>
                  <a:lnTo>
                    <a:pt x="363" y="131"/>
                  </a:lnTo>
                  <a:lnTo>
                    <a:pt x="363" y="129"/>
                  </a:lnTo>
                  <a:lnTo>
                    <a:pt x="362" y="127"/>
                  </a:lnTo>
                  <a:lnTo>
                    <a:pt x="360" y="127"/>
                  </a:lnTo>
                  <a:lnTo>
                    <a:pt x="358" y="125"/>
                  </a:lnTo>
                  <a:lnTo>
                    <a:pt x="358" y="125"/>
                  </a:lnTo>
                  <a:lnTo>
                    <a:pt x="356" y="125"/>
                  </a:lnTo>
                  <a:lnTo>
                    <a:pt x="356" y="123"/>
                  </a:lnTo>
                  <a:lnTo>
                    <a:pt x="354" y="121"/>
                  </a:lnTo>
                  <a:lnTo>
                    <a:pt x="354" y="121"/>
                  </a:lnTo>
                  <a:lnTo>
                    <a:pt x="352" y="121"/>
                  </a:lnTo>
                  <a:lnTo>
                    <a:pt x="352" y="121"/>
                  </a:lnTo>
                  <a:lnTo>
                    <a:pt x="350" y="121"/>
                  </a:lnTo>
                  <a:lnTo>
                    <a:pt x="350" y="120"/>
                  </a:lnTo>
                  <a:lnTo>
                    <a:pt x="350" y="116"/>
                  </a:lnTo>
                  <a:lnTo>
                    <a:pt x="348" y="114"/>
                  </a:lnTo>
                  <a:lnTo>
                    <a:pt x="346" y="116"/>
                  </a:lnTo>
                  <a:lnTo>
                    <a:pt x="344" y="116"/>
                  </a:lnTo>
                  <a:lnTo>
                    <a:pt x="344" y="114"/>
                  </a:lnTo>
                  <a:lnTo>
                    <a:pt x="344" y="112"/>
                  </a:lnTo>
                  <a:lnTo>
                    <a:pt x="344" y="110"/>
                  </a:lnTo>
                  <a:lnTo>
                    <a:pt x="343" y="110"/>
                  </a:lnTo>
                  <a:lnTo>
                    <a:pt x="341" y="110"/>
                  </a:lnTo>
                  <a:lnTo>
                    <a:pt x="341" y="108"/>
                  </a:lnTo>
                  <a:lnTo>
                    <a:pt x="341" y="106"/>
                  </a:lnTo>
                  <a:lnTo>
                    <a:pt x="341" y="106"/>
                  </a:lnTo>
                  <a:lnTo>
                    <a:pt x="339" y="106"/>
                  </a:lnTo>
                  <a:lnTo>
                    <a:pt x="337" y="106"/>
                  </a:lnTo>
                  <a:lnTo>
                    <a:pt x="337" y="102"/>
                  </a:lnTo>
                  <a:lnTo>
                    <a:pt x="333" y="99"/>
                  </a:lnTo>
                  <a:lnTo>
                    <a:pt x="333" y="101"/>
                  </a:lnTo>
                  <a:lnTo>
                    <a:pt x="331" y="102"/>
                  </a:lnTo>
                  <a:lnTo>
                    <a:pt x="331" y="104"/>
                  </a:lnTo>
                  <a:lnTo>
                    <a:pt x="329" y="104"/>
                  </a:lnTo>
                  <a:lnTo>
                    <a:pt x="329" y="104"/>
                  </a:lnTo>
                  <a:lnTo>
                    <a:pt x="329" y="106"/>
                  </a:lnTo>
                  <a:lnTo>
                    <a:pt x="327" y="108"/>
                  </a:lnTo>
                  <a:lnTo>
                    <a:pt x="325" y="110"/>
                  </a:lnTo>
                  <a:lnTo>
                    <a:pt x="322" y="108"/>
                  </a:lnTo>
                  <a:lnTo>
                    <a:pt x="318" y="106"/>
                  </a:lnTo>
                  <a:lnTo>
                    <a:pt x="322" y="101"/>
                  </a:lnTo>
                  <a:lnTo>
                    <a:pt x="324" y="95"/>
                  </a:lnTo>
                  <a:lnTo>
                    <a:pt x="325" y="87"/>
                  </a:lnTo>
                  <a:lnTo>
                    <a:pt x="327" y="87"/>
                  </a:lnTo>
                  <a:lnTo>
                    <a:pt x="327" y="85"/>
                  </a:lnTo>
                  <a:lnTo>
                    <a:pt x="331" y="80"/>
                  </a:lnTo>
                  <a:lnTo>
                    <a:pt x="333" y="76"/>
                  </a:lnTo>
                  <a:lnTo>
                    <a:pt x="337" y="70"/>
                  </a:lnTo>
                  <a:lnTo>
                    <a:pt x="339" y="64"/>
                  </a:lnTo>
                  <a:lnTo>
                    <a:pt x="341" y="62"/>
                  </a:lnTo>
                  <a:lnTo>
                    <a:pt x="341" y="62"/>
                  </a:lnTo>
                  <a:lnTo>
                    <a:pt x="343" y="61"/>
                  </a:lnTo>
                  <a:lnTo>
                    <a:pt x="341" y="59"/>
                  </a:lnTo>
                  <a:lnTo>
                    <a:pt x="339" y="55"/>
                  </a:lnTo>
                  <a:lnTo>
                    <a:pt x="341" y="51"/>
                  </a:lnTo>
                  <a:lnTo>
                    <a:pt x="341" y="51"/>
                  </a:lnTo>
                  <a:lnTo>
                    <a:pt x="343" y="51"/>
                  </a:lnTo>
                  <a:lnTo>
                    <a:pt x="343" y="49"/>
                  </a:lnTo>
                  <a:lnTo>
                    <a:pt x="346" y="45"/>
                  </a:lnTo>
                  <a:lnTo>
                    <a:pt x="346" y="43"/>
                  </a:lnTo>
                  <a:lnTo>
                    <a:pt x="348" y="38"/>
                  </a:lnTo>
                  <a:lnTo>
                    <a:pt x="350" y="38"/>
                  </a:lnTo>
                  <a:lnTo>
                    <a:pt x="352" y="36"/>
                  </a:lnTo>
                  <a:lnTo>
                    <a:pt x="352" y="34"/>
                  </a:lnTo>
                  <a:lnTo>
                    <a:pt x="352" y="34"/>
                  </a:lnTo>
                  <a:lnTo>
                    <a:pt x="352" y="32"/>
                  </a:lnTo>
                  <a:lnTo>
                    <a:pt x="352" y="32"/>
                  </a:lnTo>
                  <a:lnTo>
                    <a:pt x="354" y="32"/>
                  </a:lnTo>
                  <a:lnTo>
                    <a:pt x="356" y="32"/>
                  </a:lnTo>
                  <a:lnTo>
                    <a:pt x="358" y="32"/>
                  </a:lnTo>
                  <a:lnTo>
                    <a:pt x="360" y="34"/>
                  </a:lnTo>
                  <a:lnTo>
                    <a:pt x="362" y="38"/>
                  </a:lnTo>
                  <a:lnTo>
                    <a:pt x="360" y="41"/>
                  </a:lnTo>
                  <a:lnTo>
                    <a:pt x="392" y="36"/>
                  </a:lnTo>
                  <a:lnTo>
                    <a:pt x="426" y="32"/>
                  </a:lnTo>
                  <a:lnTo>
                    <a:pt x="430" y="32"/>
                  </a:lnTo>
                  <a:lnTo>
                    <a:pt x="432" y="30"/>
                  </a:lnTo>
                  <a:lnTo>
                    <a:pt x="436" y="30"/>
                  </a:lnTo>
                  <a:lnTo>
                    <a:pt x="440" y="30"/>
                  </a:lnTo>
                  <a:lnTo>
                    <a:pt x="445" y="30"/>
                  </a:lnTo>
                  <a:lnTo>
                    <a:pt x="449" y="28"/>
                  </a:lnTo>
                  <a:lnTo>
                    <a:pt x="480" y="24"/>
                  </a:lnTo>
                  <a:lnTo>
                    <a:pt x="510" y="21"/>
                  </a:lnTo>
                  <a:lnTo>
                    <a:pt x="518" y="19"/>
                  </a:lnTo>
                  <a:lnTo>
                    <a:pt x="525" y="17"/>
                  </a:lnTo>
                  <a:lnTo>
                    <a:pt x="535" y="19"/>
                  </a:lnTo>
                  <a:lnTo>
                    <a:pt x="535" y="15"/>
                  </a:lnTo>
                  <a:lnTo>
                    <a:pt x="535" y="11"/>
                  </a:lnTo>
                  <a:lnTo>
                    <a:pt x="535" y="9"/>
                  </a:lnTo>
                  <a:lnTo>
                    <a:pt x="537" y="7"/>
                  </a:lnTo>
                  <a:lnTo>
                    <a:pt x="537" y="5"/>
                  </a:lnTo>
                  <a:lnTo>
                    <a:pt x="537" y="5"/>
                  </a:lnTo>
                  <a:lnTo>
                    <a:pt x="539" y="5"/>
                  </a:lnTo>
                  <a:lnTo>
                    <a:pt x="541" y="3"/>
                  </a:lnTo>
                  <a:lnTo>
                    <a:pt x="542" y="3"/>
                  </a:lnTo>
                  <a:lnTo>
                    <a:pt x="544" y="3"/>
                  </a:lnTo>
                  <a:lnTo>
                    <a:pt x="546" y="9"/>
                  </a:lnTo>
                  <a:lnTo>
                    <a:pt x="546" y="17"/>
                  </a:lnTo>
                  <a:lnTo>
                    <a:pt x="548" y="17"/>
                  </a:lnTo>
                  <a:lnTo>
                    <a:pt x="548" y="17"/>
                  </a:lnTo>
                  <a:lnTo>
                    <a:pt x="548" y="13"/>
                  </a:lnTo>
                  <a:lnTo>
                    <a:pt x="548" y="7"/>
                  </a:lnTo>
                  <a:lnTo>
                    <a:pt x="548" y="2"/>
                  </a:lnTo>
                  <a:lnTo>
                    <a:pt x="548" y="2"/>
                  </a:lnTo>
                  <a:lnTo>
                    <a:pt x="548" y="0"/>
                  </a:lnTo>
                  <a:lnTo>
                    <a:pt x="550" y="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文本框 25">
              <a:extLst>
                <a:ext uri="{FF2B5EF4-FFF2-40B4-BE49-F238E27FC236}">
                  <a16:creationId xmlns:a16="http://schemas.microsoft.com/office/drawing/2014/main" id="{684EA7D2-CBF1-1945-99F5-1186FFEC04C0}"/>
                </a:ext>
              </a:extLst>
            </p:cNvPr>
            <p:cNvSpPr txBox="1"/>
            <p:nvPr/>
          </p:nvSpPr>
          <p:spPr>
            <a:xfrm>
              <a:off x="3197224" y="3964436"/>
              <a:ext cx="1211485" cy="346249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zh-CN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Year</a:t>
              </a:r>
              <a:r>
                <a:rPr lang="zh-CN" altLang="en-US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2004</a:t>
              </a:r>
              <a:endParaRPr lang="zh-CN" altLang="en-US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33" name="Picture 2">
            <a:extLst>
              <a:ext uri="{FF2B5EF4-FFF2-40B4-BE49-F238E27FC236}">
                <a16:creationId xmlns:a16="http://schemas.microsoft.com/office/drawing/2014/main" id="{6A92A360-81D1-294E-ADC5-41CC9C4E6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6196" y="0"/>
            <a:ext cx="1115616" cy="627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2000"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6"/>
          <p:cNvGrpSpPr/>
          <p:nvPr/>
        </p:nvGrpSpPr>
        <p:grpSpPr>
          <a:xfrm>
            <a:off x="999301" y="1143239"/>
            <a:ext cx="2744561" cy="3337517"/>
            <a:chOff x="7419975" y="803484"/>
            <a:chExt cx="930908" cy="1131679"/>
          </a:xfrm>
          <a:solidFill>
            <a:schemeClr val="accent2"/>
          </a:solidFill>
        </p:grpSpPr>
        <p:sp>
          <p:nvSpPr>
            <p:cNvPr id="5" name="Freeform 90"/>
            <p:cNvSpPr/>
            <p:nvPr/>
          </p:nvSpPr>
          <p:spPr bwMode="auto">
            <a:xfrm>
              <a:off x="7467600" y="1830388"/>
              <a:ext cx="315913" cy="104775"/>
            </a:xfrm>
            <a:custGeom>
              <a:avLst/>
              <a:gdLst>
                <a:gd name="T0" fmla="*/ 99 w 199"/>
                <a:gd name="T1" fmla="*/ 0 h 66"/>
                <a:gd name="T2" fmla="*/ 125 w 199"/>
                <a:gd name="T3" fmla="*/ 2 h 66"/>
                <a:gd name="T4" fmla="*/ 150 w 199"/>
                <a:gd name="T5" fmla="*/ 4 h 66"/>
                <a:gd name="T6" fmla="*/ 170 w 199"/>
                <a:gd name="T7" fmla="*/ 9 h 66"/>
                <a:gd name="T8" fmla="*/ 186 w 199"/>
                <a:gd name="T9" fmla="*/ 16 h 66"/>
                <a:gd name="T10" fmla="*/ 196 w 199"/>
                <a:gd name="T11" fmla="*/ 24 h 66"/>
                <a:gd name="T12" fmla="*/ 199 w 199"/>
                <a:gd name="T13" fmla="*/ 33 h 66"/>
                <a:gd name="T14" fmla="*/ 196 w 199"/>
                <a:gd name="T15" fmla="*/ 42 h 66"/>
                <a:gd name="T16" fmla="*/ 186 w 199"/>
                <a:gd name="T17" fmla="*/ 50 h 66"/>
                <a:gd name="T18" fmla="*/ 170 w 199"/>
                <a:gd name="T19" fmla="*/ 57 h 66"/>
                <a:gd name="T20" fmla="*/ 150 w 199"/>
                <a:gd name="T21" fmla="*/ 62 h 66"/>
                <a:gd name="T22" fmla="*/ 125 w 199"/>
                <a:gd name="T23" fmla="*/ 66 h 66"/>
                <a:gd name="T24" fmla="*/ 99 w 199"/>
                <a:gd name="T25" fmla="*/ 66 h 66"/>
                <a:gd name="T26" fmla="*/ 73 w 199"/>
                <a:gd name="T27" fmla="*/ 66 h 66"/>
                <a:gd name="T28" fmla="*/ 49 w 199"/>
                <a:gd name="T29" fmla="*/ 62 h 66"/>
                <a:gd name="T30" fmla="*/ 28 w 199"/>
                <a:gd name="T31" fmla="*/ 57 h 66"/>
                <a:gd name="T32" fmla="*/ 13 w 199"/>
                <a:gd name="T33" fmla="*/ 50 h 66"/>
                <a:gd name="T34" fmla="*/ 4 w 199"/>
                <a:gd name="T35" fmla="*/ 42 h 66"/>
                <a:gd name="T36" fmla="*/ 0 w 199"/>
                <a:gd name="T37" fmla="*/ 33 h 66"/>
                <a:gd name="T38" fmla="*/ 4 w 199"/>
                <a:gd name="T39" fmla="*/ 24 h 66"/>
                <a:gd name="T40" fmla="*/ 13 w 199"/>
                <a:gd name="T41" fmla="*/ 16 h 66"/>
                <a:gd name="T42" fmla="*/ 28 w 199"/>
                <a:gd name="T43" fmla="*/ 9 h 66"/>
                <a:gd name="T44" fmla="*/ 49 w 199"/>
                <a:gd name="T45" fmla="*/ 4 h 66"/>
                <a:gd name="T46" fmla="*/ 73 w 199"/>
                <a:gd name="T47" fmla="*/ 2 h 66"/>
                <a:gd name="T48" fmla="*/ 99 w 199"/>
                <a:gd name="T4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9" h="66">
                  <a:moveTo>
                    <a:pt x="99" y="0"/>
                  </a:moveTo>
                  <a:lnTo>
                    <a:pt x="125" y="2"/>
                  </a:lnTo>
                  <a:lnTo>
                    <a:pt x="150" y="4"/>
                  </a:lnTo>
                  <a:lnTo>
                    <a:pt x="170" y="9"/>
                  </a:lnTo>
                  <a:lnTo>
                    <a:pt x="186" y="16"/>
                  </a:lnTo>
                  <a:lnTo>
                    <a:pt x="196" y="24"/>
                  </a:lnTo>
                  <a:lnTo>
                    <a:pt x="199" y="33"/>
                  </a:lnTo>
                  <a:lnTo>
                    <a:pt x="196" y="42"/>
                  </a:lnTo>
                  <a:lnTo>
                    <a:pt x="186" y="50"/>
                  </a:lnTo>
                  <a:lnTo>
                    <a:pt x="170" y="57"/>
                  </a:lnTo>
                  <a:lnTo>
                    <a:pt x="150" y="62"/>
                  </a:lnTo>
                  <a:lnTo>
                    <a:pt x="125" y="66"/>
                  </a:lnTo>
                  <a:lnTo>
                    <a:pt x="99" y="66"/>
                  </a:lnTo>
                  <a:lnTo>
                    <a:pt x="73" y="66"/>
                  </a:lnTo>
                  <a:lnTo>
                    <a:pt x="49" y="62"/>
                  </a:lnTo>
                  <a:lnTo>
                    <a:pt x="28" y="57"/>
                  </a:lnTo>
                  <a:lnTo>
                    <a:pt x="13" y="50"/>
                  </a:lnTo>
                  <a:lnTo>
                    <a:pt x="4" y="42"/>
                  </a:lnTo>
                  <a:lnTo>
                    <a:pt x="0" y="33"/>
                  </a:lnTo>
                  <a:lnTo>
                    <a:pt x="4" y="24"/>
                  </a:lnTo>
                  <a:lnTo>
                    <a:pt x="13" y="16"/>
                  </a:lnTo>
                  <a:lnTo>
                    <a:pt x="28" y="9"/>
                  </a:lnTo>
                  <a:lnTo>
                    <a:pt x="49" y="4"/>
                  </a:lnTo>
                  <a:lnTo>
                    <a:pt x="73" y="2"/>
                  </a:lnTo>
                  <a:lnTo>
                    <a:pt x="9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103"/>
            <p:cNvSpPr/>
            <p:nvPr/>
          </p:nvSpPr>
          <p:spPr bwMode="auto">
            <a:xfrm>
              <a:off x="7683500" y="1095375"/>
              <a:ext cx="26988" cy="26988"/>
            </a:xfrm>
            <a:custGeom>
              <a:avLst/>
              <a:gdLst>
                <a:gd name="T0" fmla="*/ 9 w 17"/>
                <a:gd name="T1" fmla="*/ 0 h 17"/>
                <a:gd name="T2" fmla="*/ 12 w 17"/>
                <a:gd name="T3" fmla="*/ 1 h 17"/>
                <a:gd name="T4" fmla="*/ 14 w 17"/>
                <a:gd name="T5" fmla="*/ 3 h 17"/>
                <a:gd name="T6" fmla="*/ 17 w 17"/>
                <a:gd name="T7" fmla="*/ 5 h 17"/>
                <a:gd name="T8" fmla="*/ 17 w 17"/>
                <a:gd name="T9" fmla="*/ 9 h 17"/>
                <a:gd name="T10" fmla="*/ 17 w 17"/>
                <a:gd name="T11" fmla="*/ 12 h 17"/>
                <a:gd name="T12" fmla="*/ 14 w 17"/>
                <a:gd name="T13" fmla="*/ 16 h 17"/>
                <a:gd name="T14" fmla="*/ 12 w 17"/>
                <a:gd name="T15" fmla="*/ 17 h 17"/>
                <a:gd name="T16" fmla="*/ 9 w 17"/>
                <a:gd name="T17" fmla="*/ 17 h 17"/>
                <a:gd name="T18" fmla="*/ 5 w 17"/>
                <a:gd name="T19" fmla="*/ 17 h 17"/>
                <a:gd name="T20" fmla="*/ 3 w 17"/>
                <a:gd name="T21" fmla="*/ 16 h 17"/>
                <a:gd name="T22" fmla="*/ 1 w 17"/>
                <a:gd name="T23" fmla="*/ 12 h 17"/>
                <a:gd name="T24" fmla="*/ 0 w 17"/>
                <a:gd name="T25" fmla="*/ 9 h 17"/>
                <a:gd name="T26" fmla="*/ 1 w 17"/>
                <a:gd name="T27" fmla="*/ 5 h 17"/>
                <a:gd name="T28" fmla="*/ 3 w 17"/>
                <a:gd name="T29" fmla="*/ 3 h 17"/>
                <a:gd name="T30" fmla="*/ 5 w 17"/>
                <a:gd name="T31" fmla="*/ 1 h 17"/>
                <a:gd name="T32" fmla="*/ 9 w 17"/>
                <a:gd name="T3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17">
                  <a:moveTo>
                    <a:pt x="9" y="0"/>
                  </a:moveTo>
                  <a:lnTo>
                    <a:pt x="12" y="1"/>
                  </a:lnTo>
                  <a:lnTo>
                    <a:pt x="14" y="3"/>
                  </a:lnTo>
                  <a:lnTo>
                    <a:pt x="17" y="5"/>
                  </a:lnTo>
                  <a:lnTo>
                    <a:pt x="17" y="9"/>
                  </a:lnTo>
                  <a:lnTo>
                    <a:pt x="17" y="12"/>
                  </a:lnTo>
                  <a:lnTo>
                    <a:pt x="14" y="16"/>
                  </a:lnTo>
                  <a:lnTo>
                    <a:pt x="12" y="17"/>
                  </a:lnTo>
                  <a:lnTo>
                    <a:pt x="9" y="17"/>
                  </a:lnTo>
                  <a:lnTo>
                    <a:pt x="5" y="17"/>
                  </a:lnTo>
                  <a:lnTo>
                    <a:pt x="3" y="16"/>
                  </a:lnTo>
                  <a:lnTo>
                    <a:pt x="1" y="12"/>
                  </a:lnTo>
                  <a:lnTo>
                    <a:pt x="0" y="9"/>
                  </a:lnTo>
                  <a:lnTo>
                    <a:pt x="1" y="5"/>
                  </a:lnTo>
                  <a:lnTo>
                    <a:pt x="3" y="3"/>
                  </a:lnTo>
                  <a:lnTo>
                    <a:pt x="5" y="1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04"/>
            <p:cNvSpPr/>
            <p:nvPr/>
          </p:nvSpPr>
          <p:spPr bwMode="auto">
            <a:xfrm>
              <a:off x="7804150" y="1095375"/>
              <a:ext cx="26988" cy="26988"/>
            </a:xfrm>
            <a:custGeom>
              <a:avLst/>
              <a:gdLst>
                <a:gd name="T0" fmla="*/ 9 w 17"/>
                <a:gd name="T1" fmla="*/ 0 h 17"/>
                <a:gd name="T2" fmla="*/ 12 w 17"/>
                <a:gd name="T3" fmla="*/ 0 h 17"/>
                <a:gd name="T4" fmla="*/ 14 w 17"/>
                <a:gd name="T5" fmla="*/ 3 h 17"/>
                <a:gd name="T6" fmla="*/ 17 w 17"/>
                <a:gd name="T7" fmla="*/ 5 h 17"/>
                <a:gd name="T8" fmla="*/ 17 w 17"/>
                <a:gd name="T9" fmla="*/ 8 h 17"/>
                <a:gd name="T10" fmla="*/ 17 w 17"/>
                <a:gd name="T11" fmla="*/ 12 h 17"/>
                <a:gd name="T12" fmla="*/ 14 w 17"/>
                <a:gd name="T13" fmla="*/ 14 h 17"/>
                <a:gd name="T14" fmla="*/ 12 w 17"/>
                <a:gd name="T15" fmla="*/ 16 h 17"/>
                <a:gd name="T16" fmla="*/ 9 w 17"/>
                <a:gd name="T17" fmla="*/ 17 h 17"/>
                <a:gd name="T18" fmla="*/ 5 w 17"/>
                <a:gd name="T19" fmla="*/ 16 h 17"/>
                <a:gd name="T20" fmla="*/ 2 w 17"/>
                <a:gd name="T21" fmla="*/ 14 h 17"/>
                <a:gd name="T22" fmla="*/ 1 w 17"/>
                <a:gd name="T23" fmla="*/ 12 h 17"/>
                <a:gd name="T24" fmla="*/ 0 w 17"/>
                <a:gd name="T25" fmla="*/ 8 h 17"/>
                <a:gd name="T26" fmla="*/ 1 w 17"/>
                <a:gd name="T27" fmla="*/ 5 h 17"/>
                <a:gd name="T28" fmla="*/ 2 w 17"/>
                <a:gd name="T29" fmla="*/ 3 h 17"/>
                <a:gd name="T30" fmla="*/ 5 w 17"/>
                <a:gd name="T31" fmla="*/ 0 h 17"/>
                <a:gd name="T32" fmla="*/ 9 w 17"/>
                <a:gd name="T3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17">
                  <a:moveTo>
                    <a:pt x="9" y="0"/>
                  </a:moveTo>
                  <a:lnTo>
                    <a:pt x="12" y="0"/>
                  </a:lnTo>
                  <a:lnTo>
                    <a:pt x="14" y="3"/>
                  </a:lnTo>
                  <a:lnTo>
                    <a:pt x="17" y="5"/>
                  </a:lnTo>
                  <a:lnTo>
                    <a:pt x="17" y="8"/>
                  </a:lnTo>
                  <a:lnTo>
                    <a:pt x="17" y="12"/>
                  </a:lnTo>
                  <a:lnTo>
                    <a:pt x="14" y="14"/>
                  </a:lnTo>
                  <a:lnTo>
                    <a:pt x="12" y="16"/>
                  </a:lnTo>
                  <a:lnTo>
                    <a:pt x="9" y="17"/>
                  </a:lnTo>
                  <a:lnTo>
                    <a:pt x="5" y="16"/>
                  </a:lnTo>
                  <a:lnTo>
                    <a:pt x="2" y="14"/>
                  </a:lnTo>
                  <a:lnTo>
                    <a:pt x="1" y="12"/>
                  </a:lnTo>
                  <a:lnTo>
                    <a:pt x="0" y="8"/>
                  </a:lnTo>
                  <a:lnTo>
                    <a:pt x="1" y="5"/>
                  </a:lnTo>
                  <a:lnTo>
                    <a:pt x="2" y="3"/>
                  </a:lnTo>
                  <a:lnTo>
                    <a:pt x="5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26"/>
            <p:cNvSpPr>
              <a:spLocks noEditPoints="1"/>
            </p:cNvSpPr>
            <p:nvPr/>
          </p:nvSpPr>
          <p:spPr bwMode="auto">
            <a:xfrm>
              <a:off x="7589838" y="1014413"/>
              <a:ext cx="304800" cy="284163"/>
            </a:xfrm>
            <a:custGeom>
              <a:avLst/>
              <a:gdLst>
                <a:gd name="T0" fmla="*/ 106 w 192"/>
                <a:gd name="T1" fmla="*/ 16 h 179"/>
                <a:gd name="T2" fmla="*/ 106 w 192"/>
                <a:gd name="T3" fmla="*/ 16 h 179"/>
                <a:gd name="T4" fmla="*/ 82 w 192"/>
                <a:gd name="T5" fmla="*/ 12 h 179"/>
                <a:gd name="T6" fmla="*/ 50 w 192"/>
                <a:gd name="T7" fmla="*/ 26 h 179"/>
                <a:gd name="T8" fmla="*/ 31 w 192"/>
                <a:gd name="T9" fmla="*/ 42 h 179"/>
                <a:gd name="T10" fmla="*/ 26 w 192"/>
                <a:gd name="T11" fmla="*/ 48 h 179"/>
                <a:gd name="T12" fmla="*/ 16 w 192"/>
                <a:gd name="T13" fmla="*/ 68 h 179"/>
                <a:gd name="T14" fmla="*/ 9 w 192"/>
                <a:gd name="T15" fmla="*/ 98 h 179"/>
                <a:gd name="T16" fmla="*/ 16 w 192"/>
                <a:gd name="T17" fmla="*/ 123 h 179"/>
                <a:gd name="T18" fmla="*/ 24 w 192"/>
                <a:gd name="T19" fmla="*/ 133 h 179"/>
                <a:gd name="T20" fmla="*/ 24 w 192"/>
                <a:gd name="T21" fmla="*/ 135 h 179"/>
                <a:gd name="T22" fmla="*/ 25 w 192"/>
                <a:gd name="T23" fmla="*/ 136 h 179"/>
                <a:gd name="T24" fmla="*/ 54 w 192"/>
                <a:gd name="T25" fmla="*/ 162 h 179"/>
                <a:gd name="T26" fmla="*/ 84 w 192"/>
                <a:gd name="T27" fmla="*/ 170 h 179"/>
                <a:gd name="T28" fmla="*/ 120 w 192"/>
                <a:gd name="T29" fmla="*/ 162 h 179"/>
                <a:gd name="T30" fmla="*/ 145 w 192"/>
                <a:gd name="T31" fmla="*/ 150 h 179"/>
                <a:gd name="T32" fmla="*/ 151 w 192"/>
                <a:gd name="T33" fmla="*/ 146 h 179"/>
                <a:gd name="T34" fmla="*/ 166 w 192"/>
                <a:gd name="T35" fmla="*/ 132 h 179"/>
                <a:gd name="T36" fmla="*/ 181 w 192"/>
                <a:gd name="T37" fmla="*/ 103 h 179"/>
                <a:gd name="T38" fmla="*/ 181 w 192"/>
                <a:gd name="T39" fmla="*/ 73 h 179"/>
                <a:gd name="T40" fmla="*/ 168 w 192"/>
                <a:gd name="T41" fmla="*/ 47 h 179"/>
                <a:gd name="T42" fmla="*/ 160 w 192"/>
                <a:gd name="T43" fmla="*/ 35 h 179"/>
                <a:gd name="T44" fmla="*/ 157 w 192"/>
                <a:gd name="T45" fmla="*/ 34 h 179"/>
                <a:gd name="T46" fmla="*/ 157 w 192"/>
                <a:gd name="T47" fmla="*/ 34 h 179"/>
                <a:gd name="T48" fmla="*/ 130 w 192"/>
                <a:gd name="T49" fmla="*/ 16 h 179"/>
                <a:gd name="T50" fmla="*/ 113 w 192"/>
                <a:gd name="T51" fmla="*/ 14 h 179"/>
                <a:gd name="T52" fmla="*/ 107 w 192"/>
                <a:gd name="T53" fmla="*/ 16 h 179"/>
                <a:gd name="T54" fmla="*/ 105 w 192"/>
                <a:gd name="T55" fmla="*/ 10 h 179"/>
                <a:gd name="T56" fmla="*/ 103 w 192"/>
                <a:gd name="T57" fmla="*/ 0 h 179"/>
                <a:gd name="T58" fmla="*/ 120 w 192"/>
                <a:gd name="T59" fmla="*/ 1 h 179"/>
                <a:gd name="T60" fmla="*/ 135 w 192"/>
                <a:gd name="T61" fmla="*/ 6 h 179"/>
                <a:gd name="T62" fmla="*/ 165 w 192"/>
                <a:gd name="T63" fmla="*/ 27 h 179"/>
                <a:gd name="T64" fmla="*/ 175 w 192"/>
                <a:gd name="T65" fmla="*/ 40 h 179"/>
                <a:gd name="T66" fmla="*/ 190 w 192"/>
                <a:gd name="T67" fmla="*/ 71 h 179"/>
                <a:gd name="T68" fmla="*/ 190 w 192"/>
                <a:gd name="T69" fmla="*/ 105 h 179"/>
                <a:gd name="T70" fmla="*/ 174 w 192"/>
                <a:gd name="T71" fmla="*/ 137 h 179"/>
                <a:gd name="T72" fmla="*/ 154 w 192"/>
                <a:gd name="T73" fmla="*/ 156 h 179"/>
                <a:gd name="T74" fmla="*/ 135 w 192"/>
                <a:gd name="T75" fmla="*/ 167 h 179"/>
                <a:gd name="T76" fmla="*/ 103 w 192"/>
                <a:gd name="T77" fmla="*/ 178 h 179"/>
                <a:gd name="T78" fmla="*/ 84 w 192"/>
                <a:gd name="T79" fmla="*/ 179 h 179"/>
                <a:gd name="T80" fmla="*/ 48 w 192"/>
                <a:gd name="T81" fmla="*/ 171 h 179"/>
                <a:gd name="T82" fmla="*/ 17 w 192"/>
                <a:gd name="T83" fmla="*/ 141 h 179"/>
                <a:gd name="T84" fmla="*/ 7 w 192"/>
                <a:gd name="T85" fmla="*/ 128 h 179"/>
                <a:gd name="T86" fmla="*/ 0 w 192"/>
                <a:gd name="T87" fmla="*/ 98 h 179"/>
                <a:gd name="T88" fmla="*/ 7 w 192"/>
                <a:gd name="T89" fmla="*/ 64 h 179"/>
                <a:gd name="T90" fmla="*/ 20 w 192"/>
                <a:gd name="T91" fmla="*/ 40 h 179"/>
                <a:gd name="T92" fmla="*/ 33 w 192"/>
                <a:gd name="T93" fmla="*/ 26 h 179"/>
                <a:gd name="T94" fmla="*/ 62 w 192"/>
                <a:gd name="T95" fmla="*/ 9 h 179"/>
                <a:gd name="T96" fmla="*/ 103 w 192"/>
                <a:gd name="T9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" h="179">
                  <a:moveTo>
                    <a:pt x="106" y="16"/>
                  </a:moveTo>
                  <a:lnTo>
                    <a:pt x="106" y="16"/>
                  </a:lnTo>
                  <a:lnTo>
                    <a:pt x="106" y="16"/>
                  </a:lnTo>
                  <a:lnTo>
                    <a:pt x="106" y="16"/>
                  </a:lnTo>
                  <a:close/>
                  <a:moveTo>
                    <a:pt x="103" y="10"/>
                  </a:moveTo>
                  <a:lnTo>
                    <a:pt x="82" y="12"/>
                  </a:lnTo>
                  <a:lnTo>
                    <a:pt x="64" y="18"/>
                  </a:lnTo>
                  <a:lnTo>
                    <a:pt x="50" y="26"/>
                  </a:lnTo>
                  <a:lnTo>
                    <a:pt x="39" y="34"/>
                  </a:lnTo>
                  <a:lnTo>
                    <a:pt x="31" y="42"/>
                  </a:lnTo>
                  <a:lnTo>
                    <a:pt x="26" y="47"/>
                  </a:lnTo>
                  <a:lnTo>
                    <a:pt x="26" y="48"/>
                  </a:lnTo>
                  <a:lnTo>
                    <a:pt x="26" y="48"/>
                  </a:lnTo>
                  <a:lnTo>
                    <a:pt x="16" y="68"/>
                  </a:lnTo>
                  <a:lnTo>
                    <a:pt x="10" y="84"/>
                  </a:lnTo>
                  <a:lnTo>
                    <a:pt x="9" y="98"/>
                  </a:lnTo>
                  <a:lnTo>
                    <a:pt x="12" y="112"/>
                  </a:lnTo>
                  <a:lnTo>
                    <a:pt x="16" y="123"/>
                  </a:lnTo>
                  <a:lnTo>
                    <a:pt x="20" y="131"/>
                  </a:lnTo>
                  <a:lnTo>
                    <a:pt x="24" y="133"/>
                  </a:lnTo>
                  <a:lnTo>
                    <a:pt x="24" y="135"/>
                  </a:lnTo>
                  <a:lnTo>
                    <a:pt x="24" y="135"/>
                  </a:lnTo>
                  <a:lnTo>
                    <a:pt x="25" y="135"/>
                  </a:lnTo>
                  <a:lnTo>
                    <a:pt x="25" y="136"/>
                  </a:lnTo>
                  <a:lnTo>
                    <a:pt x="38" y="152"/>
                  </a:lnTo>
                  <a:lnTo>
                    <a:pt x="54" y="162"/>
                  </a:lnTo>
                  <a:lnTo>
                    <a:pt x="68" y="167"/>
                  </a:lnTo>
                  <a:lnTo>
                    <a:pt x="84" y="170"/>
                  </a:lnTo>
                  <a:lnTo>
                    <a:pt x="103" y="167"/>
                  </a:lnTo>
                  <a:lnTo>
                    <a:pt x="120" y="162"/>
                  </a:lnTo>
                  <a:lnTo>
                    <a:pt x="135" y="156"/>
                  </a:lnTo>
                  <a:lnTo>
                    <a:pt x="145" y="150"/>
                  </a:lnTo>
                  <a:lnTo>
                    <a:pt x="149" y="148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66" y="132"/>
                  </a:lnTo>
                  <a:lnTo>
                    <a:pt x="175" y="116"/>
                  </a:lnTo>
                  <a:lnTo>
                    <a:pt x="181" y="103"/>
                  </a:lnTo>
                  <a:lnTo>
                    <a:pt x="182" y="90"/>
                  </a:lnTo>
                  <a:lnTo>
                    <a:pt x="181" y="73"/>
                  </a:lnTo>
                  <a:lnTo>
                    <a:pt x="174" y="59"/>
                  </a:lnTo>
                  <a:lnTo>
                    <a:pt x="168" y="47"/>
                  </a:lnTo>
                  <a:lnTo>
                    <a:pt x="161" y="38"/>
                  </a:lnTo>
                  <a:lnTo>
                    <a:pt x="160" y="35"/>
                  </a:lnTo>
                  <a:lnTo>
                    <a:pt x="158" y="34"/>
                  </a:lnTo>
                  <a:lnTo>
                    <a:pt x="157" y="34"/>
                  </a:lnTo>
                  <a:lnTo>
                    <a:pt x="157" y="34"/>
                  </a:lnTo>
                  <a:lnTo>
                    <a:pt x="157" y="34"/>
                  </a:lnTo>
                  <a:lnTo>
                    <a:pt x="144" y="22"/>
                  </a:lnTo>
                  <a:lnTo>
                    <a:pt x="130" y="16"/>
                  </a:lnTo>
                  <a:lnTo>
                    <a:pt x="118" y="14"/>
                  </a:lnTo>
                  <a:lnTo>
                    <a:pt x="113" y="14"/>
                  </a:lnTo>
                  <a:lnTo>
                    <a:pt x="109" y="16"/>
                  </a:lnTo>
                  <a:lnTo>
                    <a:pt x="107" y="16"/>
                  </a:lnTo>
                  <a:lnTo>
                    <a:pt x="106" y="16"/>
                  </a:lnTo>
                  <a:lnTo>
                    <a:pt x="105" y="10"/>
                  </a:lnTo>
                  <a:lnTo>
                    <a:pt x="103" y="10"/>
                  </a:lnTo>
                  <a:close/>
                  <a:moveTo>
                    <a:pt x="103" y="0"/>
                  </a:moveTo>
                  <a:lnTo>
                    <a:pt x="113" y="0"/>
                  </a:lnTo>
                  <a:lnTo>
                    <a:pt x="120" y="1"/>
                  </a:lnTo>
                  <a:lnTo>
                    <a:pt x="120" y="5"/>
                  </a:lnTo>
                  <a:lnTo>
                    <a:pt x="135" y="6"/>
                  </a:lnTo>
                  <a:lnTo>
                    <a:pt x="149" y="14"/>
                  </a:lnTo>
                  <a:lnTo>
                    <a:pt x="165" y="27"/>
                  </a:lnTo>
                  <a:lnTo>
                    <a:pt x="169" y="31"/>
                  </a:lnTo>
                  <a:lnTo>
                    <a:pt x="175" y="40"/>
                  </a:lnTo>
                  <a:lnTo>
                    <a:pt x="183" y="54"/>
                  </a:lnTo>
                  <a:lnTo>
                    <a:pt x="190" y="71"/>
                  </a:lnTo>
                  <a:lnTo>
                    <a:pt x="192" y="90"/>
                  </a:lnTo>
                  <a:lnTo>
                    <a:pt x="190" y="105"/>
                  </a:lnTo>
                  <a:lnTo>
                    <a:pt x="185" y="122"/>
                  </a:lnTo>
                  <a:lnTo>
                    <a:pt x="174" y="137"/>
                  </a:lnTo>
                  <a:lnTo>
                    <a:pt x="157" y="154"/>
                  </a:lnTo>
                  <a:lnTo>
                    <a:pt x="154" y="156"/>
                  </a:lnTo>
                  <a:lnTo>
                    <a:pt x="147" y="161"/>
                  </a:lnTo>
                  <a:lnTo>
                    <a:pt x="135" y="167"/>
                  </a:lnTo>
                  <a:lnTo>
                    <a:pt x="120" y="173"/>
                  </a:lnTo>
                  <a:lnTo>
                    <a:pt x="103" y="178"/>
                  </a:lnTo>
                  <a:lnTo>
                    <a:pt x="84" y="179"/>
                  </a:lnTo>
                  <a:lnTo>
                    <a:pt x="84" y="179"/>
                  </a:lnTo>
                  <a:lnTo>
                    <a:pt x="65" y="178"/>
                  </a:lnTo>
                  <a:lnTo>
                    <a:pt x="48" y="171"/>
                  </a:lnTo>
                  <a:lnTo>
                    <a:pt x="31" y="160"/>
                  </a:lnTo>
                  <a:lnTo>
                    <a:pt x="17" y="141"/>
                  </a:lnTo>
                  <a:lnTo>
                    <a:pt x="13" y="137"/>
                  </a:lnTo>
                  <a:lnTo>
                    <a:pt x="7" y="128"/>
                  </a:lnTo>
                  <a:lnTo>
                    <a:pt x="1" y="115"/>
                  </a:lnTo>
                  <a:lnTo>
                    <a:pt x="0" y="98"/>
                  </a:lnTo>
                  <a:lnTo>
                    <a:pt x="1" y="82"/>
                  </a:lnTo>
                  <a:lnTo>
                    <a:pt x="7" y="64"/>
                  </a:lnTo>
                  <a:lnTo>
                    <a:pt x="17" y="43"/>
                  </a:lnTo>
                  <a:lnTo>
                    <a:pt x="20" y="40"/>
                  </a:lnTo>
                  <a:lnTo>
                    <a:pt x="25" y="35"/>
                  </a:lnTo>
                  <a:lnTo>
                    <a:pt x="33" y="26"/>
                  </a:lnTo>
                  <a:lnTo>
                    <a:pt x="46" y="17"/>
                  </a:lnTo>
                  <a:lnTo>
                    <a:pt x="62" y="9"/>
                  </a:lnTo>
                  <a:lnTo>
                    <a:pt x="81" y="2"/>
                  </a:lnTo>
                  <a:lnTo>
                    <a:pt x="103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27"/>
            <p:cNvSpPr>
              <a:spLocks noEditPoints="1"/>
            </p:cNvSpPr>
            <p:nvPr/>
          </p:nvSpPr>
          <p:spPr bwMode="auto">
            <a:xfrm>
              <a:off x="7602538" y="1028700"/>
              <a:ext cx="112713" cy="101600"/>
            </a:xfrm>
            <a:custGeom>
              <a:avLst/>
              <a:gdLst>
                <a:gd name="T0" fmla="*/ 2 w 71"/>
                <a:gd name="T1" fmla="*/ 64 h 64"/>
                <a:gd name="T2" fmla="*/ 2 w 71"/>
                <a:gd name="T3" fmla="*/ 64 h 64"/>
                <a:gd name="T4" fmla="*/ 2 w 71"/>
                <a:gd name="T5" fmla="*/ 64 h 64"/>
                <a:gd name="T6" fmla="*/ 2 w 71"/>
                <a:gd name="T7" fmla="*/ 64 h 64"/>
                <a:gd name="T8" fmla="*/ 61 w 71"/>
                <a:gd name="T9" fmla="*/ 0 h 64"/>
                <a:gd name="T10" fmla="*/ 71 w 71"/>
                <a:gd name="T11" fmla="*/ 3 h 64"/>
                <a:gd name="T12" fmla="*/ 67 w 71"/>
                <a:gd name="T13" fmla="*/ 17 h 64"/>
                <a:gd name="T14" fmla="*/ 61 w 71"/>
                <a:gd name="T15" fmla="*/ 27 h 64"/>
                <a:gd name="T16" fmla="*/ 59 w 71"/>
                <a:gd name="T17" fmla="*/ 35 h 64"/>
                <a:gd name="T18" fmla="*/ 56 w 71"/>
                <a:gd name="T19" fmla="*/ 39 h 64"/>
                <a:gd name="T20" fmla="*/ 54 w 71"/>
                <a:gd name="T21" fmla="*/ 42 h 64"/>
                <a:gd name="T22" fmla="*/ 51 w 71"/>
                <a:gd name="T23" fmla="*/ 43 h 64"/>
                <a:gd name="T24" fmla="*/ 48 w 71"/>
                <a:gd name="T25" fmla="*/ 45 h 64"/>
                <a:gd name="T26" fmla="*/ 46 w 71"/>
                <a:gd name="T27" fmla="*/ 45 h 64"/>
                <a:gd name="T28" fmla="*/ 43 w 71"/>
                <a:gd name="T29" fmla="*/ 43 h 64"/>
                <a:gd name="T30" fmla="*/ 42 w 71"/>
                <a:gd name="T31" fmla="*/ 42 h 64"/>
                <a:gd name="T32" fmla="*/ 42 w 71"/>
                <a:gd name="T33" fmla="*/ 41 h 64"/>
                <a:gd name="T34" fmla="*/ 40 w 71"/>
                <a:gd name="T35" fmla="*/ 39 h 64"/>
                <a:gd name="T36" fmla="*/ 40 w 71"/>
                <a:gd name="T37" fmla="*/ 38 h 64"/>
                <a:gd name="T38" fmla="*/ 40 w 71"/>
                <a:gd name="T39" fmla="*/ 38 h 64"/>
                <a:gd name="T40" fmla="*/ 40 w 71"/>
                <a:gd name="T41" fmla="*/ 33 h 64"/>
                <a:gd name="T42" fmla="*/ 40 w 71"/>
                <a:gd name="T43" fmla="*/ 33 h 64"/>
                <a:gd name="T44" fmla="*/ 38 w 71"/>
                <a:gd name="T45" fmla="*/ 35 h 64"/>
                <a:gd name="T46" fmla="*/ 36 w 71"/>
                <a:gd name="T47" fmla="*/ 38 h 64"/>
                <a:gd name="T48" fmla="*/ 36 w 71"/>
                <a:gd name="T49" fmla="*/ 39 h 64"/>
                <a:gd name="T50" fmla="*/ 26 w 71"/>
                <a:gd name="T51" fmla="*/ 51 h 64"/>
                <a:gd name="T52" fmla="*/ 16 w 71"/>
                <a:gd name="T53" fmla="*/ 59 h 64"/>
                <a:gd name="T54" fmla="*/ 6 w 71"/>
                <a:gd name="T55" fmla="*/ 63 h 64"/>
                <a:gd name="T56" fmla="*/ 2 w 71"/>
                <a:gd name="T57" fmla="*/ 64 h 64"/>
                <a:gd name="T58" fmla="*/ 0 w 71"/>
                <a:gd name="T59" fmla="*/ 55 h 64"/>
                <a:gd name="T60" fmla="*/ 1 w 71"/>
                <a:gd name="T61" fmla="*/ 55 h 64"/>
                <a:gd name="T62" fmla="*/ 2 w 71"/>
                <a:gd name="T63" fmla="*/ 54 h 64"/>
                <a:gd name="T64" fmla="*/ 6 w 71"/>
                <a:gd name="T65" fmla="*/ 52 h 64"/>
                <a:gd name="T66" fmla="*/ 10 w 71"/>
                <a:gd name="T67" fmla="*/ 51 h 64"/>
                <a:gd name="T68" fmla="*/ 16 w 71"/>
                <a:gd name="T69" fmla="*/ 48 h 64"/>
                <a:gd name="T70" fmla="*/ 19 w 71"/>
                <a:gd name="T71" fmla="*/ 45 h 64"/>
                <a:gd name="T72" fmla="*/ 23 w 71"/>
                <a:gd name="T73" fmla="*/ 39 h 64"/>
                <a:gd name="T74" fmla="*/ 27 w 71"/>
                <a:gd name="T75" fmla="*/ 34 h 64"/>
                <a:gd name="T76" fmla="*/ 27 w 71"/>
                <a:gd name="T77" fmla="*/ 34 h 64"/>
                <a:gd name="T78" fmla="*/ 27 w 71"/>
                <a:gd name="T79" fmla="*/ 34 h 64"/>
                <a:gd name="T80" fmla="*/ 27 w 71"/>
                <a:gd name="T81" fmla="*/ 33 h 64"/>
                <a:gd name="T82" fmla="*/ 29 w 71"/>
                <a:gd name="T83" fmla="*/ 31 h 64"/>
                <a:gd name="T84" fmla="*/ 30 w 71"/>
                <a:gd name="T85" fmla="*/ 29 h 64"/>
                <a:gd name="T86" fmla="*/ 33 w 71"/>
                <a:gd name="T87" fmla="*/ 27 h 64"/>
                <a:gd name="T88" fmla="*/ 34 w 71"/>
                <a:gd name="T89" fmla="*/ 25 h 64"/>
                <a:gd name="T90" fmla="*/ 36 w 71"/>
                <a:gd name="T91" fmla="*/ 22 h 64"/>
                <a:gd name="T92" fmla="*/ 39 w 71"/>
                <a:gd name="T93" fmla="*/ 21 h 64"/>
                <a:gd name="T94" fmla="*/ 40 w 71"/>
                <a:gd name="T95" fmla="*/ 20 h 64"/>
                <a:gd name="T96" fmla="*/ 43 w 71"/>
                <a:gd name="T97" fmla="*/ 20 h 64"/>
                <a:gd name="T98" fmla="*/ 46 w 71"/>
                <a:gd name="T99" fmla="*/ 20 h 64"/>
                <a:gd name="T100" fmla="*/ 48 w 71"/>
                <a:gd name="T101" fmla="*/ 21 h 64"/>
                <a:gd name="T102" fmla="*/ 50 w 71"/>
                <a:gd name="T103" fmla="*/ 22 h 64"/>
                <a:gd name="T104" fmla="*/ 50 w 71"/>
                <a:gd name="T105" fmla="*/ 26 h 64"/>
                <a:gd name="T106" fmla="*/ 51 w 71"/>
                <a:gd name="T107" fmla="*/ 29 h 64"/>
                <a:gd name="T108" fmla="*/ 51 w 71"/>
                <a:gd name="T109" fmla="*/ 29 h 64"/>
                <a:gd name="T110" fmla="*/ 55 w 71"/>
                <a:gd name="T111" fmla="*/ 18 h 64"/>
                <a:gd name="T112" fmla="*/ 61 w 71"/>
                <a:gd name="T11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" h="64">
                  <a:moveTo>
                    <a:pt x="2" y="64"/>
                  </a:moveTo>
                  <a:lnTo>
                    <a:pt x="2" y="64"/>
                  </a:lnTo>
                  <a:lnTo>
                    <a:pt x="2" y="64"/>
                  </a:lnTo>
                  <a:lnTo>
                    <a:pt x="2" y="64"/>
                  </a:lnTo>
                  <a:close/>
                  <a:moveTo>
                    <a:pt x="61" y="0"/>
                  </a:moveTo>
                  <a:lnTo>
                    <a:pt x="71" y="3"/>
                  </a:lnTo>
                  <a:lnTo>
                    <a:pt x="67" y="17"/>
                  </a:lnTo>
                  <a:lnTo>
                    <a:pt x="61" y="27"/>
                  </a:lnTo>
                  <a:lnTo>
                    <a:pt x="59" y="35"/>
                  </a:lnTo>
                  <a:lnTo>
                    <a:pt x="56" y="39"/>
                  </a:lnTo>
                  <a:lnTo>
                    <a:pt x="54" y="42"/>
                  </a:lnTo>
                  <a:lnTo>
                    <a:pt x="51" y="43"/>
                  </a:lnTo>
                  <a:lnTo>
                    <a:pt x="48" y="45"/>
                  </a:lnTo>
                  <a:lnTo>
                    <a:pt x="46" y="45"/>
                  </a:lnTo>
                  <a:lnTo>
                    <a:pt x="43" y="43"/>
                  </a:lnTo>
                  <a:lnTo>
                    <a:pt x="42" y="42"/>
                  </a:lnTo>
                  <a:lnTo>
                    <a:pt x="42" y="41"/>
                  </a:lnTo>
                  <a:lnTo>
                    <a:pt x="40" y="39"/>
                  </a:lnTo>
                  <a:lnTo>
                    <a:pt x="40" y="38"/>
                  </a:lnTo>
                  <a:lnTo>
                    <a:pt x="40" y="38"/>
                  </a:lnTo>
                  <a:lnTo>
                    <a:pt x="40" y="33"/>
                  </a:lnTo>
                  <a:lnTo>
                    <a:pt x="40" y="33"/>
                  </a:lnTo>
                  <a:lnTo>
                    <a:pt x="38" y="35"/>
                  </a:lnTo>
                  <a:lnTo>
                    <a:pt x="36" y="38"/>
                  </a:lnTo>
                  <a:lnTo>
                    <a:pt x="36" y="39"/>
                  </a:lnTo>
                  <a:lnTo>
                    <a:pt x="26" y="51"/>
                  </a:lnTo>
                  <a:lnTo>
                    <a:pt x="16" y="59"/>
                  </a:lnTo>
                  <a:lnTo>
                    <a:pt x="6" y="63"/>
                  </a:lnTo>
                  <a:lnTo>
                    <a:pt x="2" y="64"/>
                  </a:lnTo>
                  <a:lnTo>
                    <a:pt x="0" y="55"/>
                  </a:lnTo>
                  <a:lnTo>
                    <a:pt x="1" y="55"/>
                  </a:lnTo>
                  <a:lnTo>
                    <a:pt x="2" y="54"/>
                  </a:lnTo>
                  <a:lnTo>
                    <a:pt x="6" y="52"/>
                  </a:lnTo>
                  <a:lnTo>
                    <a:pt x="10" y="51"/>
                  </a:lnTo>
                  <a:lnTo>
                    <a:pt x="16" y="48"/>
                  </a:lnTo>
                  <a:lnTo>
                    <a:pt x="19" y="45"/>
                  </a:lnTo>
                  <a:lnTo>
                    <a:pt x="23" y="39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7" y="33"/>
                  </a:lnTo>
                  <a:lnTo>
                    <a:pt x="29" y="31"/>
                  </a:lnTo>
                  <a:lnTo>
                    <a:pt x="30" y="29"/>
                  </a:lnTo>
                  <a:lnTo>
                    <a:pt x="33" y="27"/>
                  </a:lnTo>
                  <a:lnTo>
                    <a:pt x="34" y="25"/>
                  </a:lnTo>
                  <a:lnTo>
                    <a:pt x="36" y="22"/>
                  </a:lnTo>
                  <a:lnTo>
                    <a:pt x="39" y="21"/>
                  </a:lnTo>
                  <a:lnTo>
                    <a:pt x="40" y="20"/>
                  </a:lnTo>
                  <a:lnTo>
                    <a:pt x="43" y="20"/>
                  </a:lnTo>
                  <a:lnTo>
                    <a:pt x="46" y="20"/>
                  </a:lnTo>
                  <a:lnTo>
                    <a:pt x="48" y="21"/>
                  </a:lnTo>
                  <a:lnTo>
                    <a:pt x="50" y="22"/>
                  </a:lnTo>
                  <a:lnTo>
                    <a:pt x="50" y="26"/>
                  </a:lnTo>
                  <a:lnTo>
                    <a:pt x="51" y="29"/>
                  </a:lnTo>
                  <a:lnTo>
                    <a:pt x="51" y="29"/>
                  </a:lnTo>
                  <a:lnTo>
                    <a:pt x="55" y="18"/>
                  </a:lnTo>
                  <a:lnTo>
                    <a:pt x="61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8"/>
            <p:cNvSpPr/>
            <p:nvPr/>
          </p:nvSpPr>
          <p:spPr bwMode="auto">
            <a:xfrm>
              <a:off x="7704138" y="981075"/>
              <a:ext cx="87313" cy="55563"/>
            </a:xfrm>
            <a:custGeom>
              <a:avLst/>
              <a:gdLst>
                <a:gd name="T0" fmla="*/ 48 w 55"/>
                <a:gd name="T1" fmla="*/ 0 h 35"/>
                <a:gd name="T2" fmla="*/ 55 w 55"/>
                <a:gd name="T3" fmla="*/ 8 h 35"/>
                <a:gd name="T4" fmla="*/ 45 w 55"/>
                <a:gd name="T5" fmla="*/ 14 h 35"/>
                <a:gd name="T6" fmla="*/ 33 w 55"/>
                <a:gd name="T7" fmla="*/ 21 h 35"/>
                <a:gd name="T8" fmla="*/ 22 w 55"/>
                <a:gd name="T9" fmla="*/ 26 h 35"/>
                <a:gd name="T10" fmla="*/ 13 w 55"/>
                <a:gd name="T11" fmla="*/ 31 h 35"/>
                <a:gd name="T12" fmla="*/ 7 w 55"/>
                <a:gd name="T13" fmla="*/ 34 h 35"/>
                <a:gd name="T14" fmla="*/ 4 w 55"/>
                <a:gd name="T15" fmla="*/ 35 h 35"/>
                <a:gd name="T16" fmla="*/ 4 w 55"/>
                <a:gd name="T17" fmla="*/ 35 h 35"/>
                <a:gd name="T18" fmla="*/ 0 w 55"/>
                <a:gd name="T19" fmla="*/ 26 h 35"/>
                <a:gd name="T20" fmla="*/ 0 w 55"/>
                <a:gd name="T21" fmla="*/ 26 h 35"/>
                <a:gd name="T22" fmla="*/ 3 w 55"/>
                <a:gd name="T23" fmla="*/ 25 h 35"/>
                <a:gd name="T24" fmla="*/ 5 w 55"/>
                <a:gd name="T25" fmla="*/ 23 h 35"/>
                <a:gd name="T26" fmla="*/ 9 w 55"/>
                <a:gd name="T27" fmla="*/ 22 h 35"/>
                <a:gd name="T28" fmla="*/ 13 w 55"/>
                <a:gd name="T29" fmla="*/ 21 h 35"/>
                <a:gd name="T30" fmla="*/ 17 w 55"/>
                <a:gd name="T31" fmla="*/ 18 h 35"/>
                <a:gd name="T32" fmla="*/ 34 w 55"/>
                <a:gd name="T33" fmla="*/ 9 h 35"/>
                <a:gd name="T34" fmla="*/ 48 w 55"/>
                <a:gd name="T3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5" h="35">
                  <a:moveTo>
                    <a:pt x="48" y="0"/>
                  </a:moveTo>
                  <a:lnTo>
                    <a:pt x="55" y="8"/>
                  </a:lnTo>
                  <a:lnTo>
                    <a:pt x="45" y="14"/>
                  </a:lnTo>
                  <a:lnTo>
                    <a:pt x="33" y="21"/>
                  </a:lnTo>
                  <a:lnTo>
                    <a:pt x="22" y="26"/>
                  </a:lnTo>
                  <a:lnTo>
                    <a:pt x="13" y="31"/>
                  </a:lnTo>
                  <a:lnTo>
                    <a:pt x="7" y="34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3" y="25"/>
                  </a:lnTo>
                  <a:lnTo>
                    <a:pt x="5" y="23"/>
                  </a:lnTo>
                  <a:lnTo>
                    <a:pt x="9" y="22"/>
                  </a:lnTo>
                  <a:lnTo>
                    <a:pt x="13" y="21"/>
                  </a:lnTo>
                  <a:lnTo>
                    <a:pt x="17" y="18"/>
                  </a:lnTo>
                  <a:lnTo>
                    <a:pt x="34" y="9"/>
                  </a:lnTo>
                  <a:lnTo>
                    <a:pt x="48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29"/>
            <p:cNvSpPr/>
            <p:nvPr/>
          </p:nvSpPr>
          <p:spPr bwMode="auto">
            <a:xfrm>
              <a:off x="7699375" y="949325"/>
              <a:ext cx="104775" cy="84138"/>
            </a:xfrm>
            <a:custGeom>
              <a:avLst/>
              <a:gdLst>
                <a:gd name="T0" fmla="*/ 57 w 66"/>
                <a:gd name="T1" fmla="*/ 0 h 53"/>
                <a:gd name="T2" fmla="*/ 66 w 66"/>
                <a:gd name="T3" fmla="*/ 5 h 53"/>
                <a:gd name="T4" fmla="*/ 57 w 66"/>
                <a:gd name="T5" fmla="*/ 17 h 53"/>
                <a:gd name="T6" fmla="*/ 44 w 66"/>
                <a:gd name="T7" fmla="*/ 25 h 53"/>
                <a:gd name="T8" fmla="*/ 32 w 66"/>
                <a:gd name="T9" fmla="*/ 30 h 53"/>
                <a:gd name="T10" fmla="*/ 30 w 66"/>
                <a:gd name="T11" fmla="*/ 33 h 53"/>
                <a:gd name="T12" fmla="*/ 25 w 66"/>
                <a:gd name="T13" fmla="*/ 37 h 53"/>
                <a:gd name="T14" fmla="*/ 20 w 66"/>
                <a:gd name="T15" fmla="*/ 42 h 53"/>
                <a:gd name="T16" fmla="*/ 17 w 66"/>
                <a:gd name="T17" fmla="*/ 45 h 53"/>
                <a:gd name="T18" fmla="*/ 13 w 66"/>
                <a:gd name="T19" fmla="*/ 47 h 53"/>
                <a:gd name="T20" fmla="*/ 11 w 66"/>
                <a:gd name="T21" fmla="*/ 50 h 53"/>
                <a:gd name="T22" fmla="*/ 8 w 66"/>
                <a:gd name="T23" fmla="*/ 51 h 53"/>
                <a:gd name="T24" fmla="*/ 7 w 66"/>
                <a:gd name="T25" fmla="*/ 53 h 53"/>
                <a:gd name="T26" fmla="*/ 7 w 66"/>
                <a:gd name="T27" fmla="*/ 53 h 53"/>
                <a:gd name="T28" fmla="*/ 0 w 66"/>
                <a:gd name="T29" fmla="*/ 45 h 53"/>
                <a:gd name="T30" fmla="*/ 2 w 66"/>
                <a:gd name="T31" fmla="*/ 45 h 53"/>
                <a:gd name="T32" fmla="*/ 3 w 66"/>
                <a:gd name="T33" fmla="*/ 43 h 53"/>
                <a:gd name="T34" fmla="*/ 6 w 66"/>
                <a:gd name="T35" fmla="*/ 41 h 53"/>
                <a:gd name="T36" fmla="*/ 10 w 66"/>
                <a:gd name="T37" fmla="*/ 38 h 53"/>
                <a:gd name="T38" fmla="*/ 12 w 66"/>
                <a:gd name="T39" fmla="*/ 36 h 53"/>
                <a:gd name="T40" fmla="*/ 15 w 66"/>
                <a:gd name="T41" fmla="*/ 34 h 53"/>
                <a:gd name="T42" fmla="*/ 15 w 66"/>
                <a:gd name="T43" fmla="*/ 29 h 53"/>
                <a:gd name="T44" fmla="*/ 15 w 66"/>
                <a:gd name="T45" fmla="*/ 28 h 53"/>
                <a:gd name="T46" fmla="*/ 15 w 66"/>
                <a:gd name="T47" fmla="*/ 25 h 53"/>
                <a:gd name="T48" fmla="*/ 16 w 66"/>
                <a:gd name="T49" fmla="*/ 21 h 53"/>
                <a:gd name="T50" fmla="*/ 19 w 66"/>
                <a:gd name="T51" fmla="*/ 19 h 53"/>
                <a:gd name="T52" fmla="*/ 23 w 66"/>
                <a:gd name="T53" fmla="*/ 17 h 53"/>
                <a:gd name="T54" fmla="*/ 27 w 66"/>
                <a:gd name="T55" fmla="*/ 17 h 53"/>
                <a:gd name="T56" fmla="*/ 29 w 66"/>
                <a:gd name="T57" fmla="*/ 17 h 53"/>
                <a:gd name="T58" fmla="*/ 30 w 66"/>
                <a:gd name="T59" fmla="*/ 17 h 53"/>
                <a:gd name="T60" fmla="*/ 32 w 66"/>
                <a:gd name="T61" fmla="*/ 19 h 53"/>
                <a:gd name="T62" fmla="*/ 36 w 66"/>
                <a:gd name="T63" fmla="*/ 19 h 53"/>
                <a:gd name="T64" fmla="*/ 44 w 66"/>
                <a:gd name="T65" fmla="*/ 15 h 53"/>
                <a:gd name="T66" fmla="*/ 51 w 66"/>
                <a:gd name="T67" fmla="*/ 8 h 53"/>
                <a:gd name="T68" fmla="*/ 57 w 66"/>
                <a:gd name="T6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6" h="52">
                  <a:moveTo>
                    <a:pt x="57" y="0"/>
                  </a:moveTo>
                  <a:lnTo>
                    <a:pt x="66" y="5"/>
                  </a:lnTo>
                  <a:lnTo>
                    <a:pt x="57" y="17"/>
                  </a:lnTo>
                  <a:lnTo>
                    <a:pt x="44" y="25"/>
                  </a:lnTo>
                  <a:lnTo>
                    <a:pt x="32" y="30"/>
                  </a:lnTo>
                  <a:lnTo>
                    <a:pt x="30" y="33"/>
                  </a:lnTo>
                  <a:lnTo>
                    <a:pt x="25" y="37"/>
                  </a:lnTo>
                  <a:lnTo>
                    <a:pt x="20" y="42"/>
                  </a:lnTo>
                  <a:lnTo>
                    <a:pt x="17" y="45"/>
                  </a:lnTo>
                  <a:lnTo>
                    <a:pt x="13" y="47"/>
                  </a:lnTo>
                  <a:lnTo>
                    <a:pt x="11" y="50"/>
                  </a:lnTo>
                  <a:lnTo>
                    <a:pt x="8" y="51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0" y="45"/>
                  </a:lnTo>
                  <a:lnTo>
                    <a:pt x="2" y="45"/>
                  </a:lnTo>
                  <a:lnTo>
                    <a:pt x="3" y="43"/>
                  </a:lnTo>
                  <a:lnTo>
                    <a:pt x="6" y="41"/>
                  </a:lnTo>
                  <a:lnTo>
                    <a:pt x="10" y="38"/>
                  </a:lnTo>
                  <a:lnTo>
                    <a:pt x="12" y="36"/>
                  </a:lnTo>
                  <a:lnTo>
                    <a:pt x="15" y="34"/>
                  </a:lnTo>
                  <a:lnTo>
                    <a:pt x="15" y="29"/>
                  </a:lnTo>
                  <a:lnTo>
                    <a:pt x="15" y="28"/>
                  </a:lnTo>
                  <a:lnTo>
                    <a:pt x="15" y="25"/>
                  </a:lnTo>
                  <a:lnTo>
                    <a:pt x="16" y="21"/>
                  </a:lnTo>
                  <a:lnTo>
                    <a:pt x="19" y="19"/>
                  </a:lnTo>
                  <a:lnTo>
                    <a:pt x="23" y="17"/>
                  </a:lnTo>
                  <a:lnTo>
                    <a:pt x="27" y="17"/>
                  </a:lnTo>
                  <a:lnTo>
                    <a:pt x="29" y="17"/>
                  </a:lnTo>
                  <a:lnTo>
                    <a:pt x="30" y="17"/>
                  </a:lnTo>
                  <a:lnTo>
                    <a:pt x="32" y="19"/>
                  </a:lnTo>
                  <a:lnTo>
                    <a:pt x="36" y="19"/>
                  </a:lnTo>
                  <a:lnTo>
                    <a:pt x="44" y="15"/>
                  </a:lnTo>
                  <a:lnTo>
                    <a:pt x="51" y="8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30"/>
            <p:cNvSpPr/>
            <p:nvPr/>
          </p:nvSpPr>
          <p:spPr bwMode="auto">
            <a:xfrm>
              <a:off x="7670800" y="1144588"/>
              <a:ext cx="163513" cy="52388"/>
            </a:xfrm>
            <a:custGeom>
              <a:avLst/>
              <a:gdLst>
                <a:gd name="T0" fmla="*/ 18 w 103"/>
                <a:gd name="T1" fmla="*/ 0 h 33"/>
                <a:gd name="T2" fmla="*/ 21 w 103"/>
                <a:gd name="T3" fmla="*/ 0 h 33"/>
                <a:gd name="T4" fmla="*/ 22 w 103"/>
                <a:gd name="T5" fmla="*/ 0 h 33"/>
                <a:gd name="T6" fmla="*/ 24 w 103"/>
                <a:gd name="T7" fmla="*/ 3 h 33"/>
                <a:gd name="T8" fmla="*/ 33 w 103"/>
                <a:gd name="T9" fmla="*/ 13 h 33"/>
                <a:gd name="T10" fmla="*/ 42 w 103"/>
                <a:gd name="T11" fmla="*/ 20 h 33"/>
                <a:gd name="T12" fmla="*/ 51 w 103"/>
                <a:gd name="T13" fmla="*/ 23 h 33"/>
                <a:gd name="T14" fmla="*/ 59 w 103"/>
                <a:gd name="T15" fmla="*/ 24 h 33"/>
                <a:gd name="T16" fmla="*/ 62 w 103"/>
                <a:gd name="T17" fmla="*/ 24 h 33"/>
                <a:gd name="T18" fmla="*/ 63 w 103"/>
                <a:gd name="T19" fmla="*/ 24 h 33"/>
                <a:gd name="T20" fmla="*/ 66 w 103"/>
                <a:gd name="T21" fmla="*/ 23 h 33"/>
                <a:gd name="T22" fmla="*/ 80 w 103"/>
                <a:gd name="T23" fmla="*/ 17 h 33"/>
                <a:gd name="T24" fmla="*/ 89 w 103"/>
                <a:gd name="T25" fmla="*/ 11 h 33"/>
                <a:gd name="T26" fmla="*/ 93 w 103"/>
                <a:gd name="T27" fmla="*/ 6 h 33"/>
                <a:gd name="T28" fmla="*/ 94 w 103"/>
                <a:gd name="T29" fmla="*/ 4 h 33"/>
                <a:gd name="T30" fmla="*/ 96 w 103"/>
                <a:gd name="T31" fmla="*/ 4 h 33"/>
                <a:gd name="T32" fmla="*/ 103 w 103"/>
                <a:gd name="T33" fmla="*/ 7 h 33"/>
                <a:gd name="T34" fmla="*/ 102 w 103"/>
                <a:gd name="T35" fmla="*/ 9 h 33"/>
                <a:gd name="T36" fmla="*/ 100 w 103"/>
                <a:gd name="T37" fmla="*/ 13 h 33"/>
                <a:gd name="T38" fmla="*/ 93 w 103"/>
                <a:gd name="T39" fmla="*/ 20 h 33"/>
                <a:gd name="T40" fmla="*/ 83 w 103"/>
                <a:gd name="T41" fmla="*/ 26 h 33"/>
                <a:gd name="T42" fmla="*/ 68 w 103"/>
                <a:gd name="T43" fmla="*/ 33 h 33"/>
                <a:gd name="T44" fmla="*/ 67 w 103"/>
                <a:gd name="T45" fmla="*/ 33 h 33"/>
                <a:gd name="T46" fmla="*/ 67 w 103"/>
                <a:gd name="T47" fmla="*/ 33 h 33"/>
                <a:gd name="T48" fmla="*/ 66 w 103"/>
                <a:gd name="T49" fmla="*/ 33 h 33"/>
                <a:gd name="T50" fmla="*/ 63 w 103"/>
                <a:gd name="T51" fmla="*/ 33 h 33"/>
                <a:gd name="T52" fmla="*/ 59 w 103"/>
                <a:gd name="T53" fmla="*/ 33 h 33"/>
                <a:gd name="T54" fmla="*/ 58 w 103"/>
                <a:gd name="T55" fmla="*/ 33 h 33"/>
                <a:gd name="T56" fmla="*/ 48 w 103"/>
                <a:gd name="T57" fmla="*/ 33 h 33"/>
                <a:gd name="T58" fmla="*/ 38 w 103"/>
                <a:gd name="T59" fmla="*/ 29 h 33"/>
                <a:gd name="T60" fmla="*/ 28 w 103"/>
                <a:gd name="T61" fmla="*/ 23 h 33"/>
                <a:gd name="T62" fmla="*/ 17 w 103"/>
                <a:gd name="T63" fmla="*/ 11 h 33"/>
                <a:gd name="T64" fmla="*/ 16 w 103"/>
                <a:gd name="T65" fmla="*/ 11 h 33"/>
                <a:gd name="T66" fmla="*/ 13 w 103"/>
                <a:gd name="T67" fmla="*/ 12 h 33"/>
                <a:gd name="T68" fmla="*/ 11 w 103"/>
                <a:gd name="T69" fmla="*/ 15 h 33"/>
                <a:gd name="T70" fmla="*/ 8 w 103"/>
                <a:gd name="T71" fmla="*/ 17 h 33"/>
                <a:gd name="T72" fmla="*/ 0 w 103"/>
                <a:gd name="T73" fmla="*/ 11 h 33"/>
                <a:gd name="T74" fmla="*/ 5 w 103"/>
                <a:gd name="T75" fmla="*/ 7 h 33"/>
                <a:gd name="T76" fmla="*/ 9 w 103"/>
                <a:gd name="T77" fmla="*/ 3 h 33"/>
                <a:gd name="T78" fmla="*/ 13 w 103"/>
                <a:gd name="T79" fmla="*/ 2 h 33"/>
                <a:gd name="T80" fmla="*/ 16 w 103"/>
                <a:gd name="T81" fmla="*/ 0 h 33"/>
                <a:gd name="T82" fmla="*/ 18 w 103"/>
                <a:gd name="T8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3" h="33">
                  <a:moveTo>
                    <a:pt x="18" y="0"/>
                  </a:moveTo>
                  <a:lnTo>
                    <a:pt x="21" y="0"/>
                  </a:lnTo>
                  <a:lnTo>
                    <a:pt x="22" y="0"/>
                  </a:lnTo>
                  <a:lnTo>
                    <a:pt x="24" y="3"/>
                  </a:lnTo>
                  <a:lnTo>
                    <a:pt x="33" y="13"/>
                  </a:lnTo>
                  <a:lnTo>
                    <a:pt x="42" y="20"/>
                  </a:lnTo>
                  <a:lnTo>
                    <a:pt x="51" y="23"/>
                  </a:lnTo>
                  <a:lnTo>
                    <a:pt x="59" y="24"/>
                  </a:lnTo>
                  <a:lnTo>
                    <a:pt x="62" y="24"/>
                  </a:lnTo>
                  <a:lnTo>
                    <a:pt x="63" y="24"/>
                  </a:lnTo>
                  <a:lnTo>
                    <a:pt x="66" y="23"/>
                  </a:lnTo>
                  <a:lnTo>
                    <a:pt x="80" y="17"/>
                  </a:lnTo>
                  <a:lnTo>
                    <a:pt x="89" y="11"/>
                  </a:lnTo>
                  <a:lnTo>
                    <a:pt x="93" y="6"/>
                  </a:lnTo>
                  <a:lnTo>
                    <a:pt x="94" y="4"/>
                  </a:lnTo>
                  <a:lnTo>
                    <a:pt x="96" y="4"/>
                  </a:lnTo>
                  <a:lnTo>
                    <a:pt x="103" y="7"/>
                  </a:lnTo>
                  <a:lnTo>
                    <a:pt x="102" y="9"/>
                  </a:lnTo>
                  <a:lnTo>
                    <a:pt x="100" y="13"/>
                  </a:lnTo>
                  <a:lnTo>
                    <a:pt x="93" y="20"/>
                  </a:lnTo>
                  <a:lnTo>
                    <a:pt x="83" y="26"/>
                  </a:lnTo>
                  <a:lnTo>
                    <a:pt x="68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6" y="33"/>
                  </a:lnTo>
                  <a:lnTo>
                    <a:pt x="63" y="33"/>
                  </a:lnTo>
                  <a:lnTo>
                    <a:pt x="59" y="33"/>
                  </a:lnTo>
                  <a:lnTo>
                    <a:pt x="58" y="33"/>
                  </a:lnTo>
                  <a:lnTo>
                    <a:pt x="48" y="33"/>
                  </a:lnTo>
                  <a:lnTo>
                    <a:pt x="38" y="29"/>
                  </a:lnTo>
                  <a:lnTo>
                    <a:pt x="28" y="23"/>
                  </a:lnTo>
                  <a:lnTo>
                    <a:pt x="17" y="11"/>
                  </a:lnTo>
                  <a:lnTo>
                    <a:pt x="16" y="11"/>
                  </a:lnTo>
                  <a:lnTo>
                    <a:pt x="13" y="12"/>
                  </a:lnTo>
                  <a:lnTo>
                    <a:pt x="11" y="15"/>
                  </a:lnTo>
                  <a:lnTo>
                    <a:pt x="8" y="17"/>
                  </a:lnTo>
                  <a:lnTo>
                    <a:pt x="0" y="11"/>
                  </a:lnTo>
                  <a:lnTo>
                    <a:pt x="5" y="7"/>
                  </a:lnTo>
                  <a:lnTo>
                    <a:pt x="9" y="3"/>
                  </a:lnTo>
                  <a:lnTo>
                    <a:pt x="13" y="2"/>
                  </a:lnTo>
                  <a:lnTo>
                    <a:pt x="16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32"/>
            <p:cNvSpPr/>
            <p:nvPr/>
          </p:nvSpPr>
          <p:spPr bwMode="auto">
            <a:xfrm>
              <a:off x="7651750" y="1276350"/>
              <a:ext cx="19050" cy="22225"/>
            </a:xfrm>
            <a:custGeom>
              <a:avLst/>
              <a:gdLst>
                <a:gd name="T0" fmla="*/ 3 w 12"/>
                <a:gd name="T1" fmla="*/ 0 h 14"/>
                <a:gd name="T2" fmla="*/ 12 w 12"/>
                <a:gd name="T3" fmla="*/ 2 h 14"/>
                <a:gd name="T4" fmla="*/ 9 w 12"/>
                <a:gd name="T5" fmla="*/ 14 h 14"/>
                <a:gd name="T6" fmla="*/ 0 w 12"/>
                <a:gd name="T7" fmla="*/ 12 h 14"/>
                <a:gd name="T8" fmla="*/ 3 w 12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3" y="0"/>
                  </a:moveTo>
                  <a:lnTo>
                    <a:pt x="12" y="2"/>
                  </a:lnTo>
                  <a:lnTo>
                    <a:pt x="9" y="14"/>
                  </a:lnTo>
                  <a:lnTo>
                    <a:pt x="0" y="12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3"/>
            <p:cNvSpPr>
              <a:spLocks noEditPoints="1"/>
            </p:cNvSpPr>
            <p:nvPr/>
          </p:nvSpPr>
          <p:spPr bwMode="auto">
            <a:xfrm>
              <a:off x="7521575" y="1285875"/>
              <a:ext cx="201613" cy="266700"/>
            </a:xfrm>
            <a:custGeom>
              <a:avLst/>
              <a:gdLst>
                <a:gd name="T0" fmla="*/ 69 w 127"/>
                <a:gd name="T1" fmla="*/ 9 h 168"/>
                <a:gd name="T2" fmla="*/ 67 w 127"/>
                <a:gd name="T3" fmla="*/ 11 h 168"/>
                <a:gd name="T4" fmla="*/ 59 w 127"/>
                <a:gd name="T5" fmla="*/ 13 h 168"/>
                <a:gd name="T6" fmla="*/ 47 w 127"/>
                <a:gd name="T7" fmla="*/ 19 h 168"/>
                <a:gd name="T8" fmla="*/ 27 w 127"/>
                <a:gd name="T9" fmla="*/ 37 h 168"/>
                <a:gd name="T10" fmla="*/ 13 w 127"/>
                <a:gd name="T11" fmla="*/ 72 h 168"/>
                <a:gd name="T12" fmla="*/ 13 w 127"/>
                <a:gd name="T13" fmla="*/ 72 h 168"/>
                <a:gd name="T14" fmla="*/ 13 w 127"/>
                <a:gd name="T15" fmla="*/ 74 h 168"/>
                <a:gd name="T16" fmla="*/ 12 w 127"/>
                <a:gd name="T17" fmla="*/ 78 h 168"/>
                <a:gd name="T18" fmla="*/ 10 w 127"/>
                <a:gd name="T19" fmla="*/ 87 h 168"/>
                <a:gd name="T20" fmla="*/ 10 w 127"/>
                <a:gd name="T21" fmla="*/ 104 h 168"/>
                <a:gd name="T22" fmla="*/ 18 w 127"/>
                <a:gd name="T23" fmla="*/ 135 h 168"/>
                <a:gd name="T24" fmla="*/ 27 w 127"/>
                <a:gd name="T25" fmla="*/ 156 h 168"/>
                <a:gd name="T26" fmla="*/ 34 w 127"/>
                <a:gd name="T27" fmla="*/ 159 h 168"/>
                <a:gd name="T28" fmla="*/ 47 w 127"/>
                <a:gd name="T29" fmla="*/ 157 h 168"/>
                <a:gd name="T30" fmla="*/ 59 w 127"/>
                <a:gd name="T31" fmla="*/ 151 h 168"/>
                <a:gd name="T32" fmla="*/ 63 w 127"/>
                <a:gd name="T33" fmla="*/ 150 h 168"/>
                <a:gd name="T34" fmla="*/ 70 w 127"/>
                <a:gd name="T35" fmla="*/ 142 h 168"/>
                <a:gd name="T36" fmla="*/ 82 w 127"/>
                <a:gd name="T37" fmla="*/ 129 h 168"/>
                <a:gd name="T38" fmla="*/ 102 w 127"/>
                <a:gd name="T39" fmla="*/ 95 h 168"/>
                <a:gd name="T40" fmla="*/ 118 w 127"/>
                <a:gd name="T41" fmla="*/ 42 h 168"/>
                <a:gd name="T42" fmla="*/ 116 w 127"/>
                <a:gd name="T43" fmla="*/ 40 h 168"/>
                <a:gd name="T44" fmla="*/ 115 w 127"/>
                <a:gd name="T45" fmla="*/ 33 h 168"/>
                <a:gd name="T46" fmla="*/ 106 w 127"/>
                <a:gd name="T47" fmla="*/ 21 h 168"/>
                <a:gd name="T48" fmla="*/ 86 w 127"/>
                <a:gd name="T49" fmla="*/ 12 h 168"/>
                <a:gd name="T50" fmla="*/ 69 w 127"/>
                <a:gd name="T51" fmla="*/ 0 h 168"/>
                <a:gd name="T52" fmla="*/ 87 w 127"/>
                <a:gd name="T53" fmla="*/ 2 h 168"/>
                <a:gd name="T54" fmla="*/ 112 w 127"/>
                <a:gd name="T55" fmla="*/ 13 h 168"/>
                <a:gd name="T56" fmla="*/ 123 w 127"/>
                <a:gd name="T57" fmla="*/ 27 h 168"/>
                <a:gd name="T58" fmla="*/ 127 w 127"/>
                <a:gd name="T59" fmla="*/ 37 h 168"/>
                <a:gd name="T60" fmla="*/ 127 w 127"/>
                <a:gd name="T61" fmla="*/ 42 h 168"/>
                <a:gd name="T62" fmla="*/ 127 w 127"/>
                <a:gd name="T63" fmla="*/ 42 h 168"/>
                <a:gd name="T64" fmla="*/ 111 w 127"/>
                <a:gd name="T65" fmla="*/ 99 h 168"/>
                <a:gd name="T66" fmla="*/ 90 w 127"/>
                <a:gd name="T67" fmla="*/ 135 h 168"/>
                <a:gd name="T68" fmla="*/ 72 w 127"/>
                <a:gd name="T69" fmla="*/ 155 h 168"/>
                <a:gd name="T70" fmla="*/ 64 w 127"/>
                <a:gd name="T71" fmla="*/ 160 h 168"/>
                <a:gd name="T72" fmla="*/ 38 w 127"/>
                <a:gd name="T73" fmla="*/ 168 h 168"/>
                <a:gd name="T74" fmla="*/ 31 w 127"/>
                <a:gd name="T75" fmla="*/ 168 h 168"/>
                <a:gd name="T76" fmla="*/ 23 w 127"/>
                <a:gd name="T77" fmla="*/ 165 h 168"/>
                <a:gd name="T78" fmla="*/ 18 w 127"/>
                <a:gd name="T79" fmla="*/ 163 h 168"/>
                <a:gd name="T80" fmla="*/ 17 w 127"/>
                <a:gd name="T81" fmla="*/ 161 h 168"/>
                <a:gd name="T82" fmla="*/ 9 w 127"/>
                <a:gd name="T83" fmla="*/ 139 h 168"/>
                <a:gd name="T84" fmla="*/ 1 w 127"/>
                <a:gd name="T85" fmla="*/ 105 h 168"/>
                <a:gd name="T86" fmla="*/ 1 w 127"/>
                <a:gd name="T87" fmla="*/ 81 h 168"/>
                <a:gd name="T88" fmla="*/ 4 w 127"/>
                <a:gd name="T89" fmla="*/ 70 h 168"/>
                <a:gd name="T90" fmla="*/ 19 w 127"/>
                <a:gd name="T91" fmla="*/ 32 h 168"/>
                <a:gd name="T92" fmla="*/ 42 w 127"/>
                <a:gd name="T93" fmla="*/ 11 h 168"/>
                <a:gd name="T94" fmla="*/ 65 w 127"/>
                <a:gd name="T95" fmla="*/ 0 h 168"/>
                <a:gd name="T96" fmla="*/ 69 w 127"/>
                <a:gd name="T9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7" h="168">
                  <a:moveTo>
                    <a:pt x="69" y="9"/>
                  </a:moveTo>
                  <a:lnTo>
                    <a:pt x="69" y="9"/>
                  </a:lnTo>
                  <a:lnTo>
                    <a:pt x="68" y="11"/>
                  </a:lnTo>
                  <a:lnTo>
                    <a:pt x="67" y="11"/>
                  </a:lnTo>
                  <a:lnTo>
                    <a:pt x="63" y="11"/>
                  </a:lnTo>
                  <a:lnTo>
                    <a:pt x="59" y="13"/>
                  </a:lnTo>
                  <a:lnTo>
                    <a:pt x="53" y="15"/>
                  </a:lnTo>
                  <a:lnTo>
                    <a:pt x="47" y="19"/>
                  </a:lnTo>
                  <a:lnTo>
                    <a:pt x="38" y="27"/>
                  </a:lnTo>
                  <a:lnTo>
                    <a:pt x="27" y="37"/>
                  </a:lnTo>
                  <a:lnTo>
                    <a:pt x="19" y="51"/>
                  </a:lnTo>
                  <a:lnTo>
                    <a:pt x="13" y="72"/>
                  </a:lnTo>
                  <a:lnTo>
                    <a:pt x="13" y="72"/>
                  </a:lnTo>
                  <a:lnTo>
                    <a:pt x="13" y="72"/>
                  </a:lnTo>
                  <a:lnTo>
                    <a:pt x="13" y="74"/>
                  </a:lnTo>
                  <a:lnTo>
                    <a:pt x="13" y="74"/>
                  </a:lnTo>
                  <a:lnTo>
                    <a:pt x="12" y="75"/>
                  </a:lnTo>
                  <a:lnTo>
                    <a:pt x="12" y="78"/>
                  </a:lnTo>
                  <a:lnTo>
                    <a:pt x="12" y="81"/>
                  </a:lnTo>
                  <a:lnTo>
                    <a:pt x="10" y="87"/>
                  </a:lnTo>
                  <a:lnTo>
                    <a:pt x="10" y="93"/>
                  </a:lnTo>
                  <a:lnTo>
                    <a:pt x="10" y="104"/>
                  </a:lnTo>
                  <a:lnTo>
                    <a:pt x="13" y="118"/>
                  </a:lnTo>
                  <a:lnTo>
                    <a:pt x="18" y="135"/>
                  </a:lnTo>
                  <a:lnTo>
                    <a:pt x="26" y="155"/>
                  </a:lnTo>
                  <a:lnTo>
                    <a:pt x="27" y="156"/>
                  </a:lnTo>
                  <a:lnTo>
                    <a:pt x="30" y="157"/>
                  </a:lnTo>
                  <a:lnTo>
                    <a:pt x="34" y="159"/>
                  </a:lnTo>
                  <a:lnTo>
                    <a:pt x="38" y="159"/>
                  </a:lnTo>
                  <a:lnTo>
                    <a:pt x="47" y="157"/>
                  </a:lnTo>
                  <a:lnTo>
                    <a:pt x="59" y="152"/>
                  </a:lnTo>
                  <a:lnTo>
                    <a:pt x="59" y="151"/>
                  </a:lnTo>
                  <a:lnTo>
                    <a:pt x="60" y="151"/>
                  </a:lnTo>
                  <a:lnTo>
                    <a:pt x="63" y="150"/>
                  </a:lnTo>
                  <a:lnTo>
                    <a:pt x="65" y="147"/>
                  </a:lnTo>
                  <a:lnTo>
                    <a:pt x="70" y="142"/>
                  </a:lnTo>
                  <a:lnTo>
                    <a:pt x="76" y="136"/>
                  </a:lnTo>
                  <a:lnTo>
                    <a:pt x="82" y="129"/>
                  </a:lnTo>
                  <a:lnTo>
                    <a:pt x="93" y="114"/>
                  </a:lnTo>
                  <a:lnTo>
                    <a:pt x="102" y="95"/>
                  </a:lnTo>
                  <a:lnTo>
                    <a:pt x="111" y="71"/>
                  </a:lnTo>
                  <a:lnTo>
                    <a:pt x="118" y="42"/>
                  </a:lnTo>
                  <a:lnTo>
                    <a:pt x="116" y="41"/>
                  </a:lnTo>
                  <a:lnTo>
                    <a:pt x="116" y="40"/>
                  </a:lnTo>
                  <a:lnTo>
                    <a:pt x="116" y="37"/>
                  </a:lnTo>
                  <a:lnTo>
                    <a:pt x="115" y="33"/>
                  </a:lnTo>
                  <a:lnTo>
                    <a:pt x="111" y="27"/>
                  </a:lnTo>
                  <a:lnTo>
                    <a:pt x="106" y="21"/>
                  </a:lnTo>
                  <a:lnTo>
                    <a:pt x="98" y="16"/>
                  </a:lnTo>
                  <a:lnTo>
                    <a:pt x="86" y="12"/>
                  </a:lnTo>
                  <a:lnTo>
                    <a:pt x="69" y="9"/>
                  </a:lnTo>
                  <a:close/>
                  <a:moveTo>
                    <a:pt x="69" y="0"/>
                  </a:moveTo>
                  <a:lnTo>
                    <a:pt x="69" y="0"/>
                  </a:lnTo>
                  <a:lnTo>
                    <a:pt x="87" y="2"/>
                  </a:lnTo>
                  <a:lnTo>
                    <a:pt x="102" y="7"/>
                  </a:lnTo>
                  <a:lnTo>
                    <a:pt x="112" y="13"/>
                  </a:lnTo>
                  <a:lnTo>
                    <a:pt x="119" y="21"/>
                  </a:lnTo>
                  <a:lnTo>
                    <a:pt x="123" y="27"/>
                  </a:lnTo>
                  <a:lnTo>
                    <a:pt x="125" y="33"/>
                  </a:lnTo>
                  <a:lnTo>
                    <a:pt x="127" y="37"/>
                  </a:lnTo>
                  <a:lnTo>
                    <a:pt x="127" y="41"/>
                  </a:lnTo>
                  <a:lnTo>
                    <a:pt x="127" y="42"/>
                  </a:lnTo>
                  <a:lnTo>
                    <a:pt x="127" y="42"/>
                  </a:lnTo>
                  <a:lnTo>
                    <a:pt x="127" y="42"/>
                  </a:lnTo>
                  <a:lnTo>
                    <a:pt x="120" y="74"/>
                  </a:lnTo>
                  <a:lnTo>
                    <a:pt x="111" y="99"/>
                  </a:lnTo>
                  <a:lnTo>
                    <a:pt x="101" y="119"/>
                  </a:lnTo>
                  <a:lnTo>
                    <a:pt x="90" y="135"/>
                  </a:lnTo>
                  <a:lnTo>
                    <a:pt x="80" y="147"/>
                  </a:lnTo>
                  <a:lnTo>
                    <a:pt x="72" y="155"/>
                  </a:lnTo>
                  <a:lnTo>
                    <a:pt x="65" y="159"/>
                  </a:lnTo>
                  <a:lnTo>
                    <a:pt x="64" y="160"/>
                  </a:lnTo>
                  <a:lnTo>
                    <a:pt x="50" y="167"/>
                  </a:lnTo>
                  <a:lnTo>
                    <a:pt x="38" y="168"/>
                  </a:lnTo>
                  <a:lnTo>
                    <a:pt x="38" y="168"/>
                  </a:lnTo>
                  <a:lnTo>
                    <a:pt x="31" y="168"/>
                  </a:lnTo>
                  <a:lnTo>
                    <a:pt x="27" y="167"/>
                  </a:lnTo>
                  <a:lnTo>
                    <a:pt x="23" y="165"/>
                  </a:lnTo>
                  <a:lnTo>
                    <a:pt x="21" y="164"/>
                  </a:lnTo>
                  <a:lnTo>
                    <a:pt x="18" y="163"/>
                  </a:lnTo>
                  <a:lnTo>
                    <a:pt x="18" y="161"/>
                  </a:lnTo>
                  <a:lnTo>
                    <a:pt x="17" y="161"/>
                  </a:lnTo>
                  <a:lnTo>
                    <a:pt x="17" y="160"/>
                  </a:lnTo>
                  <a:lnTo>
                    <a:pt x="9" y="139"/>
                  </a:lnTo>
                  <a:lnTo>
                    <a:pt x="4" y="121"/>
                  </a:lnTo>
                  <a:lnTo>
                    <a:pt x="1" y="105"/>
                  </a:lnTo>
                  <a:lnTo>
                    <a:pt x="0" y="93"/>
                  </a:lnTo>
                  <a:lnTo>
                    <a:pt x="1" y="81"/>
                  </a:lnTo>
                  <a:lnTo>
                    <a:pt x="2" y="74"/>
                  </a:lnTo>
                  <a:lnTo>
                    <a:pt x="4" y="70"/>
                  </a:lnTo>
                  <a:lnTo>
                    <a:pt x="10" y="47"/>
                  </a:lnTo>
                  <a:lnTo>
                    <a:pt x="19" y="32"/>
                  </a:lnTo>
                  <a:lnTo>
                    <a:pt x="30" y="19"/>
                  </a:lnTo>
                  <a:lnTo>
                    <a:pt x="42" y="11"/>
                  </a:lnTo>
                  <a:lnTo>
                    <a:pt x="55" y="3"/>
                  </a:lnTo>
                  <a:lnTo>
                    <a:pt x="6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34"/>
            <p:cNvSpPr/>
            <p:nvPr/>
          </p:nvSpPr>
          <p:spPr bwMode="auto">
            <a:xfrm>
              <a:off x="7616825" y="1292225"/>
              <a:ext cx="80963" cy="46038"/>
            </a:xfrm>
            <a:custGeom>
              <a:avLst/>
              <a:gdLst>
                <a:gd name="T0" fmla="*/ 9 w 51"/>
                <a:gd name="T1" fmla="*/ 0 h 29"/>
                <a:gd name="T2" fmla="*/ 9 w 51"/>
                <a:gd name="T3" fmla="*/ 0 h 29"/>
                <a:gd name="T4" fmla="*/ 10 w 51"/>
                <a:gd name="T5" fmla="*/ 3 h 29"/>
                <a:gd name="T6" fmla="*/ 12 w 51"/>
                <a:gd name="T7" fmla="*/ 7 h 29"/>
                <a:gd name="T8" fmla="*/ 14 w 51"/>
                <a:gd name="T9" fmla="*/ 11 h 29"/>
                <a:gd name="T10" fmla="*/ 17 w 51"/>
                <a:gd name="T11" fmla="*/ 15 h 29"/>
                <a:gd name="T12" fmla="*/ 20 w 51"/>
                <a:gd name="T13" fmla="*/ 17 h 29"/>
                <a:gd name="T14" fmla="*/ 24 w 51"/>
                <a:gd name="T15" fmla="*/ 19 h 29"/>
                <a:gd name="T16" fmla="*/ 27 w 51"/>
                <a:gd name="T17" fmla="*/ 20 h 29"/>
                <a:gd name="T18" fmla="*/ 30 w 51"/>
                <a:gd name="T19" fmla="*/ 20 h 29"/>
                <a:gd name="T20" fmla="*/ 33 w 51"/>
                <a:gd name="T21" fmla="*/ 19 h 29"/>
                <a:gd name="T22" fmla="*/ 37 w 51"/>
                <a:gd name="T23" fmla="*/ 17 h 29"/>
                <a:gd name="T24" fmla="*/ 41 w 51"/>
                <a:gd name="T25" fmla="*/ 15 h 29"/>
                <a:gd name="T26" fmla="*/ 45 w 51"/>
                <a:gd name="T27" fmla="*/ 11 h 29"/>
                <a:gd name="T28" fmla="*/ 51 w 51"/>
                <a:gd name="T29" fmla="*/ 19 h 29"/>
                <a:gd name="T30" fmla="*/ 38 w 51"/>
                <a:gd name="T31" fmla="*/ 26 h 29"/>
                <a:gd name="T32" fmla="*/ 27 w 51"/>
                <a:gd name="T33" fmla="*/ 29 h 29"/>
                <a:gd name="T34" fmla="*/ 17 w 51"/>
                <a:gd name="T35" fmla="*/ 28 h 29"/>
                <a:gd name="T36" fmla="*/ 10 w 51"/>
                <a:gd name="T37" fmla="*/ 23 h 29"/>
                <a:gd name="T38" fmla="*/ 5 w 51"/>
                <a:gd name="T39" fmla="*/ 16 h 29"/>
                <a:gd name="T40" fmla="*/ 4 w 51"/>
                <a:gd name="T41" fmla="*/ 12 h 29"/>
                <a:gd name="T42" fmla="*/ 1 w 51"/>
                <a:gd name="T43" fmla="*/ 8 h 29"/>
                <a:gd name="T44" fmla="*/ 1 w 51"/>
                <a:gd name="T45" fmla="*/ 5 h 29"/>
                <a:gd name="T46" fmla="*/ 0 w 51"/>
                <a:gd name="T47" fmla="*/ 3 h 29"/>
                <a:gd name="T48" fmla="*/ 0 w 51"/>
                <a:gd name="T49" fmla="*/ 3 h 29"/>
                <a:gd name="T50" fmla="*/ 9 w 51"/>
                <a:gd name="T5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1" h="28">
                  <a:moveTo>
                    <a:pt x="9" y="0"/>
                  </a:moveTo>
                  <a:lnTo>
                    <a:pt x="9" y="0"/>
                  </a:lnTo>
                  <a:lnTo>
                    <a:pt x="10" y="3"/>
                  </a:lnTo>
                  <a:lnTo>
                    <a:pt x="12" y="7"/>
                  </a:lnTo>
                  <a:lnTo>
                    <a:pt x="14" y="11"/>
                  </a:lnTo>
                  <a:lnTo>
                    <a:pt x="17" y="15"/>
                  </a:lnTo>
                  <a:lnTo>
                    <a:pt x="20" y="17"/>
                  </a:lnTo>
                  <a:lnTo>
                    <a:pt x="24" y="19"/>
                  </a:lnTo>
                  <a:lnTo>
                    <a:pt x="27" y="20"/>
                  </a:lnTo>
                  <a:lnTo>
                    <a:pt x="30" y="20"/>
                  </a:lnTo>
                  <a:lnTo>
                    <a:pt x="33" y="19"/>
                  </a:lnTo>
                  <a:lnTo>
                    <a:pt x="37" y="17"/>
                  </a:lnTo>
                  <a:lnTo>
                    <a:pt x="41" y="15"/>
                  </a:lnTo>
                  <a:lnTo>
                    <a:pt x="45" y="11"/>
                  </a:lnTo>
                  <a:lnTo>
                    <a:pt x="51" y="19"/>
                  </a:lnTo>
                  <a:lnTo>
                    <a:pt x="38" y="26"/>
                  </a:lnTo>
                  <a:lnTo>
                    <a:pt x="27" y="29"/>
                  </a:lnTo>
                  <a:lnTo>
                    <a:pt x="17" y="28"/>
                  </a:lnTo>
                  <a:lnTo>
                    <a:pt x="10" y="23"/>
                  </a:lnTo>
                  <a:lnTo>
                    <a:pt x="5" y="16"/>
                  </a:lnTo>
                  <a:lnTo>
                    <a:pt x="4" y="12"/>
                  </a:lnTo>
                  <a:lnTo>
                    <a:pt x="1" y="8"/>
                  </a:lnTo>
                  <a:lnTo>
                    <a:pt x="1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35"/>
            <p:cNvSpPr/>
            <p:nvPr/>
          </p:nvSpPr>
          <p:spPr bwMode="auto">
            <a:xfrm>
              <a:off x="7688263" y="1323975"/>
              <a:ext cx="209550" cy="127000"/>
            </a:xfrm>
            <a:custGeom>
              <a:avLst/>
              <a:gdLst>
                <a:gd name="T0" fmla="*/ 7 w 132"/>
                <a:gd name="T1" fmla="*/ 0 h 80"/>
                <a:gd name="T2" fmla="*/ 13 w 132"/>
                <a:gd name="T3" fmla="*/ 5 h 80"/>
                <a:gd name="T4" fmla="*/ 20 w 132"/>
                <a:gd name="T5" fmla="*/ 17 h 80"/>
                <a:gd name="T6" fmla="*/ 34 w 132"/>
                <a:gd name="T7" fmla="*/ 46 h 80"/>
                <a:gd name="T8" fmla="*/ 57 w 132"/>
                <a:gd name="T9" fmla="*/ 69 h 80"/>
                <a:gd name="T10" fmla="*/ 57 w 132"/>
                <a:gd name="T11" fmla="*/ 69 h 80"/>
                <a:gd name="T12" fmla="*/ 58 w 132"/>
                <a:gd name="T13" fmla="*/ 69 h 80"/>
                <a:gd name="T14" fmla="*/ 60 w 132"/>
                <a:gd name="T15" fmla="*/ 68 h 80"/>
                <a:gd name="T16" fmla="*/ 65 w 132"/>
                <a:gd name="T17" fmla="*/ 63 h 80"/>
                <a:gd name="T18" fmla="*/ 69 w 132"/>
                <a:gd name="T19" fmla="*/ 56 h 80"/>
                <a:gd name="T20" fmla="*/ 79 w 132"/>
                <a:gd name="T21" fmla="*/ 40 h 80"/>
                <a:gd name="T22" fmla="*/ 100 w 132"/>
                <a:gd name="T23" fmla="*/ 20 h 80"/>
                <a:gd name="T24" fmla="*/ 115 w 132"/>
                <a:gd name="T25" fmla="*/ 5 h 80"/>
                <a:gd name="T26" fmla="*/ 117 w 132"/>
                <a:gd name="T27" fmla="*/ 10 h 80"/>
                <a:gd name="T28" fmla="*/ 120 w 132"/>
                <a:gd name="T29" fmla="*/ 13 h 80"/>
                <a:gd name="T30" fmla="*/ 125 w 132"/>
                <a:gd name="T31" fmla="*/ 17 h 80"/>
                <a:gd name="T32" fmla="*/ 132 w 132"/>
                <a:gd name="T33" fmla="*/ 20 h 80"/>
                <a:gd name="T34" fmla="*/ 127 w 132"/>
                <a:gd name="T35" fmla="*/ 27 h 80"/>
                <a:gd name="T36" fmla="*/ 117 w 132"/>
                <a:gd name="T37" fmla="*/ 22 h 80"/>
                <a:gd name="T38" fmla="*/ 113 w 132"/>
                <a:gd name="T39" fmla="*/ 20 h 80"/>
                <a:gd name="T40" fmla="*/ 107 w 132"/>
                <a:gd name="T41" fmla="*/ 26 h 80"/>
                <a:gd name="T42" fmla="*/ 85 w 132"/>
                <a:gd name="T43" fmla="*/ 51 h 80"/>
                <a:gd name="T44" fmla="*/ 79 w 132"/>
                <a:gd name="T45" fmla="*/ 59 h 80"/>
                <a:gd name="T46" fmla="*/ 77 w 132"/>
                <a:gd name="T47" fmla="*/ 63 h 80"/>
                <a:gd name="T48" fmla="*/ 73 w 132"/>
                <a:gd name="T49" fmla="*/ 69 h 80"/>
                <a:gd name="T50" fmla="*/ 65 w 132"/>
                <a:gd name="T51" fmla="*/ 77 h 80"/>
                <a:gd name="T52" fmla="*/ 57 w 132"/>
                <a:gd name="T53" fmla="*/ 80 h 80"/>
                <a:gd name="T54" fmla="*/ 52 w 132"/>
                <a:gd name="T55" fmla="*/ 78 h 80"/>
                <a:gd name="T56" fmla="*/ 49 w 132"/>
                <a:gd name="T57" fmla="*/ 76 h 80"/>
                <a:gd name="T58" fmla="*/ 26 w 132"/>
                <a:gd name="T59" fmla="*/ 51 h 80"/>
                <a:gd name="T60" fmla="*/ 17 w 132"/>
                <a:gd name="T61" fmla="*/ 31 h 80"/>
                <a:gd name="T62" fmla="*/ 6 w 132"/>
                <a:gd name="T63" fmla="*/ 12 h 80"/>
                <a:gd name="T64" fmla="*/ 3 w 132"/>
                <a:gd name="T65" fmla="*/ 9 h 80"/>
                <a:gd name="T66" fmla="*/ 5 w 132"/>
                <a:gd name="T67" fmla="*/ 6 h 80"/>
                <a:gd name="T68" fmla="*/ 0 w 132"/>
                <a:gd name="T69" fmla="*/ 1 h 80"/>
                <a:gd name="T70" fmla="*/ 2 w 132"/>
                <a:gd name="T71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2" h="80">
                  <a:moveTo>
                    <a:pt x="5" y="0"/>
                  </a:moveTo>
                  <a:lnTo>
                    <a:pt x="7" y="0"/>
                  </a:lnTo>
                  <a:lnTo>
                    <a:pt x="10" y="1"/>
                  </a:lnTo>
                  <a:lnTo>
                    <a:pt x="13" y="5"/>
                  </a:lnTo>
                  <a:lnTo>
                    <a:pt x="17" y="9"/>
                  </a:lnTo>
                  <a:lnTo>
                    <a:pt x="20" y="17"/>
                  </a:lnTo>
                  <a:lnTo>
                    <a:pt x="27" y="29"/>
                  </a:lnTo>
                  <a:lnTo>
                    <a:pt x="34" y="46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7" y="71"/>
                  </a:lnTo>
                  <a:lnTo>
                    <a:pt x="58" y="69"/>
                  </a:lnTo>
                  <a:lnTo>
                    <a:pt x="58" y="69"/>
                  </a:lnTo>
                  <a:lnTo>
                    <a:pt x="60" y="68"/>
                  </a:lnTo>
                  <a:lnTo>
                    <a:pt x="62" y="67"/>
                  </a:lnTo>
                  <a:lnTo>
                    <a:pt x="65" y="63"/>
                  </a:lnTo>
                  <a:lnTo>
                    <a:pt x="68" y="59"/>
                  </a:lnTo>
                  <a:lnTo>
                    <a:pt x="69" y="56"/>
                  </a:lnTo>
                  <a:lnTo>
                    <a:pt x="73" y="50"/>
                  </a:lnTo>
                  <a:lnTo>
                    <a:pt x="79" y="40"/>
                  </a:lnTo>
                  <a:lnTo>
                    <a:pt x="89" y="30"/>
                  </a:lnTo>
                  <a:lnTo>
                    <a:pt x="100" y="20"/>
                  </a:lnTo>
                  <a:lnTo>
                    <a:pt x="107" y="12"/>
                  </a:lnTo>
                  <a:lnTo>
                    <a:pt x="115" y="5"/>
                  </a:lnTo>
                  <a:lnTo>
                    <a:pt x="117" y="9"/>
                  </a:lnTo>
                  <a:lnTo>
                    <a:pt x="117" y="10"/>
                  </a:lnTo>
                  <a:lnTo>
                    <a:pt x="119" y="10"/>
                  </a:lnTo>
                  <a:lnTo>
                    <a:pt x="120" y="13"/>
                  </a:lnTo>
                  <a:lnTo>
                    <a:pt x="123" y="14"/>
                  </a:lnTo>
                  <a:lnTo>
                    <a:pt x="125" y="17"/>
                  </a:lnTo>
                  <a:lnTo>
                    <a:pt x="129" y="18"/>
                  </a:lnTo>
                  <a:lnTo>
                    <a:pt x="132" y="20"/>
                  </a:lnTo>
                  <a:lnTo>
                    <a:pt x="132" y="29"/>
                  </a:lnTo>
                  <a:lnTo>
                    <a:pt x="127" y="27"/>
                  </a:lnTo>
                  <a:lnTo>
                    <a:pt x="121" y="25"/>
                  </a:lnTo>
                  <a:lnTo>
                    <a:pt x="117" y="22"/>
                  </a:lnTo>
                  <a:lnTo>
                    <a:pt x="113" y="20"/>
                  </a:lnTo>
                  <a:lnTo>
                    <a:pt x="113" y="20"/>
                  </a:lnTo>
                  <a:lnTo>
                    <a:pt x="107" y="26"/>
                  </a:lnTo>
                  <a:lnTo>
                    <a:pt x="107" y="26"/>
                  </a:lnTo>
                  <a:lnTo>
                    <a:pt x="94" y="39"/>
                  </a:lnTo>
                  <a:lnTo>
                    <a:pt x="85" y="51"/>
                  </a:lnTo>
                  <a:lnTo>
                    <a:pt x="81" y="55"/>
                  </a:lnTo>
                  <a:lnTo>
                    <a:pt x="79" y="59"/>
                  </a:lnTo>
                  <a:lnTo>
                    <a:pt x="77" y="61"/>
                  </a:lnTo>
                  <a:lnTo>
                    <a:pt x="77" y="63"/>
                  </a:lnTo>
                  <a:lnTo>
                    <a:pt x="75" y="63"/>
                  </a:lnTo>
                  <a:lnTo>
                    <a:pt x="73" y="69"/>
                  </a:lnTo>
                  <a:lnTo>
                    <a:pt x="69" y="75"/>
                  </a:lnTo>
                  <a:lnTo>
                    <a:pt x="65" y="77"/>
                  </a:lnTo>
                  <a:lnTo>
                    <a:pt x="61" y="80"/>
                  </a:lnTo>
                  <a:lnTo>
                    <a:pt x="57" y="80"/>
                  </a:lnTo>
                  <a:lnTo>
                    <a:pt x="55" y="80"/>
                  </a:lnTo>
                  <a:lnTo>
                    <a:pt x="52" y="78"/>
                  </a:lnTo>
                  <a:lnTo>
                    <a:pt x="51" y="77"/>
                  </a:lnTo>
                  <a:lnTo>
                    <a:pt x="49" y="76"/>
                  </a:lnTo>
                  <a:lnTo>
                    <a:pt x="49" y="76"/>
                  </a:lnTo>
                  <a:lnTo>
                    <a:pt x="26" y="51"/>
                  </a:lnTo>
                  <a:lnTo>
                    <a:pt x="26" y="51"/>
                  </a:lnTo>
                  <a:lnTo>
                    <a:pt x="17" y="31"/>
                  </a:lnTo>
                  <a:lnTo>
                    <a:pt x="11" y="20"/>
                  </a:lnTo>
                  <a:lnTo>
                    <a:pt x="6" y="12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5" y="6"/>
                  </a:lnTo>
                  <a:lnTo>
                    <a:pt x="5" y="5"/>
                  </a:lnTo>
                  <a:lnTo>
                    <a:pt x="0" y="1"/>
                  </a:lnTo>
                  <a:lnTo>
                    <a:pt x="1" y="1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36"/>
            <p:cNvSpPr/>
            <p:nvPr/>
          </p:nvSpPr>
          <p:spPr bwMode="auto">
            <a:xfrm>
              <a:off x="7419975" y="1292225"/>
              <a:ext cx="138113" cy="101600"/>
            </a:xfrm>
            <a:custGeom>
              <a:avLst/>
              <a:gdLst>
                <a:gd name="T0" fmla="*/ 19 w 87"/>
                <a:gd name="T1" fmla="*/ 0 h 64"/>
                <a:gd name="T2" fmla="*/ 22 w 87"/>
                <a:gd name="T3" fmla="*/ 0 h 64"/>
                <a:gd name="T4" fmla="*/ 23 w 87"/>
                <a:gd name="T5" fmla="*/ 0 h 64"/>
                <a:gd name="T6" fmla="*/ 26 w 87"/>
                <a:gd name="T7" fmla="*/ 0 h 64"/>
                <a:gd name="T8" fmla="*/ 48 w 87"/>
                <a:gd name="T9" fmla="*/ 43 h 64"/>
                <a:gd name="T10" fmla="*/ 48 w 87"/>
                <a:gd name="T11" fmla="*/ 43 h 64"/>
                <a:gd name="T12" fmla="*/ 49 w 87"/>
                <a:gd name="T13" fmla="*/ 47 h 64"/>
                <a:gd name="T14" fmla="*/ 52 w 87"/>
                <a:gd name="T15" fmla="*/ 51 h 64"/>
                <a:gd name="T16" fmla="*/ 53 w 87"/>
                <a:gd name="T17" fmla="*/ 53 h 64"/>
                <a:gd name="T18" fmla="*/ 55 w 87"/>
                <a:gd name="T19" fmla="*/ 54 h 64"/>
                <a:gd name="T20" fmla="*/ 55 w 87"/>
                <a:gd name="T21" fmla="*/ 54 h 64"/>
                <a:gd name="T22" fmla="*/ 55 w 87"/>
                <a:gd name="T23" fmla="*/ 54 h 64"/>
                <a:gd name="T24" fmla="*/ 56 w 87"/>
                <a:gd name="T25" fmla="*/ 54 h 64"/>
                <a:gd name="T26" fmla="*/ 57 w 87"/>
                <a:gd name="T27" fmla="*/ 54 h 64"/>
                <a:gd name="T28" fmla="*/ 57 w 87"/>
                <a:gd name="T29" fmla="*/ 53 h 64"/>
                <a:gd name="T30" fmla="*/ 57 w 87"/>
                <a:gd name="T31" fmla="*/ 53 h 64"/>
                <a:gd name="T32" fmla="*/ 58 w 87"/>
                <a:gd name="T33" fmla="*/ 51 h 64"/>
                <a:gd name="T34" fmla="*/ 81 w 87"/>
                <a:gd name="T35" fmla="*/ 33 h 64"/>
                <a:gd name="T36" fmla="*/ 81 w 87"/>
                <a:gd name="T37" fmla="*/ 33 h 64"/>
                <a:gd name="T38" fmla="*/ 87 w 87"/>
                <a:gd name="T39" fmla="*/ 40 h 64"/>
                <a:gd name="T40" fmla="*/ 65 w 87"/>
                <a:gd name="T41" fmla="*/ 59 h 64"/>
                <a:gd name="T42" fmla="*/ 64 w 87"/>
                <a:gd name="T43" fmla="*/ 60 h 64"/>
                <a:gd name="T44" fmla="*/ 62 w 87"/>
                <a:gd name="T45" fmla="*/ 62 h 64"/>
                <a:gd name="T46" fmla="*/ 58 w 87"/>
                <a:gd name="T47" fmla="*/ 63 h 64"/>
                <a:gd name="T48" fmla="*/ 55 w 87"/>
                <a:gd name="T49" fmla="*/ 64 h 64"/>
                <a:gd name="T50" fmla="*/ 55 w 87"/>
                <a:gd name="T51" fmla="*/ 64 h 64"/>
                <a:gd name="T52" fmla="*/ 52 w 87"/>
                <a:gd name="T53" fmla="*/ 63 h 64"/>
                <a:gd name="T54" fmla="*/ 49 w 87"/>
                <a:gd name="T55" fmla="*/ 62 h 64"/>
                <a:gd name="T56" fmla="*/ 45 w 87"/>
                <a:gd name="T57" fmla="*/ 59 h 64"/>
                <a:gd name="T58" fmla="*/ 44 w 87"/>
                <a:gd name="T59" fmla="*/ 57 h 64"/>
                <a:gd name="T60" fmla="*/ 41 w 87"/>
                <a:gd name="T61" fmla="*/ 53 h 64"/>
                <a:gd name="T62" fmla="*/ 39 w 87"/>
                <a:gd name="T63" fmla="*/ 47 h 64"/>
                <a:gd name="T64" fmla="*/ 19 w 87"/>
                <a:gd name="T65" fmla="*/ 9 h 64"/>
                <a:gd name="T66" fmla="*/ 17 w 87"/>
                <a:gd name="T67" fmla="*/ 11 h 64"/>
                <a:gd name="T68" fmla="*/ 13 w 87"/>
                <a:gd name="T69" fmla="*/ 11 h 64"/>
                <a:gd name="T70" fmla="*/ 9 w 87"/>
                <a:gd name="T71" fmla="*/ 12 h 64"/>
                <a:gd name="T72" fmla="*/ 3 w 87"/>
                <a:gd name="T73" fmla="*/ 15 h 64"/>
                <a:gd name="T74" fmla="*/ 0 w 87"/>
                <a:gd name="T75" fmla="*/ 5 h 64"/>
                <a:gd name="T76" fmla="*/ 6 w 87"/>
                <a:gd name="T77" fmla="*/ 3 h 64"/>
                <a:gd name="T78" fmla="*/ 11 w 87"/>
                <a:gd name="T79" fmla="*/ 2 h 64"/>
                <a:gd name="T80" fmla="*/ 15 w 87"/>
                <a:gd name="T81" fmla="*/ 0 h 64"/>
                <a:gd name="T82" fmla="*/ 19 w 87"/>
                <a:gd name="T8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7" h="64">
                  <a:moveTo>
                    <a:pt x="19" y="0"/>
                  </a:moveTo>
                  <a:lnTo>
                    <a:pt x="22" y="0"/>
                  </a:lnTo>
                  <a:lnTo>
                    <a:pt x="23" y="0"/>
                  </a:lnTo>
                  <a:lnTo>
                    <a:pt x="26" y="0"/>
                  </a:lnTo>
                  <a:lnTo>
                    <a:pt x="48" y="43"/>
                  </a:lnTo>
                  <a:lnTo>
                    <a:pt x="48" y="43"/>
                  </a:lnTo>
                  <a:lnTo>
                    <a:pt x="49" y="47"/>
                  </a:lnTo>
                  <a:lnTo>
                    <a:pt x="52" y="51"/>
                  </a:lnTo>
                  <a:lnTo>
                    <a:pt x="53" y="53"/>
                  </a:lnTo>
                  <a:lnTo>
                    <a:pt x="55" y="54"/>
                  </a:lnTo>
                  <a:lnTo>
                    <a:pt x="55" y="54"/>
                  </a:lnTo>
                  <a:lnTo>
                    <a:pt x="55" y="54"/>
                  </a:lnTo>
                  <a:lnTo>
                    <a:pt x="56" y="54"/>
                  </a:lnTo>
                  <a:lnTo>
                    <a:pt x="57" y="54"/>
                  </a:lnTo>
                  <a:lnTo>
                    <a:pt x="57" y="53"/>
                  </a:lnTo>
                  <a:lnTo>
                    <a:pt x="57" y="53"/>
                  </a:lnTo>
                  <a:lnTo>
                    <a:pt x="58" y="51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7" y="40"/>
                  </a:lnTo>
                  <a:lnTo>
                    <a:pt x="65" y="59"/>
                  </a:lnTo>
                  <a:lnTo>
                    <a:pt x="64" y="60"/>
                  </a:lnTo>
                  <a:lnTo>
                    <a:pt x="62" y="62"/>
                  </a:lnTo>
                  <a:lnTo>
                    <a:pt x="58" y="63"/>
                  </a:lnTo>
                  <a:lnTo>
                    <a:pt x="55" y="64"/>
                  </a:lnTo>
                  <a:lnTo>
                    <a:pt x="55" y="64"/>
                  </a:lnTo>
                  <a:lnTo>
                    <a:pt x="52" y="63"/>
                  </a:lnTo>
                  <a:lnTo>
                    <a:pt x="49" y="62"/>
                  </a:lnTo>
                  <a:lnTo>
                    <a:pt x="45" y="59"/>
                  </a:lnTo>
                  <a:lnTo>
                    <a:pt x="44" y="57"/>
                  </a:lnTo>
                  <a:lnTo>
                    <a:pt x="41" y="53"/>
                  </a:lnTo>
                  <a:lnTo>
                    <a:pt x="39" y="47"/>
                  </a:lnTo>
                  <a:lnTo>
                    <a:pt x="19" y="9"/>
                  </a:lnTo>
                  <a:lnTo>
                    <a:pt x="17" y="11"/>
                  </a:lnTo>
                  <a:lnTo>
                    <a:pt x="13" y="11"/>
                  </a:lnTo>
                  <a:lnTo>
                    <a:pt x="9" y="12"/>
                  </a:lnTo>
                  <a:lnTo>
                    <a:pt x="3" y="15"/>
                  </a:lnTo>
                  <a:lnTo>
                    <a:pt x="0" y="5"/>
                  </a:lnTo>
                  <a:lnTo>
                    <a:pt x="6" y="3"/>
                  </a:lnTo>
                  <a:lnTo>
                    <a:pt x="11" y="2"/>
                  </a:lnTo>
                  <a:lnTo>
                    <a:pt x="15" y="0"/>
                  </a:lnTo>
                  <a:lnTo>
                    <a:pt x="1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37"/>
            <p:cNvSpPr/>
            <p:nvPr/>
          </p:nvSpPr>
          <p:spPr bwMode="auto">
            <a:xfrm>
              <a:off x="7583488" y="1539875"/>
              <a:ext cx="85725" cy="355600"/>
            </a:xfrm>
            <a:custGeom>
              <a:avLst/>
              <a:gdLst>
                <a:gd name="T0" fmla="*/ 5 w 54"/>
                <a:gd name="T1" fmla="*/ 0 h 224"/>
                <a:gd name="T2" fmla="*/ 5 w 54"/>
                <a:gd name="T3" fmla="*/ 0 h 224"/>
                <a:gd name="T4" fmla="*/ 16 w 54"/>
                <a:gd name="T5" fmla="*/ 3 h 224"/>
                <a:gd name="T6" fmla="*/ 16 w 54"/>
                <a:gd name="T7" fmla="*/ 4 h 224"/>
                <a:gd name="T8" fmla="*/ 14 w 54"/>
                <a:gd name="T9" fmla="*/ 7 h 224"/>
                <a:gd name="T10" fmla="*/ 13 w 54"/>
                <a:gd name="T11" fmla="*/ 11 h 224"/>
                <a:gd name="T12" fmla="*/ 12 w 54"/>
                <a:gd name="T13" fmla="*/ 17 h 224"/>
                <a:gd name="T14" fmla="*/ 11 w 54"/>
                <a:gd name="T15" fmla="*/ 35 h 224"/>
                <a:gd name="T16" fmla="*/ 9 w 54"/>
                <a:gd name="T17" fmla="*/ 59 h 224"/>
                <a:gd name="T18" fmla="*/ 11 w 54"/>
                <a:gd name="T19" fmla="*/ 88 h 224"/>
                <a:gd name="T20" fmla="*/ 16 w 54"/>
                <a:gd name="T21" fmla="*/ 122 h 224"/>
                <a:gd name="T22" fmla="*/ 34 w 54"/>
                <a:gd name="T23" fmla="*/ 211 h 224"/>
                <a:gd name="T24" fmla="*/ 34 w 54"/>
                <a:gd name="T25" fmla="*/ 212 h 224"/>
                <a:gd name="T26" fmla="*/ 34 w 54"/>
                <a:gd name="T27" fmla="*/ 212 h 224"/>
                <a:gd name="T28" fmla="*/ 34 w 54"/>
                <a:gd name="T29" fmla="*/ 215 h 224"/>
                <a:gd name="T30" fmla="*/ 34 w 54"/>
                <a:gd name="T31" fmla="*/ 215 h 224"/>
                <a:gd name="T32" fmla="*/ 34 w 54"/>
                <a:gd name="T33" fmla="*/ 215 h 224"/>
                <a:gd name="T34" fmla="*/ 35 w 54"/>
                <a:gd name="T35" fmla="*/ 215 h 224"/>
                <a:gd name="T36" fmla="*/ 37 w 54"/>
                <a:gd name="T37" fmla="*/ 215 h 224"/>
                <a:gd name="T38" fmla="*/ 51 w 54"/>
                <a:gd name="T39" fmla="*/ 211 h 224"/>
                <a:gd name="T40" fmla="*/ 54 w 54"/>
                <a:gd name="T41" fmla="*/ 220 h 224"/>
                <a:gd name="T42" fmla="*/ 39 w 54"/>
                <a:gd name="T43" fmla="*/ 224 h 224"/>
                <a:gd name="T44" fmla="*/ 39 w 54"/>
                <a:gd name="T45" fmla="*/ 224 h 224"/>
                <a:gd name="T46" fmla="*/ 35 w 54"/>
                <a:gd name="T47" fmla="*/ 224 h 224"/>
                <a:gd name="T48" fmla="*/ 34 w 54"/>
                <a:gd name="T49" fmla="*/ 224 h 224"/>
                <a:gd name="T50" fmla="*/ 30 w 54"/>
                <a:gd name="T51" fmla="*/ 224 h 224"/>
                <a:gd name="T52" fmla="*/ 28 w 54"/>
                <a:gd name="T53" fmla="*/ 223 h 224"/>
                <a:gd name="T54" fmla="*/ 25 w 54"/>
                <a:gd name="T55" fmla="*/ 220 h 224"/>
                <a:gd name="T56" fmla="*/ 24 w 54"/>
                <a:gd name="T57" fmla="*/ 216 h 224"/>
                <a:gd name="T58" fmla="*/ 24 w 54"/>
                <a:gd name="T59" fmla="*/ 212 h 224"/>
                <a:gd name="T60" fmla="*/ 24 w 54"/>
                <a:gd name="T61" fmla="*/ 211 h 224"/>
                <a:gd name="T62" fmla="*/ 7 w 54"/>
                <a:gd name="T63" fmla="*/ 124 h 224"/>
                <a:gd name="T64" fmla="*/ 1 w 54"/>
                <a:gd name="T65" fmla="*/ 89 h 224"/>
                <a:gd name="T66" fmla="*/ 0 w 54"/>
                <a:gd name="T67" fmla="*/ 59 h 224"/>
                <a:gd name="T68" fmla="*/ 0 w 54"/>
                <a:gd name="T69" fmla="*/ 39 h 224"/>
                <a:gd name="T70" fmla="*/ 1 w 54"/>
                <a:gd name="T71" fmla="*/ 22 h 224"/>
                <a:gd name="T72" fmla="*/ 4 w 54"/>
                <a:gd name="T73" fmla="*/ 11 h 224"/>
                <a:gd name="T74" fmla="*/ 5 w 54"/>
                <a:gd name="T75" fmla="*/ 3 h 224"/>
                <a:gd name="T76" fmla="*/ 5 w 54"/>
                <a:gd name="T77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4" h="224">
                  <a:moveTo>
                    <a:pt x="5" y="0"/>
                  </a:moveTo>
                  <a:lnTo>
                    <a:pt x="5" y="0"/>
                  </a:lnTo>
                  <a:lnTo>
                    <a:pt x="16" y="3"/>
                  </a:lnTo>
                  <a:lnTo>
                    <a:pt x="16" y="4"/>
                  </a:lnTo>
                  <a:lnTo>
                    <a:pt x="14" y="7"/>
                  </a:lnTo>
                  <a:lnTo>
                    <a:pt x="13" y="11"/>
                  </a:lnTo>
                  <a:lnTo>
                    <a:pt x="12" y="17"/>
                  </a:lnTo>
                  <a:lnTo>
                    <a:pt x="11" y="35"/>
                  </a:lnTo>
                  <a:lnTo>
                    <a:pt x="9" y="59"/>
                  </a:lnTo>
                  <a:lnTo>
                    <a:pt x="11" y="88"/>
                  </a:lnTo>
                  <a:lnTo>
                    <a:pt x="16" y="122"/>
                  </a:lnTo>
                  <a:lnTo>
                    <a:pt x="34" y="211"/>
                  </a:lnTo>
                  <a:lnTo>
                    <a:pt x="34" y="212"/>
                  </a:lnTo>
                  <a:lnTo>
                    <a:pt x="34" y="212"/>
                  </a:lnTo>
                  <a:lnTo>
                    <a:pt x="34" y="215"/>
                  </a:lnTo>
                  <a:lnTo>
                    <a:pt x="34" y="215"/>
                  </a:lnTo>
                  <a:lnTo>
                    <a:pt x="34" y="215"/>
                  </a:lnTo>
                  <a:lnTo>
                    <a:pt x="35" y="215"/>
                  </a:lnTo>
                  <a:lnTo>
                    <a:pt x="37" y="215"/>
                  </a:lnTo>
                  <a:lnTo>
                    <a:pt x="51" y="211"/>
                  </a:lnTo>
                  <a:lnTo>
                    <a:pt x="54" y="220"/>
                  </a:lnTo>
                  <a:lnTo>
                    <a:pt x="39" y="224"/>
                  </a:lnTo>
                  <a:lnTo>
                    <a:pt x="39" y="224"/>
                  </a:lnTo>
                  <a:lnTo>
                    <a:pt x="35" y="224"/>
                  </a:lnTo>
                  <a:lnTo>
                    <a:pt x="34" y="224"/>
                  </a:lnTo>
                  <a:lnTo>
                    <a:pt x="30" y="224"/>
                  </a:lnTo>
                  <a:lnTo>
                    <a:pt x="28" y="223"/>
                  </a:lnTo>
                  <a:lnTo>
                    <a:pt x="25" y="220"/>
                  </a:lnTo>
                  <a:lnTo>
                    <a:pt x="24" y="216"/>
                  </a:lnTo>
                  <a:lnTo>
                    <a:pt x="24" y="212"/>
                  </a:lnTo>
                  <a:lnTo>
                    <a:pt x="24" y="211"/>
                  </a:lnTo>
                  <a:lnTo>
                    <a:pt x="7" y="124"/>
                  </a:lnTo>
                  <a:lnTo>
                    <a:pt x="1" y="89"/>
                  </a:lnTo>
                  <a:lnTo>
                    <a:pt x="0" y="59"/>
                  </a:lnTo>
                  <a:lnTo>
                    <a:pt x="0" y="39"/>
                  </a:lnTo>
                  <a:lnTo>
                    <a:pt x="1" y="22"/>
                  </a:lnTo>
                  <a:lnTo>
                    <a:pt x="4" y="11"/>
                  </a:lnTo>
                  <a:lnTo>
                    <a:pt x="5" y="3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38"/>
            <p:cNvSpPr/>
            <p:nvPr/>
          </p:nvSpPr>
          <p:spPr bwMode="auto">
            <a:xfrm>
              <a:off x="7545388" y="1539875"/>
              <a:ext cx="57150" cy="361950"/>
            </a:xfrm>
            <a:custGeom>
              <a:avLst/>
              <a:gdLst>
                <a:gd name="T0" fmla="*/ 11 w 36"/>
                <a:gd name="T1" fmla="*/ 0 h 228"/>
                <a:gd name="T2" fmla="*/ 11 w 36"/>
                <a:gd name="T3" fmla="*/ 3 h 228"/>
                <a:gd name="T4" fmla="*/ 12 w 36"/>
                <a:gd name="T5" fmla="*/ 12 h 228"/>
                <a:gd name="T6" fmla="*/ 14 w 36"/>
                <a:gd name="T7" fmla="*/ 26 h 228"/>
                <a:gd name="T8" fmla="*/ 16 w 36"/>
                <a:gd name="T9" fmla="*/ 43 h 228"/>
                <a:gd name="T10" fmla="*/ 17 w 36"/>
                <a:gd name="T11" fmla="*/ 64 h 228"/>
                <a:gd name="T12" fmla="*/ 20 w 36"/>
                <a:gd name="T13" fmla="*/ 86 h 228"/>
                <a:gd name="T14" fmla="*/ 24 w 36"/>
                <a:gd name="T15" fmla="*/ 113 h 228"/>
                <a:gd name="T16" fmla="*/ 27 w 36"/>
                <a:gd name="T17" fmla="*/ 140 h 228"/>
                <a:gd name="T18" fmla="*/ 29 w 36"/>
                <a:gd name="T19" fmla="*/ 165 h 228"/>
                <a:gd name="T20" fmla="*/ 32 w 36"/>
                <a:gd name="T21" fmla="*/ 185 h 228"/>
                <a:gd name="T22" fmla="*/ 33 w 36"/>
                <a:gd name="T23" fmla="*/ 199 h 228"/>
                <a:gd name="T24" fmla="*/ 35 w 36"/>
                <a:gd name="T25" fmla="*/ 215 h 228"/>
                <a:gd name="T26" fmla="*/ 36 w 36"/>
                <a:gd name="T27" fmla="*/ 217 h 228"/>
                <a:gd name="T28" fmla="*/ 36 w 36"/>
                <a:gd name="T29" fmla="*/ 219 h 228"/>
                <a:gd name="T30" fmla="*/ 36 w 36"/>
                <a:gd name="T31" fmla="*/ 221 h 228"/>
                <a:gd name="T32" fmla="*/ 35 w 36"/>
                <a:gd name="T33" fmla="*/ 224 h 228"/>
                <a:gd name="T34" fmla="*/ 33 w 36"/>
                <a:gd name="T35" fmla="*/ 225 h 228"/>
                <a:gd name="T36" fmla="*/ 29 w 36"/>
                <a:gd name="T37" fmla="*/ 228 h 228"/>
                <a:gd name="T38" fmla="*/ 25 w 36"/>
                <a:gd name="T39" fmla="*/ 228 h 228"/>
                <a:gd name="T40" fmla="*/ 25 w 36"/>
                <a:gd name="T41" fmla="*/ 228 h 228"/>
                <a:gd name="T42" fmla="*/ 3 w 36"/>
                <a:gd name="T43" fmla="*/ 227 h 228"/>
                <a:gd name="T44" fmla="*/ 3 w 36"/>
                <a:gd name="T45" fmla="*/ 217 h 228"/>
                <a:gd name="T46" fmla="*/ 25 w 36"/>
                <a:gd name="T47" fmla="*/ 219 h 228"/>
                <a:gd name="T48" fmla="*/ 25 w 36"/>
                <a:gd name="T49" fmla="*/ 217 h 228"/>
                <a:gd name="T50" fmla="*/ 24 w 36"/>
                <a:gd name="T51" fmla="*/ 200 h 228"/>
                <a:gd name="T52" fmla="*/ 23 w 36"/>
                <a:gd name="T53" fmla="*/ 187 h 228"/>
                <a:gd name="T54" fmla="*/ 20 w 36"/>
                <a:gd name="T55" fmla="*/ 169 h 228"/>
                <a:gd name="T56" fmla="*/ 17 w 36"/>
                <a:gd name="T57" fmla="*/ 148 h 228"/>
                <a:gd name="T58" fmla="*/ 15 w 36"/>
                <a:gd name="T59" fmla="*/ 124 h 228"/>
                <a:gd name="T60" fmla="*/ 12 w 36"/>
                <a:gd name="T61" fmla="*/ 100 h 228"/>
                <a:gd name="T62" fmla="*/ 10 w 36"/>
                <a:gd name="T63" fmla="*/ 75 h 228"/>
                <a:gd name="T64" fmla="*/ 7 w 36"/>
                <a:gd name="T65" fmla="*/ 51 h 228"/>
                <a:gd name="T66" fmla="*/ 4 w 36"/>
                <a:gd name="T67" fmla="*/ 31 h 228"/>
                <a:gd name="T68" fmla="*/ 3 w 36"/>
                <a:gd name="T69" fmla="*/ 16 h 228"/>
                <a:gd name="T70" fmla="*/ 2 w 36"/>
                <a:gd name="T71" fmla="*/ 5 h 228"/>
                <a:gd name="T72" fmla="*/ 0 w 36"/>
                <a:gd name="T73" fmla="*/ 1 h 228"/>
                <a:gd name="T74" fmla="*/ 11 w 36"/>
                <a:gd name="T75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" h="228">
                  <a:moveTo>
                    <a:pt x="11" y="0"/>
                  </a:moveTo>
                  <a:lnTo>
                    <a:pt x="11" y="3"/>
                  </a:lnTo>
                  <a:lnTo>
                    <a:pt x="12" y="12"/>
                  </a:lnTo>
                  <a:lnTo>
                    <a:pt x="14" y="26"/>
                  </a:lnTo>
                  <a:lnTo>
                    <a:pt x="16" y="43"/>
                  </a:lnTo>
                  <a:lnTo>
                    <a:pt x="17" y="64"/>
                  </a:lnTo>
                  <a:lnTo>
                    <a:pt x="20" y="86"/>
                  </a:lnTo>
                  <a:lnTo>
                    <a:pt x="24" y="113"/>
                  </a:lnTo>
                  <a:lnTo>
                    <a:pt x="27" y="140"/>
                  </a:lnTo>
                  <a:lnTo>
                    <a:pt x="29" y="165"/>
                  </a:lnTo>
                  <a:lnTo>
                    <a:pt x="32" y="185"/>
                  </a:lnTo>
                  <a:lnTo>
                    <a:pt x="33" y="199"/>
                  </a:lnTo>
                  <a:lnTo>
                    <a:pt x="35" y="215"/>
                  </a:lnTo>
                  <a:lnTo>
                    <a:pt x="36" y="217"/>
                  </a:lnTo>
                  <a:lnTo>
                    <a:pt x="36" y="219"/>
                  </a:lnTo>
                  <a:lnTo>
                    <a:pt x="36" y="221"/>
                  </a:lnTo>
                  <a:lnTo>
                    <a:pt x="35" y="224"/>
                  </a:lnTo>
                  <a:lnTo>
                    <a:pt x="33" y="225"/>
                  </a:lnTo>
                  <a:lnTo>
                    <a:pt x="29" y="228"/>
                  </a:lnTo>
                  <a:lnTo>
                    <a:pt x="25" y="228"/>
                  </a:lnTo>
                  <a:lnTo>
                    <a:pt x="25" y="228"/>
                  </a:lnTo>
                  <a:lnTo>
                    <a:pt x="3" y="227"/>
                  </a:lnTo>
                  <a:lnTo>
                    <a:pt x="3" y="217"/>
                  </a:lnTo>
                  <a:lnTo>
                    <a:pt x="25" y="219"/>
                  </a:lnTo>
                  <a:lnTo>
                    <a:pt x="25" y="217"/>
                  </a:lnTo>
                  <a:lnTo>
                    <a:pt x="24" y="200"/>
                  </a:lnTo>
                  <a:lnTo>
                    <a:pt x="23" y="187"/>
                  </a:lnTo>
                  <a:lnTo>
                    <a:pt x="20" y="169"/>
                  </a:lnTo>
                  <a:lnTo>
                    <a:pt x="17" y="148"/>
                  </a:lnTo>
                  <a:lnTo>
                    <a:pt x="15" y="124"/>
                  </a:lnTo>
                  <a:lnTo>
                    <a:pt x="12" y="100"/>
                  </a:lnTo>
                  <a:lnTo>
                    <a:pt x="10" y="75"/>
                  </a:lnTo>
                  <a:lnTo>
                    <a:pt x="7" y="51"/>
                  </a:lnTo>
                  <a:lnTo>
                    <a:pt x="4" y="31"/>
                  </a:lnTo>
                  <a:lnTo>
                    <a:pt x="3" y="16"/>
                  </a:lnTo>
                  <a:lnTo>
                    <a:pt x="2" y="5"/>
                  </a:lnTo>
                  <a:lnTo>
                    <a:pt x="0" y="1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39"/>
            <p:cNvSpPr>
              <a:spLocks noEditPoints="1"/>
            </p:cNvSpPr>
            <p:nvPr/>
          </p:nvSpPr>
          <p:spPr bwMode="auto">
            <a:xfrm>
              <a:off x="7874633" y="803484"/>
              <a:ext cx="476250" cy="552450"/>
            </a:xfrm>
            <a:custGeom>
              <a:avLst/>
              <a:gdLst>
                <a:gd name="T0" fmla="*/ 29 w 300"/>
                <a:gd name="T1" fmla="*/ 338 h 348"/>
                <a:gd name="T2" fmla="*/ 19 w 300"/>
                <a:gd name="T3" fmla="*/ 334 h 348"/>
                <a:gd name="T4" fmla="*/ 59 w 300"/>
                <a:gd name="T5" fmla="*/ 323 h 348"/>
                <a:gd name="T6" fmla="*/ 80 w 300"/>
                <a:gd name="T7" fmla="*/ 297 h 348"/>
                <a:gd name="T8" fmla="*/ 65 w 300"/>
                <a:gd name="T9" fmla="*/ 312 h 348"/>
                <a:gd name="T10" fmla="*/ 69 w 300"/>
                <a:gd name="T11" fmla="*/ 310 h 348"/>
                <a:gd name="T12" fmla="*/ 84 w 300"/>
                <a:gd name="T13" fmla="*/ 297 h 348"/>
                <a:gd name="T14" fmla="*/ 108 w 300"/>
                <a:gd name="T15" fmla="*/ 12 h 348"/>
                <a:gd name="T16" fmla="*/ 69 w 300"/>
                <a:gd name="T17" fmla="*/ 35 h 348"/>
                <a:gd name="T18" fmla="*/ 60 w 300"/>
                <a:gd name="T19" fmla="*/ 69 h 348"/>
                <a:gd name="T20" fmla="*/ 53 w 300"/>
                <a:gd name="T21" fmla="*/ 162 h 348"/>
                <a:gd name="T22" fmla="*/ 74 w 300"/>
                <a:gd name="T23" fmla="*/ 203 h 348"/>
                <a:gd name="T24" fmla="*/ 115 w 300"/>
                <a:gd name="T25" fmla="*/ 217 h 348"/>
                <a:gd name="T26" fmla="*/ 125 w 300"/>
                <a:gd name="T27" fmla="*/ 217 h 348"/>
                <a:gd name="T28" fmla="*/ 133 w 300"/>
                <a:gd name="T29" fmla="*/ 225 h 348"/>
                <a:gd name="T30" fmla="*/ 128 w 300"/>
                <a:gd name="T31" fmla="*/ 236 h 348"/>
                <a:gd name="T32" fmla="*/ 119 w 300"/>
                <a:gd name="T33" fmla="*/ 242 h 348"/>
                <a:gd name="T34" fmla="*/ 110 w 300"/>
                <a:gd name="T35" fmla="*/ 249 h 348"/>
                <a:gd name="T36" fmla="*/ 102 w 300"/>
                <a:gd name="T37" fmla="*/ 267 h 348"/>
                <a:gd name="T38" fmla="*/ 91 w 300"/>
                <a:gd name="T39" fmla="*/ 289 h 348"/>
                <a:gd name="T40" fmla="*/ 87 w 300"/>
                <a:gd name="T41" fmla="*/ 295 h 348"/>
                <a:gd name="T42" fmla="*/ 111 w 300"/>
                <a:gd name="T43" fmla="*/ 281 h 348"/>
                <a:gd name="T44" fmla="*/ 119 w 300"/>
                <a:gd name="T45" fmla="*/ 255 h 348"/>
                <a:gd name="T46" fmla="*/ 129 w 300"/>
                <a:gd name="T47" fmla="*/ 245 h 348"/>
                <a:gd name="T48" fmla="*/ 141 w 300"/>
                <a:gd name="T49" fmla="*/ 228 h 348"/>
                <a:gd name="T50" fmla="*/ 146 w 300"/>
                <a:gd name="T51" fmla="*/ 220 h 348"/>
                <a:gd name="T52" fmla="*/ 253 w 300"/>
                <a:gd name="T53" fmla="*/ 203 h 348"/>
                <a:gd name="T54" fmla="*/ 289 w 300"/>
                <a:gd name="T55" fmla="*/ 55 h 348"/>
                <a:gd name="T56" fmla="*/ 273 w 300"/>
                <a:gd name="T57" fmla="*/ 26 h 348"/>
                <a:gd name="T58" fmla="*/ 258 w 300"/>
                <a:gd name="T59" fmla="*/ 22 h 348"/>
                <a:gd name="T60" fmla="*/ 127 w 300"/>
                <a:gd name="T61" fmla="*/ 10 h 348"/>
                <a:gd name="T62" fmla="*/ 127 w 300"/>
                <a:gd name="T63" fmla="*/ 0 h 348"/>
                <a:gd name="T64" fmla="*/ 268 w 300"/>
                <a:gd name="T65" fmla="*/ 13 h 348"/>
                <a:gd name="T66" fmla="*/ 296 w 300"/>
                <a:gd name="T67" fmla="*/ 41 h 348"/>
                <a:gd name="T68" fmla="*/ 300 w 300"/>
                <a:gd name="T69" fmla="*/ 79 h 348"/>
                <a:gd name="T70" fmla="*/ 258 w 300"/>
                <a:gd name="T71" fmla="*/ 212 h 348"/>
                <a:gd name="T72" fmla="*/ 152 w 300"/>
                <a:gd name="T73" fmla="*/ 230 h 348"/>
                <a:gd name="T74" fmla="*/ 139 w 300"/>
                <a:gd name="T75" fmla="*/ 249 h 348"/>
                <a:gd name="T76" fmla="*/ 122 w 300"/>
                <a:gd name="T77" fmla="*/ 283 h 348"/>
                <a:gd name="T78" fmla="*/ 91 w 300"/>
                <a:gd name="T79" fmla="*/ 304 h 348"/>
                <a:gd name="T80" fmla="*/ 80 w 300"/>
                <a:gd name="T81" fmla="*/ 314 h 348"/>
                <a:gd name="T82" fmla="*/ 69 w 300"/>
                <a:gd name="T83" fmla="*/ 325 h 348"/>
                <a:gd name="T84" fmla="*/ 60 w 300"/>
                <a:gd name="T85" fmla="*/ 335 h 348"/>
                <a:gd name="T86" fmla="*/ 29 w 300"/>
                <a:gd name="T87" fmla="*/ 348 h 348"/>
                <a:gd name="T88" fmla="*/ 0 w 300"/>
                <a:gd name="T89" fmla="*/ 334 h 348"/>
                <a:gd name="T90" fmla="*/ 2 w 300"/>
                <a:gd name="T91" fmla="*/ 327 h 348"/>
                <a:gd name="T92" fmla="*/ 21 w 300"/>
                <a:gd name="T93" fmla="*/ 325 h 348"/>
                <a:gd name="T94" fmla="*/ 39 w 300"/>
                <a:gd name="T95" fmla="*/ 326 h 348"/>
                <a:gd name="T96" fmla="*/ 53 w 300"/>
                <a:gd name="T97" fmla="*/ 313 h 348"/>
                <a:gd name="T98" fmla="*/ 65 w 300"/>
                <a:gd name="T99" fmla="*/ 295 h 348"/>
                <a:gd name="T100" fmla="*/ 86 w 300"/>
                <a:gd name="T101" fmla="*/ 280 h 348"/>
                <a:gd name="T102" fmla="*/ 93 w 300"/>
                <a:gd name="T103" fmla="*/ 267 h 348"/>
                <a:gd name="T104" fmla="*/ 95 w 300"/>
                <a:gd name="T105" fmla="*/ 253 h 348"/>
                <a:gd name="T106" fmla="*/ 108 w 300"/>
                <a:gd name="T107" fmla="*/ 237 h 348"/>
                <a:gd name="T108" fmla="*/ 120 w 300"/>
                <a:gd name="T109" fmla="*/ 229 h 348"/>
                <a:gd name="T110" fmla="*/ 110 w 300"/>
                <a:gd name="T111" fmla="*/ 226 h 348"/>
                <a:gd name="T112" fmla="*/ 61 w 300"/>
                <a:gd name="T113" fmla="*/ 204 h 348"/>
                <a:gd name="T114" fmla="*/ 44 w 300"/>
                <a:gd name="T115" fmla="*/ 161 h 348"/>
                <a:gd name="T116" fmla="*/ 53 w 300"/>
                <a:gd name="T117" fmla="*/ 46 h 348"/>
                <a:gd name="T118" fmla="*/ 90 w 300"/>
                <a:gd name="T119" fmla="*/ 7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00" h="348">
                  <a:moveTo>
                    <a:pt x="13" y="334"/>
                  </a:moveTo>
                  <a:lnTo>
                    <a:pt x="18" y="336"/>
                  </a:lnTo>
                  <a:lnTo>
                    <a:pt x="23" y="338"/>
                  </a:lnTo>
                  <a:lnTo>
                    <a:pt x="29" y="338"/>
                  </a:lnTo>
                  <a:lnTo>
                    <a:pt x="32" y="338"/>
                  </a:lnTo>
                  <a:lnTo>
                    <a:pt x="32" y="338"/>
                  </a:lnTo>
                  <a:lnTo>
                    <a:pt x="25" y="335"/>
                  </a:lnTo>
                  <a:lnTo>
                    <a:pt x="19" y="334"/>
                  </a:lnTo>
                  <a:lnTo>
                    <a:pt x="15" y="334"/>
                  </a:lnTo>
                  <a:lnTo>
                    <a:pt x="13" y="334"/>
                  </a:lnTo>
                  <a:close/>
                  <a:moveTo>
                    <a:pt x="60" y="322"/>
                  </a:moveTo>
                  <a:lnTo>
                    <a:pt x="59" y="323"/>
                  </a:lnTo>
                  <a:lnTo>
                    <a:pt x="60" y="322"/>
                  </a:lnTo>
                  <a:lnTo>
                    <a:pt x="60" y="322"/>
                  </a:lnTo>
                  <a:close/>
                  <a:moveTo>
                    <a:pt x="84" y="296"/>
                  </a:moveTo>
                  <a:lnTo>
                    <a:pt x="80" y="297"/>
                  </a:lnTo>
                  <a:lnTo>
                    <a:pt x="76" y="298"/>
                  </a:lnTo>
                  <a:lnTo>
                    <a:pt x="72" y="302"/>
                  </a:lnTo>
                  <a:lnTo>
                    <a:pt x="68" y="308"/>
                  </a:lnTo>
                  <a:lnTo>
                    <a:pt x="65" y="312"/>
                  </a:lnTo>
                  <a:lnTo>
                    <a:pt x="63" y="315"/>
                  </a:lnTo>
                  <a:lnTo>
                    <a:pt x="63" y="317"/>
                  </a:lnTo>
                  <a:lnTo>
                    <a:pt x="64" y="314"/>
                  </a:lnTo>
                  <a:lnTo>
                    <a:pt x="69" y="310"/>
                  </a:lnTo>
                  <a:lnTo>
                    <a:pt x="73" y="305"/>
                  </a:lnTo>
                  <a:lnTo>
                    <a:pt x="77" y="302"/>
                  </a:lnTo>
                  <a:lnTo>
                    <a:pt x="81" y="300"/>
                  </a:lnTo>
                  <a:lnTo>
                    <a:pt x="84" y="297"/>
                  </a:lnTo>
                  <a:lnTo>
                    <a:pt x="85" y="296"/>
                  </a:lnTo>
                  <a:lnTo>
                    <a:pt x="84" y="296"/>
                  </a:lnTo>
                  <a:close/>
                  <a:moveTo>
                    <a:pt x="125" y="10"/>
                  </a:moveTo>
                  <a:lnTo>
                    <a:pt x="108" y="12"/>
                  </a:lnTo>
                  <a:lnTo>
                    <a:pt x="94" y="16"/>
                  </a:lnTo>
                  <a:lnTo>
                    <a:pt x="84" y="21"/>
                  </a:lnTo>
                  <a:lnTo>
                    <a:pt x="74" y="27"/>
                  </a:lnTo>
                  <a:lnTo>
                    <a:pt x="69" y="35"/>
                  </a:lnTo>
                  <a:lnTo>
                    <a:pt x="63" y="48"/>
                  </a:lnTo>
                  <a:lnTo>
                    <a:pt x="60" y="60"/>
                  </a:lnTo>
                  <a:lnTo>
                    <a:pt x="60" y="68"/>
                  </a:lnTo>
                  <a:lnTo>
                    <a:pt x="60" y="69"/>
                  </a:lnTo>
                  <a:lnTo>
                    <a:pt x="60" y="69"/>
                  </a:lnTo>
                  <a:lnTo>
                    <a:pt x="60" y="71"/>
                  </a:lnTo>
                  <a:lnTo>
                    <a:pt x="53" y="161"/>
                  </a:lnTo>
                  <a:lnTo>
                    <a:pt x="53" y="162"/>
                  </a:lnTo>
                  <a:lnTo>
                    <a:pt x="55" y="175"/>
                  </a:lnTo>
                  <a:lnTo>
                    <a:pt x="60" y="187"/>
                  </a:lnTo>
                  <a:lnTo>
                    <a:pt x="67" y="196"/>
                  </a:lnTo>
                  <a:lnTo>
                    <a:pt x="74" y="203"/>
                  </a:lnTo>
                  <a:lnTo>
                    <a:pt x="87" y="209"/>
                  </a:lnTo>
                  <a:lnTo>
                    <a:pt x="99" y="213"/>
                  </a:lnTo>
                  <a:lnTo>
                    <a:pt x="111" y="216"/>
                  </a:lnTo>
                  <a:lnTo>
                    <a:pt x="115" y="217"/>
                  </a:lnTo>
                  <a:lnTo>
                    <a:pt x="119" y="217"/>
                  </a:lnTo>
                  <a:lnTo>
                    <a:pt x="122" y="217"/>
                  </a:lnTo>
                  <a:lnTo>
                    <a:pt x="122" y="217"/>
                  </a:lnTo>
                  <a:lnTo>
                    <a:pt x="125" y="217"/>
                  </a:lnTo>
                  <a:lnTo>
                    <a:pt x="129" y="219"/>
                  </a:lnTo>
                  <a:lnTo>
                    <a:pt x="132" y="220"/>
                  </a:lnTo>
                  <a:lnTo>
                    <a:pt x="133" y="223"/>
                  </a:lnTo>
                  <a:lnTo>
                    <a:pt x="133" y="225"/>
                  </a:lnTo>
                  <a:lnTo>
                    <a:pt x="133" y="229"/>
                  </a:lnTo>
                  <a:lnTo>
                    <a:pt x="132" y="230"/>
                  </a:lnTo>
                  <a:lnTo>
                    <a:pt x="131" y="233"/>
                  </a:lnTo>
                  <a:lnTo>
                    <a:pt x="128" y="236"/>
                  </a:lnTo>
                  <a:lnTo>
                    <a:pt x="125" y="237"/>
                  </a:lnTo>
                  <a:lnTo>
                    <a:pt x="123" y="240"/>
                  </a:lnTo>
                  <a:lnTo>
                    <a:pt x="120" y="241"/>
                  </a:lnTo>
                  <a:lnTo>
                    <a:pt x="119" y="242"/>
                  </a:lnTo>
                  <a:lnTo>
                    <a:pt x="118" y="242"/>
                  </a:lnTo>
                  <a:lnTo>
                    <a:pt x="118" y="242"/>
                  </a:lnTo>
                  <a:lnTo>
                    <a:pt x="118" y="242"/>
                  </a:lnTo>
                  <a:lnTo>
                    <a:pt x="110" y="249"/>
                  </a:lnTo>
                  <a:lnTo>
                    <a:pt x="105" y="257"/>
                  </a:lnTo>
                  <a:lnTo>
                    <a:pt x="103" y="264"/>
                  </a:lnTo>
                  <a:lnTo>
                    <a:pt x="102" y="266"/>
                  </a:lnTo>
                  <a:lnTo>
                    <a:pt x="102" y="267"/>
                  </a:lnTo>
                  <a:lnTo>
                    <a:pt x="101" y="274"/>
                  </a:lnTo>
                  <a:lnTo>
                    <a:pt x="98" y="280"/>
                  </a:lnTo>
                  <a:lnTo>
                    <a:pt x="94" y="285"/>
                  </a:lnTo>
                  <a:lnTo>
                    <a:pt x="91" y="289"/>
                  </a:lnTo>
                  <a:lnTo>
                    <a:pt x="90" y="292"/>
                  </a:lnTo>
                  <a:lnTo>
                    <a:pt x="89" y="293"/>
                  </a:lnTo>
                  <a:lnTo>
                    <a:pt x="87" y="295"/>
                  </a:lnTo>
                  <a:lnTo>
                    <a:pt x="87" y="295"/>
                  </a:lnTo>
                  <a:lnTo>
                    <a:pt x="87" y="295"/>
                  </a:lnTo>
                  <a:lnTo>
                    <a:pt x="101" y="289"/>
                  </a:lnTo>
                  <a:lnTo>
                    <a:pt x="108" y="285"/>
                  </a:lnTo>
                  <a:lnTo>
                    <a:pt x="111" y="281"/>
                  </a:lnTo>
                  <a:lnTo>
                    <a:pt x="112" y="279"/>
                  </a:lnTo>
                  <a:lnTo>
                    <a:pt x="112" y="279"/>
                  </a:lnTo>
                  <a:lnTo>
                    <a:pt x="112" y="279"/>
                  </a:lnTo>
                  <a:lnTo>
                    <a:pt x="119" y="255"/>
                  </a:lnTo>
                  <a:lnTo>
                    <a:pt x="120" y="254"/>
                  </a:lnTo>
                  <a:lnTo>
                    <a:pt x="123" y="253"/>
                  </a:lnTo>
                  <a:lnTo>
                    <a:pt x="127" y="249"/>
                  </a:lnTo>
                  <a:lnTo>
                    <a:pt x="129" y="245"/>
                  </a:lnTo>
                  <a:lnTo>
                    <a:pt x="133" y="241"/>
                  </a:lnTo>
                  <a:lnTo>
                    <a:pt x="136" y="236"/>
                  </a:lnTo>
                  <a:lnTo>
                    <a:pt x="139" y="232"/>
                  </a:lnTo>
                  <a:lnTo>
                    <a:pt x="141" y="228"/>
                  </a:lnTo>
                  <a:lnTo>
                    <a:pt x="142" y="225"/>
                  </a:lnTo>
                  <a:lnTo>
                    <a:pt x="144" y="224"/>
                  </a:lnTo>
                  <a:lnTo>
                    <a:pt x="145" y="223"/>
                  </a:lnTo>
                  <a:lnTo>
                    <a:pt x="146" y="220"/>
                  </a:lnTo>
                  <a:lnTo>
                    <a:pt x="216" y="219"/>
                  </a:lnTo>
                  <a:lnTo>
                    <a:pt x="232" y="216"/>
                  </a:lnTo>
                  <a:lnTo>
                    <a:pt x="245" y="209"/>
                  </a:lnTo>
                  <a:lnTo>
                    <a:pt x="253" y="203"/>
                  </a:lnTo>
                  <a:lnTo>
                    <a:pt x="258" y="199"/>
                  </a:lnTo>
                  <a:lnTo>
                    <a:pt x="290" y="77"/>
                  </a:lnTo>
                  <a:lnTo>
                    <a:pt x="290" y="69"/>
                  </a:lnTo>
                  <a:lnTo>
                    <a:pt x="289" y="55"/>
                  </a:lnTo>
                  <a:lnTo>
                    <a:pt x="287" y="43"/>
                  </a:lnTo>
                  <a:lnTo>
                    <a:pt x="283" y="35"/>
                  </a:lnTo>
                  <a:lnTo>
                    <a:pt x="279" y="30"/>
                  </a:lnTo>
                  <a:lnTo>
                    <a:pt x="273" y="26"/>
                  </a:lnTo>
                  <a:lnTo>
                    <a:pt x="268" y="24"/>
                  </a:lnTo>
                  <a:lnTo>
                    <a:pt x="264" y="24"/>
                  </a:lnTo>
                  <a:lnTo>
                    <a:pt x="260" y="22"/>
                  </a:lnTo>
                  <a:lnTo>
                    <a:pt x="258" y="22"/>
                  </a:lnTo>
                  <a:lnTo>
                    <a:pt x="258" y="22"/>
                  </a:lnTo>
                  <a:lnTo>
                    <a:pt x="258" y="24"/>
                  </a:lnTo>
                  <a:lnTo>
                    <a:pt x="256" y="24"/>
                  </a:lnTo>
                  <a:lnTo>
                    <a:pt x="127" y="10"/>
                  </a:lnTo>
                  <a:lnTo>
                    <a:pt x="125" y="10"/>
                  </a:lnTo>
                  <a:close/>
                  <a:moveTo>
                    <a:pt x="125" y="0"/>
                  </a:moveTo>
                  <a:lnTo>
                    <a:pt x="127" y="0"/>
                  </a:lnTo>
                  <a:lnTo>
                    <a:pt x="127" y="0"/>
                  </a:lnTo>
                  <a:lnTo>
                    <a:pt x="256" y="13"/>
                  </a:lnTo>
                  <a:lnTo>
                    <a:pt x="258" y="13"/>
                  </a:lnTo>
                  <a:lnTo>
                    <a:pt x="260" y="13"/>
                  </a:lnTo>
                  <a:lnTo>
                    <a:pt x="268" y="13"/>
                  </a:lnTo>
                  <a:lnTo>
                    <a:pt x="276" y="16"/>
                  </a:lnTo>
                  <a:lnTo>
                    <a:pt x="285" y="22"/>
                  </a:lnTo>
                  <a:lnTo>
                    <a:pt x="292" y="30"/>
                  </a:lnTo>
                  <a:lnTo>
                    <a:pt x="296" y="41"/>
                  </a:lnTo>
                  <a:lnTo>
                    <a:pt x="300" y="54"/>
                  </a:lnTo>
                  <a:lnTo>
                    <a:pt x="300" y="69"/>
                  </a:lnTo>
                  <a:lnTo>
                    <a:pt x="300" y="79"/>
                  </a:lnTo>
                  <a:lnTo>
                    <a:pt x="300" y="79"/>
                  </a:lnTo>
                  <a:lnTo>
                    <a:pt x="267" y="203"/>
                  </a:lnTo>
                  <a:lnTo>
                    <a:pt x="266" y="204"/>
                  </a:lnTo>
                  <a:lnTo>
                    <a:pt x="263" y="207"/>
                  </a:lnTo>
                  <a:lnTo>
                    <a:pt x="258" y="212"/>
                  </a:lnTo>
                  <a:lnTo>
                    <a:pt x="247" y="220"/>
                  </a:lnTo>
                  <a:lnTo>
                    <a:pt x="234" y="225"/>
                  </a:lnTo>
                  <a:lnTo>
                    <a:pt x="217" y="229"/>
                  </a:lnTo>
                  <a:lnTo>
                    <a:pt x="152" y="230"/>
                  </a:lnTo>
                  <a:lnTo>
                    <a:pt x="149" y="233"/>
                  </a:lnTo>
                  <a:lnTo>
                    <a:pt x="148" y="237"/>
                  </a:lnTo>
                  <a:lnTo>
                    <a:pt x="144" y="242"/>
                  </a:lnTo>
                  <a:lnTo>
                    <a:pt x="139" y="249"/>
                  </a:lnTo>
                  <a:lnTo>
                    <a:pt x="133" y="255"/>
                  </a:lnTo>
                  <a:lnTo>
                    <a:pt x="128" y="262"/>
                  </a:lnTo>
                  <a:lnTo>
                    <a:pt x="122" y="280"/>
                  </a:lnTo>
                  <a:lnTo>
                    <a:pt x="122" y="283"/>
                  </a:lnTo>
                  <a:lnTo>
                    <a:pt x="119" y="288"/>
                  </a:lnTo>
                  <a:lnTo>
                    <a:pt x="114" y="293"/>
                  </a:lnTo>
                  <a:lnTo>
                    <a:pt x="105" y="298"/>
                  </a:lnTo>
                  <a:lnTo>
                    <a:pt x="91" y="304"/>
                  </a:lnTo>
                  <a:lnTo>
                    <a:pt x="89" y="305"/>
                  </a:lnTo>
                  <a:lnTo>
                    <a:pt x="86" y="308"/>
                  </a:lnTo>
                  <a:lnTo>
                    <a:pt x="82" y="310"/>
                  </a:lnTo>
                  <a:lnTo>
                    <a:pt x="80" y="314"/>
                  </a:lnTo>
                  <a:lnTo>
                    <a:pt x="76" y="317"/>
                  </a:lnTo>
                  <a:lnTo>
                    <a:pt x="72" y="321"/>
                  </a:lnTo>
                  <a:lnTo>
                    <a:pt x="70" y="323"/>
                  </a:lnTo>
                  <a:lnTo>
                    <a:pt x="69" y="325"/>
                  </a:lnTo>
                  <a:lnTo>
                    <a:pt x="69" y="326"/>
                  </a:lnTo>
                  <a:lnTo>
                    <a:pt x="68" y="329"/>
                  </a:lnTo>
                  <a:lnTo>
                    <a:pt x="67" y="330"/>
                  </a:lnTo>
                  <a:lnTo>
                    <a:pt x="60" y="335"/>
                  </a:lnTo>
                  <a:lnTo>
                    <a:pt x="52" y="340"/>
                  </a:lnTo>
                  <a:lnTo>
                    <a:pt x="42" y="346"/>
                  </a:lnTo>
                  <a:lnTo>
                    <a:pt x="29" y="348"/>
                  </a:lnTo>
                  <a:lnTo>
                    <a:pt x="29" y="348"/>
                  </a:lnTo>
                  <a:lnTo>
                    <a:pt x="14" y="346"/>
                  </a:lnTo>
                  <a:lnTo>
                    <a:pt x="1" y="336"/>
                  </a:lnTo>
                  <a:lnTo>
                    <a:pt x="0" y="335"/>
                  </a:lnTo>
                  <a:lnTo>
                    <a:pt x="0" y="334"/>
                  </a:lnTo>
                  <a:lnTo>
                    <a:pt x="0" y="332"/>
                  </a:lnTo>
                  <a:lnTo>
                    <a:pt x="0" y="331"/>
                  </a:lnTo>
                  <a:lnTo>
                    <a:pt x="0" y="330"/>
                  </a:lnTo>
                  <a:lnTo>
                    <a:pt x="2" y="327"/>
                  </a:lnTo>
                  <a:lnTo>
                    <a:pt x="5" y="325"/>
                  </a:lnTo>
                  <a:lnTo>
                    <a:pt x="8" y="323"/>
                  </a:lnTo>
                  <a:lnTo>
                    <a:pt x="13" y="323"/>
                  </a:lnTo>
                  <a:lnTo>
                    <a:pt x="21" y="325"/>
                  </a:lnTo>
                  <a:lnTo>
                    <a:pt x="34" y="327"/>
                  </a:lnTo>
                  <a:lnTo>
                    <a:pt x="34" y="327"/>
                  </a:lnTo>
                  <a:lnTo>
                    <a:pt x="36" y="327"/>
                  </a:lnTo>
                  <a:lnTo>
                    <a:pt x="39" y="326"/>
                  </a:lnTo>
                  <a:lnTo>
                    <a:pt x="44" y="323"/>
                  </a:lnTo>
                  <a:lnTo>
                    <a:pt x="48" y="319"/>
                  </a:lnTo>
                  <a:lnTo>
                    <a:pt x="52" y="315"/>
                  </a:lnTo>
                  <a:lnTo>
                    <a:pt x="53" y="313"/>
                  </a:lnTo>
                  <a:lnTo>
                    <a:pt x="55" y="310"/>
                  </a:lnTo>
                  <a:lnTo>
                    <a:pt x="57" y="306"/>
                  </a:lnTo>
                  <a:lnTo>
                    <a:pt x="60" y="301"/>
                  </a:lnTo>
                  <a:lnTo>
                    <a:pt x="65" y="295"/>
                  </a:lnTo>
                  <a:lnTo>
                    <a:pt x="73" y="289"/>
                  </a:lnTo>
                  <a:lnTo>
                    <a:pt x="81" y="287"/>
                  </a:lnTo>
                  <a:lnTo>
                    <a:pt x="84" y="283"/>
                  </a:lnTo>
                  <a:lnTo>
                    <a:pt x="86" y="280"/>
                  </a:lnTo>
                  <a:lnTo>
                    <a:pt x="89" y="276"/>
                  </a:lnTo>
                  <a:lnTo>
                    <a:pt x="90" y="272"/>
                  </a:lnTo>
                  <a:lnTo>
                    <a:pt x="91" y="270"/>
                  </a:lnTo>
                  <a:lnTo>
                    <a:pt x="93" y="267"/>
                  </a:lnTo>
                  <a:lnTo>
                    <a:pt x="93" y="266"/>
                  </a:lnTo>
                  <a:lnTo>
                    <a:pt x="93" y="262"/>
                  </a:lnTo>
                  <a:lnTo>
                    <a:pt x="94" y="258"/>
                  </a:lnTo>
                  <a:lnTo>
                    <a:pt x="95" y="253"/>
                  </a:lnTo>
                  <a:lnTo>
                    <a:pt x="98" y="249"/>
                  </a:lnTo>
                  <a:lnTo>
                    <a:pt x="101" y="245"/>
                  </a:lnTo>
                  <a:lnTo>
                    <a:pt x="103" y="240"/>
                  </a:lnTo>
                  <a:lnTo>
                    <a:pt x="108" y="237"/>
                  </a:lnTo>
                  <a:lnTo>
                    <a:pt x="114" y="233"/>
                  </a:lnTo>
                  <a:lnTo>
                    <a:pt x="115" y="233"/>
                  </a:lnTo>
                  <a:lnTo>
                    <a:pt x="118" y="230"/>
                  </a:lnTo>
                  <a:lnTo>
                    <a:pt x="120" y="229"/>
                  </a:lnTo>
                  <a:lnTo>
                    <a:pt x="123" y="228"/>
                  </a:lnTo>
                  <a:lnTo>
                    <a:pt x="122" y="228"/>
                  </a:lnTo>
                  <a:lnTo>
                    <a:pt x="118" y="226"/>
                  </a:lnTo>
                  <a:lnTo>
                    <a:pt x="110" y="226"/>
                  </a:lnTo>
                  <a:lnTo>
                    <a:pt x="97" y="224"/>
                  </a:lnTo>
                  <a:lnTo>
                    <a:pt x="84" y="219"/>
                  </a:lnTo>
                  <a:lnTo>
                    <a:pt x="72" y="213"/>
                  </a:lnTo>
                  <a:lnTo>
                    <a:pt x="61" y="204"/>
                  </a:lnTo>
                  <a:lnTo>
                    <a:pt x="52" y="194"/>
                  </a:lnTo>
                  <a:lnTo>
                    <a:pt x="46" y="179"/>
                  </a:lnTo>
                  <a:lnTo>
                    <a:pt x="43" y="162"/>
                  </a:lnTo>
                  <a:lnTo>
                    <a:pt x="44" y="161"/>
                  </a:lnTo>
                  <a:lnTo>
                    <a:pt x="50" y="69"/>
                  </a:lnTo>
                  <a:lnTo>
                    <a:pt x="50" y="68"/>
                  </a:lnTo>
                  <a:lnTo>
                    <a:pt x="51" y="59"/>
                  </a:lnTo>
                  <a:lnTo>
                    <a:pt x="53" y="46"/>
                  </a:lnTo>
                  <a:lnTo>
                    <a:pt x="60" y="30"/>
                  </a:lnTo>
                  <a:lnTo>
                    <a:pt x="68" y="21"/>
                  </a:lnTo>
                  <a:lnTo>
                    <a:pt x="78" y="13"/>
                  </a:lnTo>
                  <a:lnTo>
                    <a:pt x="90" y="7"/>
                  </a:lnTo>
                  <a:lnTo>
                    <a:pt x="106" y="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8" name="矩形 27"/>
          <p:cNvSpPr/>
          <p:nvPr/>
        </p:nvSpPr>
        <p:spPr>
          <a:xfrm>
            <a:off x="2807804" y="1431273"/>
            <a:ext cx="619400" cy="5616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altLang="zh-CN" sz="320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lang="zh-CN" altLang="en-US" sz="320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文本框 25"/>
          <p:cNvSpPr txBox="1"/>
          <p:nvPr/>
        </p:nvSpPr>
        <p:spPr>
          <a:xfrm>
            <a:off x="3959932" y="2858688"/>
            <a:ext cx="2376264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British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Telecom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Bradley Hand ITC" panose="03070402050302030203" pitchFamily="66" charset="0"/>
              <a:ea typeface="叶根友小京楷简体" panose="02010601030101010101" pitchFamily="2" charset="-122"/>
            </a:endParaRPr>
          </a:p>
        </p:txBody>
      </p:sp>
      <p:sp>
        <p:nvSpPr>
          <p:cNvPr id="31" name="文本框 25"/>
          <p:cNvSpPr txBox="1"/>
          <p:nvPr/>
        </p:nvSpPr>
        <p:spPr>
          <a:xfrm>
            <a:off x="3915504" y="2390636"/>
            <a:ext cx="2845972" cy="4385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4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What</a:t>
            </a:r>
            <a:r>
              <a:rPr lang="zh-CN" altLang="en-US" sz="24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4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Did</a:t>
            </a:r>
            <a:r>
              <a:rPr lang="zh-CN" altLang="en-US" sz="24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4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They</a:t>
            </a:r>
            <a:r>
              <a:rPr lang="zh-CN" altLang="en-US" sz="24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4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Do</a:t>
            </a:r>
            <a:endParaRPr lang="zh-CN" altLang="en-US" sz="24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959932" y="1924472"/>
            <a:ext cx="1404156" cy="369332"/>
          </a:xfrm>
          <a:prstGeom prst="rect">
            <a:avLst/>
          </a:prstGeom>
          <a:solidFill>
            <a:schemeClr val="accent4"/>
          </a:solidFill>
        </p:spPr>
        <p:txBody>
          <a:bodyPr wrap="square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PART  Three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29" name="Picture 4">
            <a:extLst>
              <a:ext uri="{FF2B5EF4-FFF2-40B4-BE49-F238E27FC236}">
                <a16:creationId xmlns:a16="http://schemas.microsoft.com/office/drawing/2014/main" id="{137DFB73-4213-BD4A-A29D-87CD4F942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1665" y="563283"/>
            <a:ext cx="2722378" cy="1361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3609050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0" fill="hold" grpId="0" nodeType="withEffect"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withGroup">
                            <p:stCondLst>
                              <p:cond delay="700"/>
                            </p:stCondLst>
                            <p:childTnLst>
                              <p:par>
                                <p:cTn id="15" presetID="12" presetClass="entr" presetSubtype="4" fill="hold" grpId="3" nodeType="afterEffect"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withGroup">
                            <p:stCondLst>
                              <p:cond delay="1200"/>
                            </p:stCondLst>
                            <p:childTnLst>
                              <p:par>
                                <p:cTn id="19" presetID="41" presetClass="entr" presetSubtype="0" fill="hold" grpId="2" nodeType="afterEffect"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7" grpId="1"/>
      <p:bldP spid="31" grpId="2"/>
      <p:bldP spid="32" grpId="3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86"/>
          <p:cNvSpPr txBox="1">
            <a:spLocks noChangeArrowheads="1"/>
          </p:cNvSpPr>
          <p:nvPr/>
        </p:nvSpPr>
        <p:spPr bwMode="auto">
          <a:xfrm>
            <a:off x="635346" y="2382373"/>
            <a:ext cx="1889727" cy="160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They started doing smaller, more frequent iterations to improve quality and have more time for integrating increments into the whole.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AAAF596-271E-544B-99C2-911A80F8AC89}"/>
              </a:ext>
            </a:extLst>
          </p:cNvPr>
          <p:cNvGrpSpPr/>
          <p:nvPr/>
        </p:nvGrpSpPr>
        <p:grpSpPr>
          <a:xfrm>
            <a:off x="635346" y="892390"/>
            <a:ext cx="1281113" cy="1269598"/>
            <a:chOff x="635346" y="892390"/>
            <a:chExt cx="1281113" cy="1269598"/>
          </a:xfrm>
        </p:grpSpPr>
        <p:sp>
          <p:nvSpPr>
            <p:cNvPr id="8" name="任意多边形 7"/>
            <p:cNvSpPr/>
            <p:nvPr/>
          </p:nvSpPr>
          <p:spPr>
            <a:xfrm>
              <a:off x="895021" y="1592177"/>
              <a:ext cx="809625" cy="13101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solidFill>
              <a:srgbClr val="005188"/>
            </a:solidFill>
            <a:ln w="25400" cap="rnd">
              <a:solidFill>
                <a:schemeClr val="accent2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F0A444E-5C09-804E-803F-CD634763AF1B}"/>
                </a:ext>
              </a:extLst>
            </p:cNvPr>
            <p:cNvGrpSpPr/>
            <p:nvPr/>
          </p:nvGrpSpPr>
          <p:grpSpPr>
            <a:xfrm>
              <a:off x="635346" y="892390"/>
              <a:ext cx="1281113" cy="1269598"/>
              <a:chOff x="1438275" y="1456585"/>
              <a:chExt cx="1281113" cy="1269598"/>
            </a:xfrm>
          </p:grpSpPr>
          <p:sp>
            <p:nvSpPr>
              <p:cNvPr id="4" name="椭圆 31"/>
              <p:cNvSpPr/>
              <p:nvPr/>
            </p:nvSpPr>
            <p:spPr>
              <a:xfrm>
                <a:off x="1438275" y="1456585"/>
                <a:ext cx="1281113" cy="1269598"/>
              </a:xfrm>
              <a:custGeom>
                <a:avLst/>
                <a:gdLst>
                  <a:gd name="connsiteX0" fmla="*/ 0 w 656493"/>
                  <a:gd name="connsiteY0" fmla="*/ 316523 h 633046"/>
                  <a:gd name="connsiteX1" fmla="*/ 328247 w 656493"/>
                  <a:gd name="connsiteY1" fmla="*/ 0 h 633046"/>
                  <a:gd name="connsiteX2" fmla="*/ 656494 w 656493"/>
                  <a:gd name="connsiteY2" fmla="*/ 316523 h 633046"/>
                  <a:gd name="connsiteX3" fmla="*/ 328247 w 656493"/>
                  <a:gd name="connsiteY3" fmla="*/ 633046 h 633046"/>
                  <a:gd name="connsiteX4" fmla="*/ 0 w 656493"/>
                  <a:gd name="connsiteY4" fmla="*/ 316523 h 633046"/>
                  <a:gd name="connsiteX0-1" fmla="*/ 328247 w 656494"/>
                  <a:gd name="connsiteY0-2" fmla="*/ 0 h 633046"/>
                  <a:gd name="connsiteX1-3" fmla="*/ 656494 w 656494"/>
                  <a:gd name="connsiteY1-4" fmla="*/ 316523 h 633046"/>
                  <a:gd name="connsiteX2-5" fmla="*/ 328247 w 656494"/>
                  <a:gd name="connsiteY2-6" fmla="*/ 633046 h 633046"/>
                  <a:gd name="connsiteX3-7" fmla="*/ 0 w 656494"/>
                  <a:gd name="connsiteY3-8" fmla="*/ 316523 h 633046"/>
                  <a:gd name="connsiteX4-9" fmla="*/ 419687 w 656494"/>
                  <a:gd name="connsiteY4-10" fmla="*/ 91440 h 633046"/>
                  <a:gd name="connsiteX0-11" fmla="*/ 402964 w 731211"/>
                  <a:gd name="connsiteY0-12" fmla="*/ 0 h 633046"/>
                  <a:gd name="connsiteX1-13" fmla="*/ 731211 w 731211"/>
                  <a:gd name="connsiteY1-14" fmla="*/ 316523 h 633046"/>
                  <a:gd name="connsiteX2-15" fmla="*/ 402964 w 731211"/>
                  <a:gd name="connsiteY2-16" fmla="*/ 633046 h 633046"/>
                  <a:gd name="connsiteX3-17" fmla="*/ 74717 w 731211"/>
                  <a:gd name="connsiteY3-18" fmla="*/ 316523 h 633046"/>
                  <a:gd name="connsiteX4-19" fmla="*/ 161895 w 731211"/>
                  <a:gd name="connsiteY4-20" fmla="*/ 152400 h 633046"/>
                  <a:gd name="connsiteX0-21" fmla="*/ 353700 w 681947"/>
                  <a:gd name="connsiteY0-22" fmla="*/ 0 h 633046"/>
                  <a:gd name="connsiteX1-23" fmla="*/ 681947 w 681947"/>
                  <a:gd name="connsiteY1-24" fmla="*/ 316523 h 633046"/>
                  <a:gd name="connsiteX2-25" fmla="*/ 353700 w 681947"/>
                  <a:gd name="connsiteY2-26" fmla="*/ 633046 h 633046"/>
                  <a:gd name="connsiteX3-27" fmla="*/ 25453 w 681947"/>
                  <a:gd name="connsiteY3-28" fmla="*/ 316523 h 633046"/>
                  <a:gd name="connsiteX4-29" fmla="*/ 112631 w 681947"/>
                  <a:gd name="connsiteY4-30" fmla="*/ 152400 h 633046"/>
                  <a:gd name="connsiteX0-31" fmla="*/ 341249 w 669496"/>
                  <a:gd name="connsiteY0-32" fmla="*/ 0 h 633046"/>
                  <a:gd name="connsiteX1-33" fmla="*/ 669496 w 669496"/>
                  <a:gd name="connsiteY1-34" fmla="*/ 316523 h 633046"/>
                  <a:gd name="connsiteX2-35" fmla="*/ 341249 w 669496"/>
                  <a:gd name="connsiteY2-36" fmla="*/ 633046 h 633046"/>
                  <a:gd name="connsiteX3-37" fmla="*/ 13002 w 669496"/>
                  <a:gd name="connsiteY3-38" fmla="*/ 316523 h 633046"/>
                  <a:gd name="connsiteX4-39" fmla="*/ 100180 w 669496"/>
                  <a:gd name="connsiteY4-40" fmla="*/ 152400 h 633046"/>
                  <a:gd name="connsiteX0-41" fmla="*/ 347951 w 676198"/>
                  <a:gd name="connsiteY0-42" fmla="*/ 0 h 633046"/>
                  <a:gd name="connsiteX1-43" fmla="*/ 676198 w 676198"/>
                  <a:gd name="connsiteY1-44" fmla="*/ 316523 h 633046"/>
                  <a:gd name="connsiteX2-45" fmla="*/ 347951 w 676198"/>
                  <a:gd name="connsiteY2-46" fmla="*/ 633046 h 633046"/>
                  <a:gd name="connsiteX3-47" fmla="*/ 19704 w 676198"/>
                  <a:gd name="connsiteY3-48" fmla="*/ 316523 h 633046"/>
                  <a:gd name="connsiteX4-49" fmla="*/ 79173 w 676198"/>
                  <a:gd name="connsiteY4-50" fmla="*/ 113607 h 633046"/>
                  <a:gd name="connsiteX0-51" fmla="*/ 333371 w 661618"/>
                  <a:gd name="connsiteY0-52" fmla="*/ 0 h 633046"/>
                  <a:gd name="connsiteX1-53" fmla="*/ 661618 w 661618"/>
                  <a:gd name="connsiteY1-54" fmla="*/ 316523 h 633046"/>
                  <a:gd name="connsiteX2-55" fmla="*/ 333371 w 661618"/>
                  <a:gd name="connsiteY2-56" fmla="*/ 633046 h 633046"/>
                  <a:gd name="connsiteX3-57" fmla="*/ 5124 w 661618"/>
                  <a:gd name="connsiteY3-58" fmla="*/ 316523 h 633046"/>
                  <a:gd name="connsiteX4-59" fmla="*/ 64593 w 661618"/>
                  <a:gd name="connsiteY4-60" fmla="*/ 113607 h 633046"/>
                  <a:gd name="connsiteX0-61" fmla="*/ 178200 w 661618"/>
                  <a:gd name="connsiteY0-62" fmla="*/ 0 h 583170"/>
                  <a:gd name="connsiteX1-63" fmla="*/ 661618 w 661618"/>
                  <a:gd name="connsiteY1-64" fmla="*/ 266647 h 583170"/>
                  <a:gd name="connsiteX2-65" fmla="*/ 333371 w 661618"/>
                  <a:gd name="connsiteY2-66" fmla="*/ 583170 h 583170"/>
                  <a:gd name="connsiteX3-67" fmla="*/ 5124 w 661618"/>
                  <a:gd name="connsiteY3-68" fmla="*/ 266647 h 583170"/>
                  <a:gd name="connsiteX4-69" fmla="*/ 64593 w 661618"/>
                  <a:gd name="connsiteY4-70" fmla="*/ 63731 h 583170"/>
                  <a:gd name="connsiteX0-71" fmla="*/ 178200 w 662133"/>
                  <a:gd name="connsiteY0-72" fmla="*/ 66578 h 649748"/>
                  <a:gd name="connsiteX1-73" fmla="*/ 412660 w 662133"/>
                  <a:gd name="connsiteY1-74" fmla="*/ 10947 h 649748"/>
                  <a:gd name="connsiteX2-75" fmla="*/ 661618 w 662133"/>
                  <a:gd name="connsiteY2-76" fmla="*/ 333225 h 649748"/>
                  <a:gd name="connsiteX3-77" fmla="*/ 333371 w 662133"/>
                  <a:gd name="connsiteY3-78" fmla="*/ 649748 h 649748"/>
                  <a:gd name="connsiteX4-79" fmla="*/ 5124 w 662133"/>
                  <a:gd name="connsiteY4-80" fmla="*/ 333225 h 649748"/>
                  <a:gd name="connsiteX5" fmla="*/ 64593 w 662133"/>
                  <a:gd name="connsiteY5" fmla="*/ 130309 h 649748"/>
                  <a:gd name="connsiteX0-81" fmla="*/ 178200 w 662148"/>
                  <a:gd name="connsiteY0-82" fmla="*/ 66578 h 649748"/>
                  <a:gd name="connsiteX1-83" fmla="*/ 412660 w 662148"/>
                  <a:gd name="connsiteY1-84" fmla="*/ 10947 h 649748"/>
                  <a:gd name="connsiteX2-85" fmla="*/ 661618 w 662148"/>
                  <a:gd name="connsiteY2-86" fmla="*/ 333225 h 649748"/>
                  <a:gd name="connsiteX3-87" fmla="*/ 333371 w 662148"/>
                  <a:gd name="connsiteY3-88" fmla="*/ 649748 h 649748"/>
                  <a:gd name="connsiteX4-89" fmla="*/ 5124 w 662148"/>
                  <a:gd name="connsiteY4-90" fmla="*/ 333225 h 649748"/>
                  <a:gd name="connsiteX5-91" fmla="*/ 64593 w 662148"/>
                  <a:gd name="connsiteY5-92" fmla="*/ 130309 h 649748"/>
                  <a:gd name="connsiteX0-93" fmla="*/ 178200 w 662148"/>
                  <a:gd name="connsiteY0-94" fmla="*/ 61032 h 644202"/>
                  <a:gd name="connsiteX1-95" fmla="*/ 412660 w 662148"/>
                  <a:gd name="connsiteY1-96" fmla="*/ 5401 h 644202"/>
                  <a:gd name="connsiteX2-97" fmla="*/ 661618 w 662148"/>
                  <a:gd name="connsiteY2-98" fmla="*/ 327679 h 644202"/>
                  <a:gd name="connsiteX3-99" fmla="*/ 333371 w 662148"/>
                  <a:gd name="connsiteY3-100" fmla="*/ 644202 h 644202"/>
                  <a:gd name="connsiteX4-101" fmla="*/ 5124 w 662148"/>
                  <a:gd name="connsiteY4-102" fmla="*/ 327679 h 644202"/>
                  <a:gd name="connsiteX5-103" fmla="*/ 64593 w 662148"/>
                  <a:gd name="connsiteY5-104" fmla="*/ 124763 h 644202"/>
                  <a:gd name="connsiteX0-105" fmla="*/ 178200 w 662148"/>
                  <a:gd name="connsiteY0-106" fmla="*/ 75865 h 659035"/>
                  <a:gd name="connsiteX1-107" fmla="*/ 168819 w 662148"/>
                  <a:gd name="connsiteY1-108" fmla="*/ 31317 h 659035"/>
                  <a:gd name="connsiteX2-109" fmla="*/ 412660 w 662148"/>
                  <a:gd name="connsiteY2-110" fmla="*/ 20234 h 659035"/>
                  <a:gd name="connsiteX3-111" fmla="*/ 661618 w 662148"/>
                  <a:gd name="connsiteY3-112" fmla="*/ 342512 h 659035"/>
                  <a:gd name="connsiteX4-113" fmla="*/ 333371 w 662148"/>
                  <a:gd name="connsiteY4-114" fmla="*/ 659035 h 659035"/>
                  <a:gd name="connsiteX5-115" fmla="*/ 5124 w 662148"/>
                  <a:gd name="connsiteY5-116" fmla="*/ 342512 h 659035"/>
                  <a:gd name="connsiteX6" fmla="*/ 64593 w 662148"/>
                  <a:gd name="connsiteY6" fmla="*/ 139596 h 659035"/>
                  <a:gd name="connsiteX0-117" fmla="*/ 178200 w 662148"/>
                  <a:gd name="connsiteY0-118" fmla="*/ 68901 h 652071"/>
                  <a:gd name="connsiteX1-119" fmla="*/ 130026 w 662148"/>
                  <a:gd name="connsiteY1-120" fmla="*/ 68688 h 652071"/>
                  <a:gd name="connsiteX2-121" fmla="*/ 412660 w 662148"/>
                  <a:gd name="connsiteY2-122" fmla="*/ 13270 h 652071"/>
                  <a:gd name="connsiteX3-123" fmla="*/ 661618 w 662148"/>
                  <a:gd name="connsiteY3-124" fmla="*/ 335548 h 652071"/>
                  <a:gd name="connsiteX4-125" fmla="*/ 333371 w 662148"/>
                  <a:gd name="connsiteY4-126" fmla="*/ 652071 h 652071"/>
                  <a:gd name="connsiteX5-127" fmla="*/ 5124 w 662148"/>
                  <a:gd name="connsiteY5-128" fmla="*/ 335548 h 652071"/>
                  <a:gd name="connsiteX6-129" fmla="*/ 64593 w 662148"/>
                  <a:gd name="connsiteY6-130" fmla="*/ 132632 h 652071"/>
                  <a:gd name="connsiteX0-131" fmla="*/ 178200 w 662220"/>
                  <a:gd name="connsiteY0-132" fmla="*/ 68901 h 652071"/>
                  <a:gd name="connsiteX1-133" fmla="*/ 130026 w 662220"/>
                  <a:gd name="connsiteY1-134" fmla="*/ 68688 h 652071"/>
                  <a:gd name="connsiteX2-135" fmla="*/ 412660 w 662220"/>
                  <a:gd name="connsiteY2-136" fmla="*/ 13270 h 652071"/>
                  <a:gd name="connsiteX3-137" fmla="*/ 661618 w 662220"/>
                  <a:gd name="connsiteY3-138" fmla="*/ 335548 h 652071"/>
                  <a:gd name="connsiteX4-139" fmla="*/ 333371 w 662220"/>
                  <a:gd name="connsiteY4-140" fmla="*/ 652071 h 652071"/>
                  <a:gd name="connsiteX5-141" fmla="*/ 5124 w 662220"/>
                  <a:gd name="connsiteY5-142" fmla="*/ 335548 h 652071"/>
                  <a:gd name="connsiteX6-143" fmla="*/ 64593 w 662220"/>
                  <a:gd name="connsiteY6-144" fmla="*/ 132632 h 652071"/>
                  <a:gd name="connsiteX0-145" fmla="*/ 178200 w 662220"/>
                  <a:gd name="connsiteY0-146" fmla="*/ 58449 h 641619"/>
                  <a:gd name="connsiteX1-147" fmla="*/ 130026 w 662220"/>
                  <a:gd name="connsiteY1-148" fmla="*/ 58236 h 641619"/>
                  <a:gd name="connsiteX2-149" fmla="*/ 412660 w 662220"/>
                  <a:gd name="connsiteY2-150" fmla="*/ 2818 h 641619"/>
                  <a:gd name="connsiteX3-151" fmla="*/ 661618 w 662220"/>
                  <a:gd name="connsiteY3-152" fmla="*/ 325096 h 641619"/>
                  <a:gd name="connsiteX4-153" fmla="*/ 333371 w 662220"/>
                  <a:gd name="connsiteY4-154" fmla="*/ 641619 h 641619"/>
                  <a:gd name="connsiteX5-155" fmla="*/ 5124 w 662220"/>
                  <a:gd name="connsiteY5-156" fmla="*/ 325096 h 641619"/>
                  <a:gd name="connsiteX6-157" fmla="*/ 64593 w 662220"/>
                  <a:gd name="connsiteY6-158" fmla="*/ 122180 h 641619"/>
                  <a:gd name="connsiteX0-159" fmla="*/ 178200 w 662220"/>
                  <a:gd name="connsiteY0-160" fmla="*/ 58449 h 641619"/>
                  <a:gd name="connsiteX1-161" fmla="*/ 130026 w 662220"/>
                  <a:gd name="connsiteY1-162" fmla="*/ 58236 h 641619"/>
                  <a:gd name="connsiteX2-163" fmla="*/ 412660 w 662220"/>
                  <a:gd name="connsiteY2-164" fmla="*/ 2818 h 641619"/>
                  <a:gd name="connsiteX3-165" fmla="*/ 661618 w 662220"/>
                  <a:gd name="connsiteY3-166" fmla="*/ 325096 h 641619"/>
                  <a:gd name="connsiteX4-167" fmla="*/ 333371 w 662220"/>
                  <a:gd name="connsiteY4-168" fmla="*/ 641619 h 641619"/>
                  <a:gd name="connsiteX5-169" fmla="*/ 5124 w 662220"/>
                  <a:gd name="connsiteY5-170" fmla="*/ 325096 h 641619"/>
                  <a:gd name="connsiteX6-171" fmla="*/ 64593 w 662220"/>
                  <a:gd name="connsiteY6-172" fmla="*/ 122180 h 641619"/>
                  <a:gd name="connsiteX0-173" fmla="*/ 178200 w 662220"/>
                  <a:gd name="connsiteY0-174" fmla="*/ 58449 h 641619"/>
                  <a:gd name="connsiteX1-175" fmla="*/ 130026 w 662220"/>
                  <a:gd name="connsiteY1-176" fmla="*/ 58236 h 641619"/>
                  <a:gd name="connsiteX2-177" fmla="*/ 412660 w 662220"/>
                  <a:gd name="connsiteY2-178" fmla="*/ 2818 h 641619"/>
                  <a:gd name="connsiteX3-179" fmla="*/ 661618 w 662220"/>
                  <a:gd name="connsiteY3-180" fmla="*/ 325096 h 641619"/>
                  <a:gd name="connsiteX4-181" fmla="*/ 333371 w 662220"/>
                  <a:gd name="connsiteY4-182" fmla="*/ 641619 h 641619"/>
                  <a:gd name="connsiteX5-183" fmla="*/ 5124 w 662220"/>
                  <a:gd name="connsiteY5-184" fmla="*/ 325096 h 641619"/>
                  <a:gd name="connsiteX6-185" fmla="*/ 64593 w 662220"/>
                  <a:gd name="connsiteY6-186" fmla="*/ 122180 h 641619"/>
                  <a:gd name="connsiteX0-187" fmla="*/ 178200 w 662220"/>
                  <a:gd name="connsiteY0-188" fmla="*/ 58449 h 641619"/>
                  <a:gd name="connsiteX1-189" fmla="*/ 130026 w 662220"/>
                  <a:gd name="connsiteY1-190" fmla="*/ 58236 h 641619"/>
                  <a:gd name="connsiteX2-191" fmla="*/ 412660 w 662220"/>
                  <a:gd name="connsiteY2-192" fmla="*/ 2818 h 641619"/>
                  <a:gd name="connsiteX3-193" fmla="*/ 661618 w 662220"/>
                  <a:gd name="connsiteY3-194" fmla="*/ 325096 h 641619"/>
                  <a:gd name="connsiteX4-195" fmla="*/ 333371 w 662220"/>
                  <a:gd name="connsiteY4-196" fmla="*/ 641619 h 641619"/>
                  <a:gd name="connsiteX5-197" fmla="*/ 5124 w 662220"/>
                  <a:gd name="connsiteY5-198" fmla="*/ 325096 h 641619"/>
                  <a:gd name="connsiteX6-199" fmla="*/ 64593 w 662220"/>
                  <a:gd name="connsiteY6-200" fmla="*/ 122180 h 641619"/>
                  <a:gd name="connsiteX0-201" fmla="*/ 178200 w 662220"/>
                  <a:gd name="connsiteY0-202" fmla="*/ 58449 h 641619"/>
                  <a:gd name="connsiteX1-203" fmla="*/ 130026 w 662220"/>
                  <a:gd name="connsiteY1-204" fmla="*/ 58236 h 641619"/>
                  <a:gd name="connsiteX2-205" fmla="*/ 412660 w 662220"/>
                  <a:gd name="connsiteY2-206" fmla="*/ 2818 h 641619"/>
                  <a:gd name="connsiteX3-207" fmla="*/ 661618 w 662220"/>
                  <a:gd name="connsiteY3-208" fmla="*/ 325096 h 641619"/>
                  <a:gd name="connsiteX4-209" fmla="*/ 333371 w 662220"/>
                  <a:gd name="connsiteY4-210" fmla="*/ 641619 h 641619"/>
                  <a:gd name="connsiteX5-211" fmla="*/ 5124 w 662220"/>
                  <a:gd name="connsiteY5-212" fmla="*/ 325096 h 641619"/>
                  <a:gd name="connsiteX6-213" fmla="*/ 64593 w 662220"/>
                  <a:gd name="connsiteY6-214" fmla="*/ 122180 h 641619"/>
                  <a:gd name="connsiteX0-215" fmla="*/ 176252 w 660272"/>
                  <a:gd name="connsiteY0-216" fmla="*/ 58449 h 641619"/>
                  <a:gd name="connsiteX1-217" fmla="*/ 128078 w 660272"/>
                  <a:gd name="connsiteY1-218" fmla="*/ 58236 h 641619"/>
                  <a:gd name="connsiteX2-219" fmla="*/ 410712 w 660272"/>
                  <a:gd name="connsiteY2-220" fmla="*/ 2818 h 641619"/>
                  <a:gd name="connsiteX3-221" fmla="*/ 659670 w 660272"/>
                  <a:gd name="connsiteY3-222" fmla="*/ 325096 h 641619"/>
                  <a:gd name="connsiteX4-223" fmla="*/ 331423 w 660272"/>
                  <a:gd name="connsiteY4-224" fmla="*/ 641619 h 641619"/>
                  <a:gd name="connsiteX5-225" fmla="*/ 3176 w 660272"/>
                  <a:gd name="connsiteY5-226" fmla="*/ 325096 h 641619"/>
                  <a:gd name="connsiteX6-227" fmla="*/ 62645 w 660272"/>
                  <a:gd name="connsiteY6-228" fmla="*/ 122180 h 641619"/>
                  <a:gd name="connsiteX0-229" fmla="*/ 253837 w 660272"/>
                  <a:gd name="connsiteY0-230" fmla="*/ 30740 h 641619"/>
                  <a:gd name="connsiteX1-231" fmla="*/ 128078 w 660272"/>
                  <a:gd name="connsiteY1-232" fmla="*/ 58236 h 641619"/>
                  <a:gd name="connsiteX2-233" fmla="*/ 410712 w 660272"/>
                  <a:gd name="connsiteY2-234" fmla="*/ 2818 h 641619"/>
                  <a:gd name="connsiteX3-235" fmla="*/ 659670 w 660272"/>
                  <a:gd name="connsiteY3-236" fmla="*/ 325096 h 641619"/>
                  <a:gd name="connsiteX4-237" fmla="*/ 331423 w 660272"/>
                  <a:gd name="connsiteY4-238" fmla="*/ 641619 h 641619"/>
                  <a:gd name="connsiteX5-239" fmla="*/ 3176 w 660272"/>
                  <a:gd name="connsiteY5-240" fmla="*/ 325096 h 641619"/>
                  <a:gd name="connsiteX6-241" fmla="*/ 62645 w 660272"/>
                  <a:gd name="connsiteY6-242" fmla="*/ 122180 h 641619"/>
                  <a:gd name="connsiteX0-243" fmla="*/ 253837 w 660191"/>
                  <a:gd name="connsiteY0-244" fmla="*/ 41069 h 651948"/>
                  <a:gd name="connsiteX1-245" fmla="*/ 161329 w 660191"/>
                  <a:gd name="connsiteY1-246" fmla="*/ 63023 h 651948"/>
                  <a:gd name="connsiteX2-247" fmla="*/ 410712 w 660191"/>
                  <a:gd name="connsiteY2-248" fmla="*/ 13147 h 651948"/>
                  <a:gd name="connsiteX3-249" fmla="*/ 659670 w 660191"/>
                  <a:gd name="connsiteY3-250" fmla="*/ 335425 h 651948"/>
                  <a:gd name="connsiteX4-251" fmla="*/ 331423 w 660191"/>
                  <a:gd name="connsiteY4-252" fmla="*/ 651948 h 651948"/>
                  <a:gd name="connsiteX5-253" fmla="*/ 3176 w 660191"/>
                  <a:gd name="connsiteY5-254" fmla="*/ 335425 h 651948"/>
                  <a:gd name="connsiteX6-255" fmla="*/ 62645 w 660191"/>
                  <a:gd name="connsiteY6-256" fmla="*/ 132509 h 651948"/>
                  <a:gd name="connsiteX0-257" fmla="*/ 253837 w 660897"/>
                  <a:gd name="connsiteY0-258" fmla="*/ 45475 h 656354"/>
                  <a:gd name="connsiteX1-259" fmla="*/ 161329 w 660897"/>
                  <a:gd name="connsiteY1-260" fmla="*/ 67429 h 656354"/>
                  <a:gd name="connsiteX2-261" fmla="*/ 410712 w 660897"/>
                  <a:gd name="connsiteY2-262" fmla="*/ 17553 h 656354"/>
                  <a:gd name="connsiteX3-263" fmla="*/ 659670 w 660897"/>
                  <a:gd name="connsiteY3-264" fmla="*/ 339831 h 656354"/>
                  <a:gd name="connsiteX4-265" fmla="*/ 331423 w 660897"/>
                  <a:gd name="connsiteY4-266" fmla="*/ 656354 h 656354"/>
                  <a:gd name="connsiteX5-267" fmla="*/ 3176 w 660897"/>
                  <a:gd name="connsiteY5-268" fmla="*/ 339831 h 656354"/>
                  <a:gd name="connsiteX6-269" fmla="*/ 62645 w 660897"/>
                  <a:gd name="connsiteY6-270" fmla="*/ 136915 h 656354"/>
                  <a:gd name="connsiteX0-271" fmla="*/ 253837 w 660406"/>
                  <a:gd name="connsiteY0-272" fmla="*/ 41070 h 651949"/>
                  <a:gd name="connsiteX1-273" fmla="*/ 161329 w 660406"/>
                  <a:gd name="connsiteY1-274" fmla="*/ 63024 h 651949"/>
                  <a:gd name="connsiteX2-275" fmla="*/ 410712 w 660406"/>
                  <a:gd name="connsiteY2-276" fmla="*/ 13148 h 651949"/>
                  <a:gd name="connsiteX3-277" fmla="*/ 659670 w 660406"/>
                  <a:gd name="connsiteY3-278" fmla="*/ 335426 h 651949"/>
                  <a:gd name="connsiteX4-279" fmla="*/ 331423 w 660406"/>
                  <a:gd name="connsiteY4-280" fmla="*/ 651949 h 651949"/>
                  <a:gd name="connsiteX5-281" fmla="*/ 3176 w 660406"/>
                  <a:gd name="connsiteY5-282" fmla="*/ 335426 h 651949"/>
                  <a:gd name="connsiteX6-283" fmla="*/ 62645 w 660406"/>
                  <a:gd name="connsiteY6-284" fmla="*/ 132510 h 651949"/>
                  <a:gd name="connsiteX0-285" fmla="*/ 161329 w 660406"/>
                  <a:gd name="connsiteY0-286" fmla="*/ 63024 h 651949"/>
                  <a:gd name="connsiteX1-287" fmla="*/ 410712 w 660406"/>
                  <a:gd name="connsiteY1-288" fmla="*/ 13148 h 651949"/>
                  <a:gd name="connsiteX2-289" fmla="*/ 659670 w 660406"/>
                  <a:gd name="connsiteY2-290" fmla="*/ 335426 h 651949"/>
                  <a:gd name="connsiteX3-291" fmla="*/ 331423 w 660406"/>
                  <a:gd name="connsiteY3-292" fmla="*/ 651949 h 651949"/>
                  <a:gd name="connsiteX4-293" fmla="*/ 3176 w 660406"/>
                  <a:gd name="connsiteY4-294" fmla="*/ 335426 h 651949"/>
                  <a:gd name="connsiteX5-295" fmla="*/ 62645 w 660406"/>
                  <a:gd name="connsiteY5-296" fmla="*/ 132510 h 651949"/>
                  <a:gd name="connsiteX0-297" fmla="*/ 128078 w 660207"/>
                  <a:gd name="connsiteY0-298" fmla="*/ 63024 h 651949"/>
                  <a:gd name="connsiteX1-299" fmla="*/ 410712 w 660207"/>
                  <a:gd name="connsiteY1-300" fmla="*/ 13148 h 651949"/>
                  <a:gd name="connsiteX2-301" fmla="*/ 659670 w 660207"/>
                  <a:gd name="connsiteY2-302" fmla="*/ 335426 h 651949"/>
                  <a:gd name="connsiteX3-303" fmla="*/ 331423 w 660207"/>
                  <a:gd name="connsiteY3-304" fmla="*/ 651949 h 651949"/>
                  <a:gd name="connsiteX4-305" fmla="*/ 3176 w 660207"/>
                  <a:gd name="connsiteY4-306" fmla="*/ 335426 h 651949"/>
                  <a:gd name="connsiteX5-307" fmla="*/ 62645 w 660207"/>
                  <a:gd name="connsiteY5-308" fmla="*/ 132510 h 651949"/>
                  <a:gd name="connsiteX0-309" fmla="*/ 128078 w 660438"/>
                  <a:gd name="connsiteY0-310" fmla="*/ 60888 h 649813"/>
                  <a:gd name="connsiteX1-311" fmla="*/ 410712 w 660438"/>
                  <a:gd name="connsiteY1-312" fmla="*/ 11012 h 649813"/>
                  <a:gd name="connsiteX2-313" fmla="*/ 659670 w 660438"/>
                  <a:gd name="connsiteY2-314" fmla="*/ 333290 h 649813"/>
                  <a:gd name="connsiteX3-315" fmla="*/ 331423 w 660438"/>
                  <a:gd name="connsiteY3-316" fmla="*/ 649813 h 649813"/>
                  <a:gd name="connsiteX4-317" fmla="*/ 3176 w 660438"/>
                  <a:gd name="connsiteY4-318" fmla="*/ 333290 h 649813"/>
                  <a:gd name="connsiteX5-319" fmla="*/ 62645 w 660438"/>
                  <a:gd name="connsiteY5-320" fmla="*/ 130374 h 649813"/>
                  <a:gd name="connsiteX0-321" fmla="*/ 128078 w 660438"/>
                  <a:gd name="connsiteY0-322" fmla="*/ 64927 h 653852"/>
                  <a:gd name="connsiteX1-323" fmla="*/ 410712 w 660438"/>
                  <a:gd name="connsiteY1-324" fmla="*/ 15051 h 653852"/>
                  <a:gd name="connsiteX2-325" fmla="*/ 659670 w 660438"/>
                  <a:gd name="connsiteY2-326" fmla="*/ 337329 h 653852"/>
                  <a:gd name="connsiteX3-327" fmla="*/ 331423 w 660438"/>
                  <a:gd name="connsiteY3-328" fmla="*/ 653852 h 653852"/>
                  <a:gd name="connsiteX4-329" fmla="*/ 3176 w 660438"/>
                  <a:gd name="connsiteY4-330" fmla="*/ 337329 h 653852"/>
                  <a:gd name="connsiteX5-331" fmla="*/ 62645 w 660438"/>
                  <a:gd name="connsiteY5-332" fmla="*/ 134413 h 653852"/>
                </a:gdLst>
                <a:ahLst/>
                <a:cxnLst>
                  <a:cxn ang="0">
                    <a:pos x="connsiteX0-321" y="connsiteY0-322"/>
                  </a:cxn>
                  <a:cxn ang="0">
                    <a:pos x="connsiteX1-323" y="connsiteY1-324"/>
                  </a:cxn>
                  <a:cxn ang="0">
                    <a:pos x="connsiteX2-325" y="connsiteY2-326"/>
                  </a:cxn>
                  <a:cxn ang="0">
                    <a:pos x="connsiteX3-327" y="connsiteY3-328"/>
                  </a:cxn>
                  <a:cxn ang="0">
                    <a:pos x="connsiteX4-329" y="connsiteY4-330"/>
                  </a:cxn>
                  <a:cxn ang="0">
                    <a:pos x="connsiteX5-331" y="connsiteY5-332"/>
                  </a:cxn>
                </a:cxnLst>
                <a:rect l="l" t="t" r="r" b="b"/>
                <a:pathLst>
                  <a:path w="660438" h="653852">
                    <a:moveTo>
                      <a:pt x="128078" y="64927"/>
                    </a:moveTo>
                    <a:cubicBezTo>
                      <a:pt x="200406" y="22404"/>
                      <a:pt x="266694" y="-24807"/>
                      <a:pt x="410712" y="15051"/>
                    </a:cubicBezTo>
                    <a:cubicBezTo>
                      <a:pt x="554730" y="54909"/>
                      <a:pt x="671038" y="190221"/>
                      <a:pt x="659670" y="337329"/>
                    </a:cubicBezTo>
                    <a:cubicBezTo>
                      <a:pt x="648302" y="484437"/>
                      <a:pt x="512709" y="653852"/>
                      <a:pt x="331423" y="653852"/>
                    </a:cubicBezTo>
                    <a:cubicBezTo>
                      <a:pt x="150137" y="653852"/>
                      <a:pt x="14721" y="457153"/>
                      <a:pt x="3176" y="337329"/>
                    </a:cubicBezTo>
                    <a:cubicBezTo>
                      <a:pt x="-8369" y="217505"/>
                      <a:pt x="11590" y="209227"/>
                      <a:pt x="62645" y="134413"/>
                    </a:cubicBezTo>
                  </a:path>
                </a:pathLst>
              </a:custGeom>
              <a:noFill/>
              <a:ln w="25400" cap="rnd">
                <a:solidFill>
                  <a:schemeClr val="accent2"/>
                </a:solidFill>
                <a:prstDash val="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/>
              <a:lstStyle/>
              <a:p>
                <a:pPr algn="ctr" fontAlgn="auto"/>
                <a:endParaRPr lang="zh-CN" altLang="en-US" noProof="1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9" name="文本框 88"/>
              <p:cNvSpPr txBox="1">
                <a:spLocks noChangeArrowheads="1"/>
              </p:cNvSpPr>
              <p:nvPr/>
            </p:nvSpPr>
            <p:spPr bwMode="auto">
              <a:xfrm>
                <a:off x="1559719" y="2171180"/>
                <a:ext cx="1037035" cy="3154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8580" tIns="34290" rIns="68580" bIns="34290">
                <a:spAutoFit/>
              </a:bodyPr>
              <a:lstStyle/>
              <a:p>
                <a:pPr algn="ctr"/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方正静蕾简体" panose="03000509000000000000" pitchFamily="65" charset="-122"/>
                    <a:ea typeface="方正静蕾简体" panose="03000509000000000000" pitchFamily="65" charset="-122"/>
                    <a:cs typeface="方正静蕾简体" panose="03000509000000000000" pitchFamily="65" charset="-122"/>
                  </a:rPr>
                  <a:t>Step 1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3000509000000000000" pitchFamily="65" charset="-122"/>
                  <a:ea typeface="方正静蕾简体" panose="03000509000000000000" pitchFamily="65" charset="-122"/>
                  <a:cs typeface="方正静蕾简体" panose="03000509000000000000" pitchFamily="65" charset="-122"/>
                </a:endParaRPr>
              </a:p>
            </p:txBody>
          </p:sp>
          <p:grpSp>
            <p:nvGrpSpPr>
              <p:cNvPr id="10" name="chenying0907 90"/>
              <p:cNvGrpSpPr/>
              <p:nvPr/>
            </p:nvGrpSpPr>
            <p:grpSpPr>
              <a:xfrm>
                <a:off x="1903810" y="1647143"/>
                <a:ext cx="289322" cy="458532"/>
                <a:chOff x="5844088" y="2600655"/>
                <a:chExt cx="385904" cy="611158"/>
              </a:xfrm>
            </p:grpSpPr>
            <p:grpSp>
              <p:nvGrpSpPr>
                <p:cNvPr id="11" name="chenying0907 91"/>
                <p:cNvGrpSpPr/>
                <p:nvPr/>
              </p:nvGrpSpPr>
              <p:grpSpPr>
                <a:xfrm rot="8489641">
                  <a:off x="6013992" y="2653092"/>
                  <a:ext cx="216000" cy="558721"/>
                  <a:chOff x="6011031" y="2540000"/>
                  <a:chExt cx="242182" cy="626447"/>
                </a:xfrm>
              </p:grpSpPr>
              <p:sp>
                <p:nvSpPr>
                  <p:cNvPr id="13" name="任意多边形 12"/>
                  <p:cNvSpPr/>
                  <p:nvPr/>
                </p:nvSpPr>
                <p:spPr>
                  <a:xfrm>
                    <a:off x="6019303" y="2543519"/>
                    <a:ext cx="217230" cy="201123"/>
                  </a:xfrm>
                  <a:custGeom>
                    <a:avLst/>
                    <a:gdLst>
                      <a:gd name="connsiteX0" fmla="*/ 114300 w 217195"/>
                      <a:gd name="connsiteY0" fmla="*/ 0 h 201788"/>
                      <a:gd name="connsiteX1" fmla="*/ 215900 w 217195"/>
                      <a:gd name="connsiteY1" fmla="*/ 190500 h 201788"/>
                      <a:gd name="connsiteX2" fmla="*/ 0 w 217195"/>
                      <a:gd name="connsiteY2" fmla="*/ 190500 h 201788"/>
                      <a:gd name="connsiteX3" fmla="*/ 114300 w 217195"/>
                      <a:gd name="connsiteY3" fmla="*/ 0 h 2017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17195" h="201788">
                        <a:moveTo>
                          <a:pt x="114300" y="0"/>
                        </a:moveTo>
                        <a:cubicBezTo>
                          <a:pt x="170391" y="82550"/>
                          <a:pt x="226483" y="165100"/>
                          <a:pt x="215900" y="190500"/>
                        </a:cubicBezTo>
                        <a:cubicBezTo>
                          <a:pt x="143933" y="190500"/>
                          <a:pt x="19050" y="215900"/>
                          <a:pt x="0" y="190500"/>
                        </a:cubicBezTo>
                        <a:lnTo>
                          <a:pt x="114300" y="0"/>
                        </a:lnTo>
                        <a:close/>
                      </a:path>
                    </a:pathLst>
                  </a:custGeom>
                  <a:noFill/>
                  <a:ln w="25400" cap="rnd">
                    <a:solidFill>
                      <a:schemeClr val="accent2"/>
                    </a:solidFill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/>
                    <a:endParaRPr lang="zh-CN" altLang="en-US" noProof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endParaRPr>
                  </a:p>
                </p:txBody>
              </p:sp>
              <p:sp>
                <p:nvSpPr>
                  <p:cNvPr id="14" name="任意多边形 13"/>
                  <p:cNvSpPr/>
                  <p:nvPr/>
                </p:nvSpPr>
                <p:spPr>
                  <a:xfrm>
                    <a:off x="6011261" y="2721930"/>
                    <a:ext cx="242158" cy="444961"/>
                  </a:xfrm>
                  <a:custGeom>
                    <a:avLst/>
                    <a:gdLst>
                      <a:gd name="connsiteX0" fmla="*/ 12700 w 215900"/>
                      <a:gd name="connsiteY0" fmla="*/ 12700 h 444500"/>
                      <a:gd name="connsiteX1" fmla="*/ 0 w 215900"/>
                      <a:gd name="connsiteY1" fmla="*/ 444500 h 444500"/>
                      <a:gd name="connsiteX2" fmla="*/ 215900 w 215900"/>
                      <a:gd name="connsiteY2" fmla="*/ 419100 h 444500"/>
                      <a:gd name="connsiteX3" fmla="*/ 215900 w 215900"/>
                      <a:gd name="connsiteY3" fmla="*/ 0 h 444500"/>
                      <a:gd name="connsiteX4" fmla="*/ 215900 w 215900"/>
                      <a:gd name="connsiteY4" fmla="*/ 0 h 444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15900" h="444500">
                        <a:moveTo>
                          <a:pt x="12700" y="12700"/>
                        </a:moveTo>
                        <a:lnTo>
                          <a:pt x="0" y="444500"/>
                        </a:lnTo>
                        <a:lnTo>
                          <a:pt x="215900" y="419100"/>
                        </a:lnTo>
                        <a:lnTo>
                          <a:pt x="215900" y="0"/>
                        </a:lnTo>
                        <a:lnTo>
                          <a:pt x="215900" y="0"/>
                        </a:lnTo>
                      </a:path>
                    </a:pathLst>
                  </a:custGeom>
                  <a:noFill/>
                  <a:ln w="25400" cap="rnd">
                    <a:solidFill>
                      <a:schemeClr val="accent2"/>
                    </a:solidFill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/>
                    <a:endParaRPr lang="zh-CN" altLang="en-US" noProof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endParaRPr>
                  </a:p>
                </p:txBody>
              </p:sp>
              <p:sp>
                <p:nvSpPr>
                  <p:cNvPr id="15" name="任意多边形 14"/>
                  <p:cNvSpPr/>
                  <p:nvPr/>
                </p:nvSpPr>
                <p:spPr>
                  <a:xfrm>
                    <a:off x="6100764" y="2573365"/>
                    <a:ext cx="64101" cy="60515"/>
                  </a:xfrm>
                  <a:custGeom>
                    <a:avLst/>
                    <a:gdLst>
                      <a:gd name="connsiteX0" fmla="*/ 114300 w 217195"/>
                      <a:gd name="connsiteY0" fmla="*/ 0 h 201788"/>
                      <a:gd name="connsiteX1" fmla="*/ 215900 w 217195"/>
                      <a:gd name="connsiteY1" fmla="*/ 190500 h 201788"/>
                      <a:gd name="connsiteX2" fmla="*/ 0 w 217195"/>
                      <a:gd name="connsiteY2" fmla="*/ 190500 h 201788"/>
                      <a:gd name="connsiteX3" fmla="*/ 114300 w 217195"/>
                      <a:gd name="connsiteY3" fmla="*/ 0 h 2017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17195" h="201788">
                        <a:moveTo>
                          <a:pt x="114300" y="0"/>
                        </a:moveTo>
                        <a:cubicBezTo>
                          <a:pt x="170391" y="82550"/>
                          <a:pt x="226483" y="165100"/>
                          <a:pt x="215900" y="190500"/>
                        </a:cubicBezTo>
                        <a:cubicBezTo>
                          <a:pt x="143933" y="190500"/>
                          <a:pt x="19050" y="215900"/>
                          <a:pt x="0" y="190500"/>
                        </a:cubicBezTo>
                        <a:lnTo>
                          <a:pt x="114300" y="0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50000"/>
                    </a:schemeClr>
                  </a:solidFill>
                  <a:ln w="25400" cap="rnd">
                    <a:solidFill>
                      <a:schemeClr val="accent2"/>
                    </a:solidFill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/>
                    <a:endParaRPr lang="zh-CN" altLang="en-US" noProof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12" name="任意多边形 11"/>
                <p:cNvSpPr/>
                <p:nvPr/>
              </p:nvSpPr>
              <p:spPr>
                <a:xfrm>
                  <a:off x="5844088" y="2600655"/>
                  <a:ext cx="182629" cy="195253"/>
                </a:xfrm>
                <a:custGeom>
                  <a:avLst/>
                  <a:gdLst>
                    <a:gd name="connsiteX0" fmla="*/ 43090 w 153621"/>
                    <a:gd name="connsiteY0" fmla="*/ 162601 h 162601"/>
                    <a:gd name="connsiteX1" fmla="*/ 2896 w 153621"/>
                    <a:gd name="connsiteY1" fmla="*/ 102311 h 162601"/>
                    <a:gd name="connsiteX2" fmla="*/ 113428 w 153621"/>
                    <a:gd name="connsiteY2" fmla="*/ 1828 h 162601"/>
                    <a:gd name="connsiteX3" fmla="*/ 153621 w 153621"/>
                    <a:gd name="connsiteY3" fmla="*/ 47045 h 162601"/>
                    <a:gd name="connsiteX0-1" fmla="*/ 41489 w 152020"/>
                    <a:gd name="connsiteY0-2" fmla="*/ 158991 h 158991"/>
                    <a:gd name="connsiteX1-3" fmla="*/ 1295 w 152020"/>
                    <a:gd name="connsiteY1-4" fmla="*/ 98701 h 158991"/>
                    <a:gd name="connsiteX2-5" fmla="*/ 82359 w 152020"/>
                    <a:gd name="connsiteY2-6" fmla="*/ 2042 h 158991"/>
                    <a:gd name="connsiteX3-7" fmla="*/ 152020 w 152020"/>
                    <a:gd name="connsiteY3-8" fmla="*/ 43435 h 158991"/>
                    <a:gd name="connsiteX0-9" fmla="*/ 41916 w 152447"/>
                    <a:gd name="connsiteY0-10" fmla="*/ 148552 h 148552"/>
                    <a:gd name="connsiteX1-11" fmla="*/ 1722 w 152447"/>
                    <a:gd name="connsiteY1-12" fmla="*/ 88262 h 148552"/>
                    <a:gd name="connsiteX2-13" fmla="*/ 91205 w 152447"/>
                    <a:gd name="connsiteY2-14" fmla="*/ 3075 h 148552"/>
                    <a:gd name="connsiteX3-15" fmla="*/ 152447 w 152447"/>
                    <a:gd name="connsiteY3-16" fmla="*/ 32996 h 148552"/>
                  </a:gdLst>
                  <a:ahLst/>
                  <a:cxnLst>
                    <a:cxn ang="0">
                      <a:pos x="connsiteX0-9" y="connsiteY0-10"/>
                    </a:cxn>
                    <a:cxn ang="0">
                      <a:pos x="connsiteX1-11" y="connsiteY1-12"/>
                    </a:cxn>
                    <a:cxn ang="0">
                      <a:pos x="connsiteX2-13" y="connsiteY2-14"/>
                    </a:cxn>
                    <a:cxn ang="0">
                      <a:pos x="connsiteX3-15" y="connsiteY3-16"/>
                    </a:cxn>
                  </a:cxnLst>
                  <a:rect l="l" t="t" r="r" b="b"/>
                  <a:pathLst>
                    <a:path w="152447" h="148552">
                      <a:moveTo>
                        <a:pt x="41916" y="148552"/>
                      </a:moveTo>
                      <a:cubicBezTo>
                        <a:pt x="15957" y="131804"/>
                        <a:pt x="-6493" y="112508"/>
                        <a:pt x="1722" y="88262"/>
                      </a:cubicBezTo>
                      <a:cubicBezTo>
                        <a:pt x="9937" y="64016"/>
                        <a:pt x="66084" y="12286"/>
                        <a:pt x="91205" y="3075"/>
                      </a:cubicBezTo>
                      <a:cubicBezTo>
                        <a:pt x="116326" y="-6136"/>
                        <a:pt x="144911" y="5782"/>
                        <a:pt x="152447" y="32996"/>
                      </a:cubicBezTo>
                    </a:path>
                  </a:pathLst>
                </a:custGeom>
                <a:noFill/>
                <a:ln w="25400" cap="rnd">
                  <a:solidFill>
                    <a:schemeClr val="accent2"/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/>
                  <a:endParaRPr lang="zh-CN" altLang="en-US" noProof="1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2CE6BB0-BC89-F443-AC9B-AD04A673B991}"/>
              </a:ext>
            </a:extLst>
          </p:cNvPr>
          <p:cNvGrpSpPr/>
          <p:nvPr/>
        </p:nvGrpSpPr>
        <p:grpSpPr>
          <a:xfrm>
            <a:off x="2753650" y="1615577"/>
            <a:ext cx="1281113" cy="1269598"/>
            <a:chOff x="3863578" y="1456585"/>
            <a:chExt cx="1281113" cy="1269598"/>
          </a:xfrm>
        </p:grpSpPr>
        <p:grpSp>
          <p:nvGrpSpPr>
            <p:cNvPr id="24" name="chenying0907 110"/>
            <p:cNvGrpSpPr/>
            <p:nvPr/>
          </p:nvGrpSpPr>
          <p:grpSpPr>
            <a:xfrm>
              <a:off x="4280297" y="1634042"/>
              <a:ext cx="417909" cy="373972"/>
              <a:chOff x="4577745" y="4336117"/>
              <a:chExt cx="557229" cy="497597"/>
            </a:xfrm>
          </p:grpSpPr>
          <p:sp>
            <p:nvSpPr>
              <p:cNvPr id="25" name="任意多边形 24"/>
              <p:cNvSpPr/>
              <p:nvPr/>
            </p:nvSpPr>
            <p:spPr>
              <a:xfrm>
                <a:off x="4577745" y="4393166"/>
                <a:ext cx="557229" cy="440548"/>
              </a:xfrm>
              <a:custGeom>
                <a:avLst/>
                <a:gdLst>
                  <a:gd name="connsiteX0" fmla="*/ 14510 w 533941"/>
                  <a:gd name="connsiteY0" fmla="*/ 334613 h 439545"/>
                  <a:gd name="connsiteX1" fmla="*/ 33171 w 533941"/>
                  <a:gd name="connsiteY1" fmla="*/ 415479 h 439545"/>
                  <a:gd name="connsiteX2" fmla="*/ 219783 w 533941"/>
                  <a:gd name="connsiteY2" fmla="*/ 415479 h 439545"/>
                  <a:gd name="connsiteX3" fmla="*/ 505922 w 533941"/>
                  <a:gd name="connsiteY3" fmla="*/ 135560 h 439545"/>
                  <a:gd name="connsiteX4" fmla="*/ 487261 w 533941"/>
                  <a:gd name="connsiteY4" fmla="*/ 4932 h 439545"/>
                  <a:gd name="connsiteX5" fmla="*/ 188681 w 533941"/>
                  <a:gd name="connsiteY5" fmla="*/ 297291 h 439545"/>
                  <a:gd name="connsiteX6" fmla="*/ 14510 w 533941"/>
                  <a:gd name="connsiteY6" fmla="*/ 334613 h 439545"/>
                  <a:gd name="connsiteX0-1" fmla="*/ 11897 w 542181"/>
                  <a:gd name="connsiteY0-2" fmla="*/ 307480 h 440817"/>
                  <a:gd name="connsiteX1-3" fmla="*/ 41411 w 542181"/>
                  <a:gd name="connsiteY1-4" fmla="*/ 415479 h 440817"/>
                  <a:gd name="connsiteX2-5" fmla="*/ 228023 w 542181"/>
                  <a:gd name="connsiteY2-6" fmla="*/ 415479 h 440817"/>
                  <a:gd name="connsiteX3-7" fmla="*/ 514162 w 542181"/>
                  <a:gd name="connsiteY3-8" fmla="*/ 135560 h 440817"/>
                  <a:gd name="connsiteX4-9" fmla="*/ 495501 w 542181"/>
                  <a:gd name="connsiteY4-10" fmla="*/ 4932 h 440817"/>
                  <a:gd name="connsiteX5-11" fmla="*/ 196921 w 542181"/>
                  <a:gd name="connsiteY5-12" fmla="*/ 297291 h 440817"/>
                  <a:gd name="connsiteX6-13" fmla="*/ 11897 w 542181"/>
                  <a:gd name="connsiteY6-14" fmla="*/ 307480 h 440817"/>
                  <a:gd name="connsiteX0-15" fmla="*/ 26945 w 557229"/>
                  <a:gd name="connsiteY0-16" fmla="*/ 307480 h 440817"/>
                  <a:gd name="connsiteX1-17" fmla="*/ 23898 w 557229"/>
                  <a:gd name="connsiteY1-18" fmla="*/ 415479 h 440817"/>
                  <a:gd name="connsiteX2-19" fmla="*/ 243071 w 557229"/>
                  <a:gd name="connsiteY2-20" fmla="*/ 415479 h 440817"/>
                  <a:gd name="connsiteX3-21" fmla="*/ 529210 w 557229"/>
                  <a:gd name="connsiteY3-22" fmla="*/ 135560 h 440817"/>
                  <a:gd name="connsiteX4-23" fmla="*/ 510549 w 557229"/>
                  <a:gd name="connsiteY4-24" fmla="*/ 4932 h 440817"/>
                  <a:gd name="connsiteX5-25" fmla="*/ 211969 w 557229"/>
                  <a:gd name="connsiteY5-26" fmla="*/ 297291 h 440817"/>
                  <a:gd name="connsiteX6-27" fmla="*/ 26945 w 557229"/>
                  <a:gd name="connsiteY6-28" fmla="*/ 307480 h 440817"/>
                </a:gdLst>
                <a:ahLst/>
                <a:cxnLst>
                  <a:cxn ang="0">
                    <a:pos x="connsiteX0-15" y="connsiteY0-16"/>
                  </a:cxn>
                  <a:cxn ang="0">
                    <a:pos x="connsiteX1-17" y="connsiteY1-18"/>
                  </a:cxn>
                  <a:cxn ang="0">
                    <a:pos x="connsiteX2-19" y="connsiteY2-20"/>
                  </a:cxn>
                  <a:cxn ang="0">
                    <a:pos x="connsiteX3-21" y="connsiteY3-22"/>
                  </a:cxn>
                  <a:cxn ang="0">
                    <a:pos x="connsiteX4-23" y="connsiteY4-24"/>
                  </a:cxn>
                  <a:cxn ang="0">
                    <a:pos x="connsiteX5-25" y="connsiteY5-26"/>
                  </a:cxn>
                  <a:cxn ang="0">
                    <a:pos x="connsiteX6-27" y="connsiteY6-28"/>
                  </a:cxn>
                </a:cxnLst>
                <a:rect l="l" t="t" r="r" b="b"/>
                <a:pathLst>
                  <a:path w="557229" h="440817">
                    <a:moveTo>
                      <a:pt x="26945" y="307480"/>
                    </a:moveTo>
                    <a:cubicBezTo>
                      <a:pt x="-4400" y="327178"/>
                      <a:pt x="-12123" y="397479"/>
                      <a:pt x="23898" y="415479"/>
                    </a:cubicBezTo>
                    <a:cubicBezTo>
                      <a:pt x="59919" y="433479"/>
                      <a:pt x="158852" y="462132"/>
                      <a:pt x="243071" y="415479"/>
                    </a:cubicBezTo>
                    <a:cubicBezTo>
                      <a:pt x="327290" y="368826"/>
                      <a:pt x="484630" y="203984"/>
                      <a:pt x="529210" y="135560"/>
                    </a:cubicBezTo>
                    <a:cubicBezTo>
                      <a:pt x="573790" y="67136"/>
                      <a:pt x="563422" y="-22023"/>
                      <a:pt x="510549" y="4932"/>
                    </a:cubicBezTo>
                    <a:cubicBezTo>
                      <a:pt x="457676" y="31887"/>
                      <a:pt x="292570" y="246866"/>
                      <a:pt x="211969" y="297291"/>
                    </a:cubicBezTo>
                    <a:cubicBezTo>
                      <a:pt x="131368" y="347716"/>
                      <a:pt x="58290" y="287782"/>
                      <a:pt x="26945" y="307480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accent2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6" name="任意多边形 25"/>
              <p:cNvSpPr/>
              <p:nvPr/>
            </p:nvSpPr>
            <p:spPr>
              <a:xfrm>
                <a:off x="4611083" y="4336117"/>
                <a:ext cx="514366" cy="483335"/>
              </a:xfrm>
              <a:custGeom>
                <a:avLst/>
                <a:gdLst>
                  <a:gd name="connsiteX0" fmla="*/ 198035 w 502835"/>
                  <a:gd name="connsiteY0" fmla="*/ 493056 h 493056"/>
                  <a:gd name="connsiteX1" fmla="*/ 123390 w 502835"/>
                  <a:gd name="connsiteY1" fmla="*/ 368648 h 493056"/>
                  <a:gd name="connsiteX2" fmla="*/ 5203 w 502835"/>
                  <a:gd name="connsiteY2" fmla="*/ 393529 h 493056"/>
                  <a:gd name="connsiteX3" fmla="*/ 310003 w 502835"/>
                  <a:gd name="connsiteY3" fmla="*/ 32746 h 493056"/>
                  <a:gd name="connsiteX4" fmla="*/ 502835 w 502835"/>
                  <a:gd name="connsiteY4" fmla="*/ 38966 h 493056"/>
                  <a:gd name="connsiteX0-1" fmla="*/ 205934 w 510734"/>
                  <a:gd name="connsiteY0-2" fmla="*/ 491889 h 491889"/>
                  <a:gd name="connsiteX1-3" fmla="*/ 131289 w 510734"/>
                  <a:gd name="connsiteY1-4" fmla="*/ 367481 h 491889"/>
                  <a:gd name="connsiteX2-5" fmla="*/ 4962 w 510734"/>
                  <a:gd name="connsiteY2-6" fmla="*/ 376082 h 491889"/>
                  <a:gd name="connsiteX3-7" fmla="*/ 317902 w 510734"/>
                  <a:gd name="connsiteY3-8" fmla="*/ 31579 h 491889"/>
                  <a:gd name="connsiteX4-9" fmla="*/ 510734 w 510734"/>
                  <a:gd name="connsiteY4-10" fmla="*/ 37799 h 491889"/>
                  <a:gd name="connsiteX0-11" fmla="*/ 205532 w 510332"/>
                  <a:gd name="connsiteY0-12" fmla="*/ 491889 h 491889"/>
                  <a:gd name="connsiteX1-13" fmla="*/ 136314 w 510332"/>
                  <a:gd name="connsiteY1-14" fmla="*/ 383761 h 491889"/>
                  <a:gd name="connsiteX2-15" fmla="*/ 4560 w 510332"/>
                  <a:gd name="connsiteY2-16" fmla="*/ 376082 h 491889"/>
                  <a:gd name="connsiteX3-17" fmla="*/ 317500 w 510332"/>
                  <a:gd name="connsiteY3-18" fmla="*/ 31579 h 491889"/>
                  <a:gd name="connsiteX4-19" fmla="*/ 510332 w 510332"/>
                  <a:gd name="connsiteY4-20" fmla="*/ 37799 h 491889"/>
                  <a:gd name="connsiteX0-21" fmla="*/ 159192 w 510119"/>
                  <a:gd name="connsiteY0-22" fmla="*/ 489175 h 489175"/>
                  <a:gd name="connsiteX1-23" fmla="*/ 136101 w 510119"/>
                  <a:gd name="connsiteY1-24" fmla="*/ 383761 h 489175"/>
                  <a:gd name="connsiteX2-25" fmla="*/ 4347 w 510119"/>
                  <a:gd name="connsiteY2-26" fmla="*/ 376082 h 489175"/>
                  <a:gd name="connsiteX3-27" fmla="*/ 317287 w 510119"/>
                  <a:gd name="connsiteY3-28" fmla="*/ 31579 h 489175"/>
                  <a:gd name="connsiteX4-29" fmla="*/ 510119 w 510119"/>
                  <a:gd name="connsiteY4-30" fmla="*/ 37799 h 489175"/>
                  <a:gd name="connsiteX0-31" fmla="*/ 159192 w 510119"/>
                  <a:gd name="connsiteY0-32" fmla="*/ 489175 h 489175"/>
                  <a:gd name="connsiteX1-33" fmla="*/ 136101 w 510119"/>
                  <a:gd name="connsiteY1-34" fmla="*/ 383761 h 489175"/>
                  <a:gd name="connsiteX2-35" fmla="*/ 4347 w 510119"/>
                  <a:gd name="connsiteY2-36" fmla="*/ 376082 h 489175"/>
                  <a:gd name="connsiteX3-37" fmla="*/ 317287 w 510119"/>
                  <a:gd name="connsiteY3-38" fmla="*/ 31579 h 489175"/>
                  <a:gd name="connsiteX4-39" fmla="*/ 510119 w 510119"/>
                  <a:gd name="connsiteY4-40" fmla="*/ 37799 h 489175"/>
                  <a:gd name="connsiteX0-41" fmla="*/ 151016 w 510083"/>
                  <a:gd name="connsiteY0-42" fmla="*/ 483748 h 483748"/>
                  <a:gd name="connsiteX1-43" fmla="*/ 136065 w 510083"/>
                  <a:gd name="connsiteY1-44" fmla="*/ 383761 h 483748"/>
                  <a:gd name="connsiteX2-45" fmla="*/ 4311 w 510083"/>
                  <a:gd name="connsiteY2-46" fmla="*/ 376082 h 483748"/>
                  <a:gd name="connsiteX3-47" fmla="*/ 317251 w 510083"/>
                  <a:gd name="connsiteY3-48" fmla="*/ 31579 h 483748"/>
                  <a:gd name="connsiteX4-49" fmla="*/ 510083 w 510083"/>
                  <a:gd name="connsiteY4-50" fmla="*/ 37799 h 483748"/>
                  <a:gd name="connsiteX0-51" fmla="*/ 150514 w 509581"/>
                  <a:gd name="connsiteY0-52" fmla="*/ 483748 h 483748"/>
                  <a:gd name="connsiteX1-53" fmla="*/ 135563 w 509581"/>
                  <a:gd name="connsiteY1-54" fmla="*/ 383761 h 483748"/>
                  <a:gd name="connsiteX2-55" fmla="*/ 3809 w 509581"/>
                  <a:gd name="connsiteY2-56" fmla="*/ 376082 h 483748"/>
                  <a:gd name="connsiteX3-57" fmla="*/ 316749 w 509581"/>
                  <a:gd name="connsiteY3-58" fmla="*/ 31579 h 483748"/>
                  <a:gd name="connsiteX4-59" fmla="*/ 509581 w 509581"/>
                  <a:gd name="connsiteY4-60" fmla="*/ 37799 h 483748"/>
                  <a:gd name="connsiteX0-61" fmla="*/ 146758 w 505825"/>
                  <a:gd name="connsiteY0-62" fmla="*/ 483748 h 483748"/>
                  <a:gd name="connsiteX1-63" fmla="*/ 131807 w 505825"/>
                  <a:gd name="connsiteY1-64" fmla="*/ 383761 h 483748"/>
                  <a:gd name="connsiteX2-65" fmla="*/ 53 w 505825"/>
                  <a:gd name="connsiteY2-66" fmla="*/ 376082 h 483748"/>
                  <a:gd name="connsiteX3-67" fmla="*/ 312993 w 505825"/>
                  <a:gd name="connsiteY3-68" fmla="*/ 31579 h 483748"/>
                  <a:gd name="connsiteX4-69" fmla="*/ 505825 w 505825"/>
                  <a:gd name="connsiteY4-70" fmla="*/ 37799 h 483748"/>
                  <a:gd name="connsiteX0-71" fmla="*/ 154904 w 513971"/>
                  <a:gd name="connsiteY0-72" fmla="*/ 482779 h 482779"/>
                  <a:gd name="connsiteX1-73" fmla="*/ 139953 w 513971"/>
                  <a:gd name="connsiteY1-74" fmla="*/ 382792 h 482779"/>
                  <a:gd name="connsiteX2-75" fmla="*/ 59 w 513971"/>
                  <a:gd name="connsiteY2-76" fmla="*/ 361546 h 482779"/>
                  <a:gd name="connsiteX3-77" fmla="*/ 321139 w 513971"/>
                  <a:gd name="connsiteY3-78" fmla="*/ 30610 h 482779"/>
                  <a:gd name="connsiteX4-79" fmla="*/ 513971 w 513971"/>
                  <a:gd name="connsiteY4-80" fmla="*/ 36830 h 482779"/>
                  <a:gd name="connsiteX0-81" fmla="*/ 154895 w 513962"/>
                  <a:gd name="connsiteY0-82" fmla="*/ 482779 h 482779"/>
                  <a:gd name="connsiteX1-83" fmla="*/ 139944 w 513962"/>
                  <a:gd name="connsiteY1-84" fmla="*/ 382792 h 482779"/>
                  <a:gd name="connsiteX2-85" fmla="*/ 50 w 513962"/>
                  <a:gd name="connsiteY2-86" fmla="*/ 361546 h 482779"/>
                  <a:gd name="connsiteX3-87" fmla="*/ 321130 w 513962"/>
                  <a:gd name="connsiteY3-88" fmla="*/ 30610 h 482779"/>
                  <a:gd name="connsiteX4-89" fmla="*/ 513962 w 513962"/>
                  <a:gd name="connsiteY4-90" fmla="*/ 36830 h 482779"/>
                </a:gdLst>
                <a:ahLst/>
                <a:cxnLst>
                  <a:cxn ang="0">
                    <a:pos x="connsiteX0-81" y="connsiteY0-82"/>
                  </a:cxn>
                  <a:cxn ang="0">
                    <a:pos x="connsiteX1-83" y="connsiteY1-84"/>
                  </a:cxn>
                  <a:cxn ang="0">
                    <a:pos x="connsiteX2-85" y="connsiteY2-86"/>
                  </a:cxn>
                  <a:cxn ang="0">
                    <a:pos x="connsiteX3-87" y="connsiteY3-88"/>
                  </a:cxn>
                  <a:cxn ang="0">
                    <a:pos x="connsiteX4-89" y="connsiteY4-90"/>
                  </a:cxn>
                </a:cxnLst>
                <a:rect l="l" t="t" r="r" b="b"/>
                <a:pathLst>
                  <a:path w="513962" h="482778">
                    <a:moveTo>
                      <a:pt x="154895" y="482779"/>
                    </a:moveTo>
                    <a:cubicBezTo>
                      <a:pt x="158062" y="428869"/>
                      <a:pt x="144044" y="389430"/>
                      <a:pt x="139944" y="382792"/>
                    </a:cubicBezTo>
                    <a:cubicBezTo>
                      <a:pt x="135844" y="376154"/>
                      <a:pt x="-3014" y="379542"/>
                      <a:pt x="50" y="361546"/>
                    </a:cubicBezTo>
                    <a:cubicBezTo>
                      <a:pt x="3114" y="343550"/>
                      <a:pt x="235478" y="84729"/>
                      <a:pt x="321130" y="30610"/>
                    </a:cubicBezTo>
                    <a:cubicBezTo>
                      <a:pt x="406782" y="-23509"/>
                      <a:pt x="459015" y="4173"/>
                      <a:pt x="513962" y="36830"/>
                    </a:cubicBezTo>
                  </a:path>
                </a:pathLst>
              </a:custGeom>
              <a:noFill/>
              <a:ln w="25400" cap="rnd">
                <a:solidFill>
                  <a:schemeClr val="accent2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27" name="椭圆 31"/>
            <p:cNvSpPr/>
            <p:nvPr/>
          </p:nvSpPr>
          <p:spPr>
            <a:xfrm>
              <a:off x="3863578" y="1456585"/>
              <a:ext cx="1281113" cy="1269598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</a:gdLst>
              <a:ahLst/>
              <a:cxnLst>
                <a:cxn ang="0">
                  <a:pos x="connsiteX0-321" y="connsiteY0-322"/>
                </a:cxn>
                <a:cxn ang="0">
                  <a:pos x="connsiteX1-323" y="connsiteY1-324"/>
                </a:cxn>
                <a:cxn ang="0">
                  <a:pos x="connsiteX2-325" y="connsiteY2-326"/>
                </a:cxn>
                <a:cxn ang="0">
                  <a:pos x="connsiteX3-327" y="connsiteY3-328"/>
                </a:cxn>
                <a:cxn ang="0">
                  <a:pos x="connsiteX4-329" y="connsiteY4-330"/>
                </a:cxn>
                <a:cxn ang="0">
                  <a:pos x="connsiteX5-331" y="connsiteY5-332"/>
                </a:cxn>
              </a:cxnLst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prstDash val="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4099323" y="2171180"/>
              <a:ext cx="810815" cy="13101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9" name="文本框 145"/>
            <p:cNvSpPr txBox="1">
              <a:spLocks noChangeArrowheads="1"/>
            </p:cNvSpPr>
            <p:nvPr/>
          </p:nvSpPr>
          <p:spPr bwMode="auto">
            <a:xfrm>
              <a:off x="3985617" y="2198572"/>
              <a:ext cx="1037035" cy="315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80" tIns="34290" rIns="68580" bIns="3429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3000509000000000000" pitchFamily="65" charset="-122"/>
                  <a:ea typeface="方正静蕾简体" panose="03000509000000000000" pitchFamily="65" charset="-122"/>
                  <a:cs typeface="方正静蕾简体" panose="03000509000000000000" pitchFamily="65" charset="-122"/>
                </a:rPr>
                <a:t>Step 2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3000509000000000000" pitchFamily="65" charset="-122"/>
                <a:ea typeface="方正静蕾简体" panose="03000509000000000000" pitchFamily="65" charset="-122"/>
                <a:cs typeface="方正静蕾简体" panose="03000509000000000000" pitchFamily="65" charset="-122"/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443FB2D-4368-C84C-BA34-5A0BC0DC6960}"/>
              </a:ext>
            </a:extLst>
          </p:cNvPr>
          <p:cNvGrpSpPr/>
          <p:nvPr/>
        </p:nvGrpSpPr>
        <p:grpSpPr>
          <a:xfrm>
            <a:off x="4750615" y="970479"/>
            <a:ext cx="1279922" cy="1269598"/>
            <a:chOff x="6249591" y="1456585"/>
            <a:chExt cx="1279922" cy="1269598"/>
          </a:xfrm>
        </p:grpSpPr>
        <p:grpSp>
          <p:nvGrpSpPr>
            <p:cNvPr id="16" name="chenying0907 98"/>
            <p:cNvGrpSpPr/>
            <p:nvPr/>
          </p:nvGrpSpPr>
          <p:grpSpPr>
            <a:xfrm>
              <a:off x="6711553" y="1719793"/>
              <a:ext cx="355997" cy="323950"/>
              <a:chOff x="7002966" y="4415883"/>
              <a:chExt cx="507443" cy="461687"/>
            </a:xfrm>
          </p:grpSpPr>
          <p:grpSp>
            <p:nvGrpSpPr>
              <p:cNvPr id="17" name="chenying0907 99"/>
              <p:cNvGrpSpPr/>
              <p:nvPr/>
            </p:nvGrpSpPr>
            <p:grpSpPr>
              <a:xfrm>
                <a:off x="7002966" y="4415883"/>
                <a:ext cx="507443" cy="461687"/>
                <a:chOff x="7002966" y="4415883"/>
                <a:chExt cx="602999" cy="548627"/>
              </a:xfrm>
            </p:grpSpPr>
            <p:sp>
              <p:nvSpPr>
                <p:cNvPr id="22" name="任意多边形 21"/>
                <p:cNvSpPr/>
                <p:nvPr/>
              </p:nvSpPr>
              <p:spPr>
                <a:xfrm>
                  <a:off x="7002966" y="4415883"/>
                  <a:ext cx="602999" cy="548627"/>
                </a:xfrm>
                <a:custGeom>
                  <a:avLst/>
                  <a:gdLst>
                    <a:gd name="connsiteX0" fmla="*/ 0 w 602999"/>
                    <a:gd name="connsiteY0" fmla="*/ 22302 h 548627"/>
                    <a:gd name="connsiteX1" fmla="*/ 11151 w 602999"/>
                    <a:gd name="connsiteY1" fmla="*/ 546410 h 548627"/>
                    <a:gd name="connsiteX2" fmla="*/ 412595 w 602999"/>
                    <a:gd name="connsiteY2" fmla="*/ 535258 h 548627"/>
                    <a:gd name="connsiteX3" fmla="*/ 591014 w 602999"/>
                    <a:gd name="connsiteY3" fmla="*/ 401444 h 548627"/>
                    <a:gd name="connsiteX4" fmla="*/ 568712 w 602999"/>
                    <a:gd name="connsiteY4" fmla="*/ 0 h 548627"/>
                    <a:gd name="connsiteX5" fmla="*/ 0 w 602999"/>
                    <a:gd name="connsiteY5" fmla="*/ 22302 h 5486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02999" h="548627">
                      <a:moveTo>
                        <a:pt x="0" y="22302"/>
                      </a:moveTo>
                      <a:lnTo>
                        <a:pt x="11151" y="546410"/>
                      </a:lnTo>
                      <a:cubicBezTo>
                        <a:pt x="144966" y="542693"/>
                        <a:pt x="315951" y="559419"/>
                        <a:pt x="412595" y="535258"/>
                      </a:cubicBezTo>
                      <a:cubicBezTo>
                        <a:pt x="509239" y="511097"/>
                        <a:pt x="564995" y="490654"/>
                        <a:pt x="591014" y="401444"/>
                      </a:cubicBezTo>
                      <a:cubicBezTo>
                        <a:pt x="617033" y="312234"/>
                        <a:pt x="596590" y="70624"/>
                        <a:pt x="568712" y="0"/>
                      </a:cubicBezTo>
                      <a:lnTo>
                        <a:pt x="0" y="22302"/>
                      </a:lnTo>
                      <a:close/>
                    </a:path>
                  </a:pathLst>
                </a:custGeom>
                <a:noFill/>
                <a:ln w="25400" cap="rnd">
                  <a:solidFill>
                    <a:schemeClr val="accent4"/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/>
                  <a:endParaRPr lang="zh-CN" altLang="en-US" noProof="1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7396226" y="4776929"/>
                  <a:ext cx="201672" cy="165395"/>
                </a:xfrm>
                <a:custGeom>
                  <a:avLst/>
                  <a:gdLst>
                    <a:gd name="connsiteX0" fmla="*/ 0 w 238298"/>
                    <a:gd name="connsiteY0" fmla="*/ 227214 h 227214"/>
                    <a:gd name="connsiteX1" fmla="*/ 60960 w 238298"/>
                    <a:gd name="connsiteY1" fmla="*/ 77585 h 227214"/>
                    <a:gd name="connsiteX2" fmla="*/ 44334 w 238298"/>
                    <a:gd name="connsiteY2" fmla="*/ 0 h 227214"/>
                    <a:gd name="connsiteX3" fmla="*/ 155170 w 238298"/>
                    <a:gd name="connsiteY3" fmla="*/ 27709 h 227214"/>
                    <a:gd name="connsiteX4" fmla="*/ 238298 w 238298"/>
                    <a:gd name="connsiteY4" fmla="*/ 0 h 227214"/>
                    <a:gd name="connsiteX0-1" fmla="*/ 0 w 238298"/>
                    <a:gd name="connsiteY0-2" fmla="*/ 227214 h 227214"/>
                    <a:gd name="connsiteX1-3" fmla="*/ 38793 w 238298"/>
                    <a:gd name="connsiteY1-4" fmla="*/ 99752 h 227214"/>
                    <a:gd name="connsiteX2-5" fmla="*/ 44334 w 238298"/>
                    <a:gd name="connsiteY2-6" fmla="*/ 0 h 227214"/>
                    <a:gd name="connsiteX3-7" fmla="*/ 155170 w 238298"/>
                    <a:gd name="connsiteY3-8" fmla="*/ 27709 h 227214"/>
                    <a:gd name="connsiteX4-9" fmla="*/ 238298 w 238298"/>
                    <a:gd name="connsiteY4-10" fmla="*/ 0 h 227214"/>
                    <a:gd name="connsiteX0-11" fmla="*/ 0 w 238298"/>
                    <a:gd name="connsiteY0-12" fmla="*/ 227214 h 227214"/>
                    <a:gd name="connsiteX1-13" fmla="*/ 38793 w 238298"/>
                    <a:gd name="connsiteY1-14" fmla="*/ 99752 h 227214"/>
                    <a:gd name="connsiteX2-15" fmla="*/ 44334 w 238298"/>
                    <a:gd name="connsiteY2-16" fmla="*/ 0 h 227214"/>
                    <a:gd name="connsiteX3-17" fmla="*/ 160712 w 238298"/>
                    <a:gd name="connsiteY3-18" fmla="*/ 16625 h 227214"/>
                    <a:gd name="connsiteX4-19" fmla="*/ 238298 w 238298"/>
                    <a:gd name="connsiteY4-20" fmla="*/ 0 h 227214"/>
                  </a:gdLst>
                  <a:ahLst/>
                  <a:cxnLst>
                    <a:cxn ang="0">
                      <a:pos x="connsiteX0-11" y="connsiteY0-12"/>
                    </a:cxn>
                    <a:cxn ang="0">
                      <a:pos x="connsiteX1-13" y="connsiteY1-14"/>
                    </a:cxn>
                    <a:cxn ang="0">
                      <a:pos x="connsiteX2-15" y="connsiteY2-16"/>
                    </a:cxn>
                    <a:cxn ang="0">
                      <a:pos x="connsiteX3-17" y="connsiteY3-18"/>
                    </a:cxn>
                    <a:cxn ang="0">
                      <a:pos x="connsiteX4-19" y="connsiteY4-20"/>
                    </a:cxn>
                  </a:cxnLst>
                  <a:rect l="l" t="t" r="r" b="b"/>
                  <a:pathLst>
                    <a:path w="238298" h="227213">
                      <a:moveTo>
                        <a:pt x="0" y="227214"/>
                      </a:moveTo>
                      <a:cubicBezTo>
                        <a:pt x="26785" y="171334"/>
                        <a:pt x="31404" y="137621"/>
                        <a:pt x="38793" y="99752"/>
                      </a:cubicBezTo>
                      <a:cubicBezTo>
                        <a:pt x="46182" y="61883"/>
                        <a:pt x="38792" y="11084"/>
                        <a:pt x="44334" y="0"/>
                      </a:cubicBezTo>
                      <a:cubicBezTo>
                        <a:pt x="81279" y="9236"/>
                        <a:pt x="128385" y="16625"/>
                        <a:pt x="160712" y="16625"/>
                      </a:cubicBezTo>
                      <a:cubicBezTo>
                        <a:pt x="193039" y="16625"/>
                        <a:pt x="212897" y="13854"/>
                        <a:pt x="238298" y="0"/>
                      </a:cubicBezTo>
                    </a:path>
                  </a:pathLst>
                </a:custGeom>
                <a:noFill/>
                <a:ln w="25400" cap="rnd">
                  <a:solidFill>
                    <a:schemeClr val="accent4"/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/>
                  <a:endParaRPr lang="zh-CN" altLang="en-US" noProof="1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</p:grpSp>
          <p:sp>
            <p:nvSpPr>
              <p:cNvPr id="18" name="任意多边形 17"/>
              <p:cNvSpPr/>
              <p:nvPr/>
            </p:nvSpPr>
            <p:spPr>
              <a:xfrm>
                <a:off x="7077640" y="4605989"/>
                <a:ext cx="363187" cy="6790"/>
              </a:xfrm>
              <a:custGeom>
                <a:avLst/>
                <a:gdLst>
                  <a:gd name="connsiteX0" fmla="*/ 0 w 363297"/>
                  <a:gd name="connsiteY0" fmla="*/ 18689 h 21777"/>
                  <a:gd name="connsiteX1" fmla="*/ 95442 w 363297"/>
                  <a:gd name="connsiteY1" fmla="*/ 3295 h 21777"/>
                  <a:gd name="connsiteX2" fmla="*/ 197042 w 363297"/>
                  <a:gd name="connsiteY2" fmla="*/ 21767 h 21777"/>
                  <a:gd name="connsiteX3" fmla="*/ 270933 w 363297"/>
                  <a:gd name="connsiteY3" fmla="*/ 216 h 21777"/>
                  <a:gd name="connsiteX4" fmla="*/ 363297 w 363297"/>
                  <a:gd name="connsiteY4" fmla="*/ 12531 h 21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297" h="21777">
                    <a:moveTo>
                      <a:pt x="0" y="18689"/>
                    </a:moveTo>
                    <a:cubicBezTo>
                      <a:pt x="31301" y="10735"/>
                      <a:pt x="62602" y="2782"/>
                      <a:pt x="95442" y="3295"/>
                    </a:cubicBezTo>
                    <a:cubicBezTo>
                      <a:pt x="128282" y="3808"/>
                      <a:pt x="167794" y="22280"/>
                      <a:pt x="197042" y="21767"/>
                    </a:cubicBezTo>
                    <a:cubicBezTo>
                      <a:pt x="226290" y="21254"/>
                      <a:pt x="243224" y="1755"/>
                      <a:pt x="270933" y="216"/>
                    </a:cubicBezTo>
                    <a:cubicBezTo>
                      <a:pt x="298642" y="-1323"/>
                      <a:pt x="330969" y="5604"/>
                      <a:pt x="363297" y="12531"/>
                    </a:cubicBezTo>
                  </a:path>
                </a:pathLst>
              </a:custGeom>
              <a:noFill/>
              <a:ln w="25400" cap="rnd">
                <a:solidFill>
                  <a:schemeClr val="accent4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9" name="任意多边形 18"/>
              <p:cNvSpPr/>
              <p:nvPr/>
            </p:nvSpPr>
            <p:spPr>
              <a:xfrm>
                <a:off x="7074246" y="4517726"/>
                <a:ext cx="364884" cy="6790"/>
              </a:xfrm>
              <a:custGeom>
                <a:avLst/>
                <a:gdLst>
                  <a:gd name="connsiteX0" fmla="*/ 0 w 363297"/>
                  <a:gd name="connsiteY0" fmla="*/ 18689 h 21777"/>
                  <a:gd name="connsiteX1" fmla="*/ 95442 w 363297"/>
                  <a:gd name="connsiteY1" fmla="*/ 3295 h 21777"/>
                  <a:gd name="connsiteX2" fmla="*/ 197042 w 363297"/>
                  <a:gd name="connsiteY2" fmla="*/ 21767 h 21777"/>
                  <a:gd name="connsiteX3" fmla="*/ 270933 w 363297"/>
                  <a:gd name="connsiteY3" fmla="*/ 216 h 21777"/>
                  <a:gd name="connsiteX4" fmla="*/ 363297 w 363297"/>
                  <a:gd name="connsiteY4" fmla="*/ 12531 h 21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297" h="21777">
                    <a:moveTo>
                      <a:pt x="0" y="18689"/>
                    </a:moveTo>
                    <a:cubicBezTo>
                      <a:pt x="31301" y="10735"/>
                      <a:pt x="62602" y="2782"/>
                      <a:pt x="95442" y="3295"/>
                    </a:cubicBezTo>
                    <a:cubicBezTo>
                      <a:pt x="128282" y="3808"/>
                      <a:pt x="167794" y="22280"/>
                      <a:pt x="197042" y="21767"/>
                    </a:cubicBezTo>
                    <a:cubicBezTo>
                      <a:pt x="226290" y="21254"/>
                      <a:pt x="243224" y="1755"/>
                      <a:pt x="270933" y="216"/>
                    </a:cubicBezTo>
                    <a:cubicBezTo>
                      <a:pt x="298642" y="-1323"/>
                      <a:pt x="330969" y="5604"/>
                      <a:pt x="363297" y="12531"/>
                    </a:cubicBezTo>
                  </a:path>
                </a:pathLst>
              </a:custGeom>
              <a:noFill/>
              <a:ln w="25400" cap="rnd">
                <a:solidFill>
                  <a:schemeClr val="accent4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7089519" y="4685767"/>
                <a:ext cx="363187" cy="6790"/>
              </a:xfrm>
              <a:custGeom>
                <a:avLst/>
                <a:gdLst>
                  <a:gd name="connsiteX0" fmla="*/ 0 w 363297"/>
                  <a:gd name="connsiteY0" fmla="*/ 18689 h 21777"/>
                  <a:gd name="connsiteX1" fmla="*/ 95442 w 363297"/>
                  <a:gd name="connsiteY1" fmla="*/ 3295 h 21777"/>
                  <a:gd name="connsiteX2" fmla="*/ 197042 w 363297"/>
                  <a:gd name="connsiteY2" fmla="*/ 21767 h 21777"/>
                  <a:gd name="connsiteX3" fmla="*/ 270933 w 363297"/>
                  <a:gd name="connsiteY3" fmla="*/ 216 h 21777"/>
                  <a:gd name="connsiteX4" fmla="*/ 363297 w 363297"/>
                  <a:gd name="connsiteY4" fmla="*/ 12531 h 21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297" h="21777">
                    <a:moveTo>
                      <a:pt x="0" y="18689"/>
                    </a:moveTo>
                    <a:cubicBezTo>
                      <a:pt x="31301" y="10735"/>
                      <a:pt x="62602" y="2782"/>
                      <a:pt x="95442" y="3295"/>
                    </a:cubicBezTo>
                    <a:cubicBezTo>
                      <a:pt x="128282" y="3808"/>
                      <a:pt x="167794" y="22280"/>
                      <a:pt x="197042" y="21767"/>
                    </a:cubicBezTo>
                    <a:cubicBezTo>
                      <a:pt x="226290" y="21254"/>
                      <a:pt x="243224" y="1755"/>
                      <a:pt x="270933" y="216"/>
                    </a:cubicBezTo>
                    <a:cubicBezTo>
                      <a:pt x="298642" y="-1323"/>
                      <a:pt x="330969" y="5604"/>
                      <a:pt x="363297" y="12531"/>
                    </a:cubicBezTo>
                  </a:path>
                </a:pathLst>
              </a:custGeom>
              <a:noFill/>
              <a:ln w="25400" cap="rnd">
                <a:solidFill>
                  <a:schemeClr val="accent4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7081034" y="4767241"/>
                <a:ext cx="246084" cy="0"/>
              </a:xfrm>
              <a:custGeom>
                <a:avLst/>
                <a:gdLst>
                  <a:gd name="connsiteX0" fmla="*/ 0 w 363297"/>
                  <a:gd name="connsiteY0" fmla="*/ 18689 h 21777"/>
                  <a:gd name="connsiteX1" fmla="*/ 95442 w 363297"/>
                  <a:gd name="connsiteY1" fmla="*/ 3295 h 21777"/>
                  <a:gd name="connsiteX2" fmla="*/ 197042 w 363297"/>
                  <a:gd name="connsiteY2" fmla="*/ 21767 h 21777"/>
                  <a:gd name="connsiteX3" fmla="*/ 270933 w 363297"/>
                  <a:gd name="connsiteY3" fmla="*/ 216 h 21777"/>
                  <a:gd name="connsiteX4" fmla="*/ 363297 w 363297"/>
                  <a:gd name="connsiteY4" fmla="*/ 12531 h 21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297" h="21777">
                    <a:moveTo>
                      <a:pt x="0" y="18689"/>
                    </a:moveTo>
                    <a:cubicBezTo>
                      <a:pt x="31301" y="10735"/>
                      <a:pt x="62602" y="2782"/>
                      <a:pt x="95442" y="3295"/>
                    </a:cubicBezTo>
                    <a:cubicBezTo>
                      <a:pt x="128282" y="3808"/>
                      <a:pt x="167794" y="22280"/>
                      <a:pt x="197042" y="21767"/>
                    </a:cubicBezTo>
                    <a:cubicBezTo>
                      <a:pt x="226290" y="21254"/>
                      <a:pt x="243224" y="1755"/>
                      <a:pt x="270933" y="216"/>
                    </a:cubicBezTo>
                    <a:cubicBezTo>
                      <a:pt x="298642" y="-1323"/>
                      <a:pt x="330969" y="5604"/>
                      <a:pt x="363297" y="12531"/>
                    </a:cubicBezTo>
                  </a:path>
                </a:pathLst>
              </a:custGeom>
              <a:noFill/>
              <a:ln w="25400" cap="rnd">
                <a:solidFill>
                  <a:schemeClr val="accent4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noProof="1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30" name="椭圆 31"/>
            <p:cNvSpPr/>
            <p:nvPr/>
          </p:nvSpPr>
          <p:spPr>
            <a:xfrm>
              <a:off x="6249591" y="1456585"/>
              <a:ext cx="1279922" cy="1269598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</a:gdLst>
              <a:ahLst/>
              <a:cxnLst>
                <a:cxn ang="0">
                  <a:pos x="connsiteX0-321" y="connsiteY0-322"/>
                </a:cxn>
                <a:cxn ang="0">
                  <a:pos x="connsiteX1-323" y="connsiteY1-324"/>
                </a:cxn>
                <a:cxn ang="0">
                  <a:pos x="connsiteX2-325" y="connsiteY2-326"/>
                </a:cxn>
                <a:cxn ang="0">
                  <a:pos x="connsiteX3-327" y="connsiteY3-328"/>
                </a:cxn>
                <a:cxn ang="0">
                  <a:pos x="connsiteX4-329" y="connsiteY4-330"/>
                </a:cxn>
                <a:cxn ang="0">
                  <a:pos x="connsiteX5-331" y="connsiteY5-332"/>
                </a:cxn>
              </a:cxnLst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25400" cap="rnd">
              <a:solidFill>
                <a:schemeClr val="accent4"/>
              </a:solidFill>
              <a:prstDash val="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6484144" y="2171180"/>
              <a:ext cx="810816" cy="13101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5400" cap="rnd">
              <a:solidFill>
                <a:schemeClr val="accent4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2" name="文本框 157"/>
            <p:cNvSpPr txBox="1">
              <a:spLocks noChangeArrowheads="1"/>
            </p:cNvSpPr>
            <p:nvPr/>
          </p:nvSpPr>
          <p:spPr bwMode="auto">
            <a:xfrm>
              <a:off x="6371035" y="2185065"/>
              <a:ext cx="1037034" cy="315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80" tIns="34290" rIns="68580" bIns="3429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3000509000000000000" pitchFamily="65" charset="-122"/>
                  <a:ea typeface="方正静蕾简体" panose="03000509000000000000" pitchFamily="65" charset="-122"/>
                  <a:cs typeface="方正静蕾简体" panose="03000509000000000000" pitchFamily="65" charset="-122"/>
                </a:rPr>
                <a:t>Step 3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3000509000000000000" pitchFamily="65" charset="-122"/>
                <a:ea typeface="方正静蕾简体" panose="03000509000000000000" pitchFamily="65" charset="-122"/>
                <a:cs typeface="方正静蕾简体" panose="03000509000000000000" pitchFamily="65" charset="-122"/>
              </a:endParaRPr>
            </a:p>
          </p:txBody>
        </p:sp>
      </p:grpSp>
      <p:grpSp>
        <p:nvGrpSpPr>
          <p:cNvPr id="33" name="chenying0907 12"/>
          <p:cNvGrpSpPr/>
          <p:nvPr/>
        </p:nvGrpSpPr>
        <p:grpSpPr>
          <a:xfrm rot="1327537">
            <a:off x="2120151" y="1758264"/>
            <a:ext cx="423863" cy="362062"/>
            <a:chOff x="4349506" y="3098800"/>
            <a:chExt cx="565617" cy="482600"/>
          </a:xfrm>
        </p:grpSpPr>
        <p:sp>
          <p:nvSpPr>
            <p:cNvPr id="34" name="任意多边形 33"/>
            <p:cNvSpPr/>
            <p:nvPr/>
          </p:nvSpPr>
          <p:spPr>
            <a:xfrm>
              <a:off x="4349506" y="3224212"/>
              <a:ext cx="459167" cy="6350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4349506" y="3395662"/>
              <a:ext cx="459167" cy="11113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4622782" y="3098800"/>
              <a:ext cx="292341" cy="482600"/>
            </a:xfrm>
            <a:custGeom>
              <a:avLst/>
              <a:gdLst>
                <a:gd name="connsiteX0" fmla="*/ 0 w 292323"/>
                <a:gd name="connsiteY0" fmla="*/ 0 h 482600"/>
                <a:gd name="connsiteX1" fmla="*/ 292100 w 292323"/>
                <a:gd name="connsiteY1" fmla="*/ 215900 h 482600"/>
                <a:gd name="connsiteX2" fmla="*/ 38100 w 292323"/>
                <a:gd name="connsiteY2" fmla="*/ 482600 h 482600"/>
                <a:gd name="connsiteX0-1" fmla="*/ 0 w 292323"/>
                <a:gd name="connsiteY0-2" fmla="*/ 0 h 482600"/>
                <a:gd name="connsiteX1-3" fmla="*/ 292100 w 292323"/>
                <a:gd name="connsiteY1-4" fmla="*/ 215900 h 482600"/>
                <a:gd name="connsiteX2-5" fmla="*/ 38100 w 292323"/>
                <a:gd name="connsiteY2-6" fmla="*/ 482600 h 4826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92323" h="482600">
                  <a:moveTo>
                    <a:pt x="0" y="0"/>
                  </a:moveTo>
                  <a:cubicBezTo>
                    <a:pt x="142875" y="67733"/>
                    <a:pt x="285750" y="135467"/>
                    <a:pt x="292100" y="215900"/>
                  </a:cubicBezTo>
                  <a:cubicBezTo>
                    <a:pt x="298450" y="296333"/>
                    <a:pt x="168275" y="389466"/>
                    <a:pt x="38100" y="482600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7" name="chenying0907 166"/>
          <p:cNvGrpSpPr/>
          <p:nvPr/>
        </p:nvGrpSpPr>
        <p:grpSpPr>
          <a:xfrm rot="19544314">
            <a:off x="4226475" y="1740628"/>
            <a:ext cx="423863" cy="362062"/>
            <a:chOff x="4349506" y="3098800"/>
            <a:chExt cx="565617" cy="482600"/>
          </a:xfrm>
        </p:grpSpPr>
        <p:sp>
          <p:nvSpPr>
            <p:cNvPr id="38" name="任意多边形 37"/>
            <p:cNvSpPr/>
            <p:nvPr/>
          </p:nvSpPr>
          <p:spPr>
            <a:xfrm>
              <a:off x="4349506" y="3224212"/>
              <a:ext cx="459167" cy="6350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4349506" y="3395662"/>
              <a:ext cx="459167" cy="11113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4622782" y="3098800"/>
              <a:ext cx="292341" cy="482600"/>
            </a:xfrm>
            <a:custGeom>
              <a:avLst/>
              <a:gdLst>
                <a:gd name="connsiteX0" fmla="*/ 0 w 292323"/>
                <a:gd name="connsiteY0" fmla="*/ 0 h 482600"/>
                <a:gd name="connsiteX1" fmla="*/ 292100 w 292323"/>
                <a:gd name="connsiteY1" fmla="*/ 215900 h 482600"/>
                <a:gd name="connsiteX2" fmla="*/ 38100 w 292323"/>
                <a:gd name="connsiteY2" fmla="*/ 482600 h 482600"/>
                <a:gd name="connsiteX0-1" fmla="*/ 0 w 292323"/>
                <a:gd name="connsiteY0-2" fmla="*/ 0 h 482600"/>
                <a:gd name="connsiteX1-3" fmla="*/ 292100 w 292323"/>
                <a:gd name="connsiteY1-4" fmla="*/ 215900 h 482600"/>
                <a:gd name="connsiteX2-5" fmla="*/ 38100 w 292323"/>
                <a:gd name="connsiteY2-6" fmla="*/ 482600 h 4826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92323" h="482600">
                  <a:moveTo>
                    <a:pt x="0" y="0"/>
                  </a:moveTo>
                  <a:cubicBezTo>
                    <a:pt x="142875" y="67733"/>
                    <a:pt x="285750" y="135467"/>
                    <a:pt x="292100" y="215900"/>
                  </a:cubicBezTo>
                  <a:cubicBezTo>
                    <a:pt x="298450" y="296333"/>
                    <a:pt x="168275" y="389466"/>
                    <a:pt x="38100" y="482600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43" name="文本框 86"/>
          <p:cNvSpPr txBox="1">
            <a:spLocks noChangeArrowheads="1"/>
          </p:cNvSpPr>
          <p:nvPr/>
        </p:nvSpPr>
        <p:spPr bwMode="auto">
          <a:xfrm>
            <a:off x="2580281" y="3182592"/>
            <a:ext cx="1889727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Customers should be directly involved to facilitate approvals and ensure everyone is on the same page.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文本框 86"/>
          <p:cNvSpPr txBox="1">
            <a:spLocks noChangeArrowheads="1"/>
          </p:cNvSpPr>
          <p:nvPr/>
        </p:nvSpPr>
        <p:spPr bwMode="auto">
          <a:xfrm>
            <a:off x="4708654" y="2380615"/>
            <a:ext cx="1889727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Instead of documenting all requirements up-front, they decided do user stories and continuous delivery.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0AA9516-E6EB-F84B-BB48-64D88B2BE59E}"/>
              </a:ext>
            </a:extLst>
          </p:cNvPr>
          <p:cNvSpPr txBox="1"/>
          <p:nvPr/>
        </p:nvSpPr>
        <p:spPr>
          <a:xfrm>
            <a:off x="635346" y="210340"/>
            <a:ext cx="4067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ighlight>
                  <a:srgbClr val="C0C0C0"/>
                </a:highlight>
              </a:rPr>
              <a:t>What Did They Do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93E5C472-4183-AB4C-8650-66CCA8428DFD}"/>
              </a:ext>
            </a:extLst>
          </p:cNvPr>
          <p:cNvGrpSpPr/>
          <p:nvPr/>
        </p:nvGrpSpPr>
        <p:grpSpPr>
          <a:xfrm>
            <a:off x="6899059" y="1598727"/>
            <a:ext cx="1279922" cy="1269598"/>
            <a:chOff x="6249591" y="1456585"/>
            <a:chExt cx="1279922" cy="1269598"/>
          </a:xfrm>
        </p:grpSpPr>
        <p:sp>
          <p:nvSpPr>
            <p:cNvPr id="89" name="椭圆 31">
              <a:extLst>
                <a:ext uri="{FF2B5EF4-FFF2-40B4-BE49-F238E27FC236}">
                  <a16:creationId xmlns:a16="http://schemas.microsoft.com/office/drawing/2014/main" id="{027115F0-8E2D-9149-A725-3FABBBB35794}"/>
                </a:ext>
              </a:extLst>
            </p:cNvPr>
            <p:cNvSpPr/>
            <p:nvPr/>
          </p:nvSpPr>
          <p:spPr>
            <a:xfrm>
              <a:off x="6249591" y="1456585"/>
              <a:ext cx="1279922" cy="1269598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</a:gdLst>
              <a:ahLst/>
              <a:cxnLst>
                <a:cxn ang="0">
                  <a:pos x="connsiteX0-321" y="connsiteY0-322"/>
                </a:cxn>
                <a:cxn ang="0">
                  <a:pos x="connsiteX1-323" y="connsiteY1-324"/>
                </a:cxn>
                <a:cxn ang="0">
                  <a:pos x="connsiteX2-325" y="connsiteY2-326"/>
                </a:cxn>
                <a:cxn ang="0">
                  <a:pos x="connsiteX3-327" y="connsiteY3-328"/>
                </a:cxn>
                <a:cxn ang="0">
                  <a:pos x="connsiteX4-329" y="connsiteY4-330"/>
                </a:cxn>
                <a:cxn ang="0">
                  <a:pos x="connsiteX5-331" y="connsiteY5-332"/>
                </a:cxn>
              </a:cxnLst>
              <a:rect l="l" t="t" r="r" b="b"/>
              <a:pathLst>
                <a:path w="660438" h="653852">
                  <a:moveTo>
                    <a:pt x="128078" y="64927"/>
                  </a:moveTo>
                  <a:cubicBezTo>
                    <a:pt x="200406" y="22404"/>
                    <a:pt x="266694" y="-24807"/>
                    <a:pt x="410712" y="15051"/>
                  </a:cubicBezTo>
                  <a:cubicBezTo>
                    <a:pt x="554730" y="54909"/>
                    <a:pt x="671038" y="190221"/>
                    <a:pt x="659670" y="337329"/>
                  </a:cubicBezTo>
                  <a:cubicBezTo>
                    <a:pt x="648302" y="484437"/>
                    <a:pt x="512709" y="653852"/>
                    <a:pt x="331423" y="653852"/>
                  </a:cubicBezTo>
                  <a:cubicBezTo>
                    <a:pt x="150137" y="653852"/>
                    <a:pt x="14721" y="457153"/>
                    <a:pt x="3176" y="337329"/>
                  </a:cubicBezTo>
                  <a:cubicBezTo>
                    <a:pt x="-8369" y="217505"/>
                    <a:pt x="11590" y="209227"/>
                    <a:pt x="62645" y="134413"/>
                  </a:cubicBezTo>
                </a:path>
              </a:pathLst>
            </a:custGeom>
            <a:noFill/>
            <a:ln w="25400" cap="rnd">
              <a:solidFill>
                <a:schemeClr val="accent4"/>
              </a:solidFill>
              <a:prstDash val="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0" name="任意多边形 30">
              <a:extLst>
                <a:ext uri="{FF2B5EF4-FFF2-40B4-BE49-F238E27FC236}">
                  <a16:creationId xmlns:a16="http://schemas.microsoft.com/office/drawing/2014/main" id="{FA739217-4FD3-7249-8A71-D2D1A9EF6446}"/>
                </a:ext>
              </a:extLst>
            </p:cNvPr>
            <p:cNvSpPr/>
            <p:nvPr/>
          </p:nvSpPr>
          <p:spPr>
            <a:xfrm>
              <a:off x="6484144" y="2171180"/>
              <a:ext cx="810816" cy="13101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5400" cap="rnd">
              <a:solidFill>
                <a:schemeClr val="accent4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1" name="文本框 157">
              <a:extLst>
                <a:ext uri="{FF2B5EF4-FFF2-40B4-BE49-F238E27FC236}">
                  <a16:creationId xmlns:a16="http://schemas.microsoft.com/office/drawing/2014/main" id="{F9C4A1B3-8675-014C-B1F7-12F9216628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71035" y="2185065"/>
              <a:ext cx="1037034" cy="315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80" tIns="34290" rIns="68580" bIns="3429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静蕾简体" panose="03000509000000000000" pitchFamily="65" charset="-122"/>
                  <a:ea typeface="方正静蕾简体" panose="03000509000000000000" pitchFamily="65" charset="-122"/>
                  <a:cs typeface="方正静蕾简体" panose="03000509000000000000" pitchFamily="65" charset="-122"/>
                </a:rPr>
                <a:t>Step 4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静蕾简体" panose="03000509000000000000" pitchFamily="65" charset="-122"/>
                <a:ea typeface="方正静蕾简体" panose="03000509000000000000" pitchFamily="65" charset="-122"/>
                <a:cs typeface="方正静蕾简体" panose="03000509000000000000" pitchFamily="65" charset="-122"/>
              </a:endParaRPr>
            </a:p>
          </p:txBody>
        </p:sp>
      </p:grpSp>
      <p:grpSp>
        <p:nvGrpSpPr>
          <p:cNvPr id="99" name="chenying0907 12">
            <a:extLst>
              <a:ext uri="{FF2B5EF4-FFF2-40B4-BE49-F238E27FC236}">
                <a16:creationId xmlns:a16="http://schemas.microsoft.com/office/drawing/2014/main" id="{2C9B6C9D-33FD-9041-AF90-E2A13CD1AF4E}"/>
              </a:ext>
            </a:extLst>
          </p:cNvPr>
          <p:cNvGrpSpPr/>
          <p:nvPr/>
        </p:nvGrpSpPr>
        <p:grpSpPr>
          <a:xfrm rot="1327537">
            <a:off x="6252866" y="1774277"/>
            <a:ext cx="423863" cy="362062"/>
            <a:chOff x="4349506" y="3098800"/>
            <a:chExt cx="565617" cy="482600"/>
          </a:xfrm>
        </p:grpSpPr>
        <p:sp>
          <p:nvSpPr>
            <p:cNvPr id="100" name="任意多边形 33">
              <a:extLst>
                <a:ext uri="{FF2B5EF4-FFF2-40B4-BE49-F238E27FC236}">
                  <a16:creationId xmlns:a16="http://schemas.microsoft.com/office/drawing/2014/main" id="{C6718094-C45C-6A41-9AF7-0FBF60FC5C88}"/>
                </a:ext>
              </a:extLst>
            </p:cNvPr>
            <p:cNvSpPr/>
            <p:nvPr/>
          </p:nvSpPr>
          <p:spPr>
            <a:xfrm>
              <a:off x="4349506" y="3224212"/>
              <a:ext cx="459167" cy="6350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1" name="任意多边形 34">
              <a:extLst>
                <a:ext uri="{FF2B5EF4-FFF2-40B4-BE49-F238E27FC236}">
                  <a16:creationId xmlns:a16="http://schemas.microsoft.com/office/drawing/2014/main" id="{F39536B2-A1F5-454D-B711-C676AB4E17EF}"/>
                </a:ext>
              </a:extLst>
            </p:cNvPr>
            <p:cNvSpPr/>
            <p:nvPr/>
          </p:nvSpPr>
          <p:spPr>
            <a:xfrm>
              <a:off x="4349506" y="3395662"/>
              <a:ext cx="459167" cy="11113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2" name="任意多边形 35">
              <a:extLst>
                <a:ext uri="{FF2B5EF4-FFF2-40B4-BE49-F238E27FC236}">
                  <a16:creationId xmlns:a16="http://schemas.microsoft.com/office/drawing/2014/main" id="{65D1F305-CCCD-FB4D-B7FE-B1E69424AA55}"/>
                </a:ext>
              </a:extLst>
            </p:cNvPr>
            <p:cNvSpPr/>
            <p:nvPr/>
          </p:nvSpPr>
          <p:spPr>
            <a:xfrm>
              <a:off x="4622782" y="3098800"/>
              <a:ext cx="292341" cy="482600"/>
            </a:xfrm>
            <a:custGeom>
              <a:avLst/>
              <a:gdLst>
                <a:gd name="connsiteX0" fmla="*/ 0 w 292323"/>
                <a:gd name="connsiteY0" fmla="*/ 0 h 482600"/>
                <a:gd name="connsiteX1" fmla="*/ 292100 w 292323"/>
                <a:gd name="connsiteY1" fmla="*/ 215900 h 482600"/>
                <a:gd name="connsiteX2" fmla="*/ 38100 w 292323"/>
                <a:gd name="connsiteY2" fmla="*/ 482600 h 482600"/>
                <a:gd name="connsiteX0-1" fmla="*/ 0 w 292323"/>
                <a:gd name="connsiteY0-2" fmla="*/ 0 h 482600"/>
                <a:gd name="connsiteX1-3" fmla="*/ 292100 w 292323"/>
                <a:gd name="connsiteY1-4" fmla="*/ 215900 h 482600"/>
                <a:gd name="connsiteX2-5" fmla="*/ 38100 w 292323"/>
                <a:gd name="connsiteY2-6" fmla="*/ 482600 h 4826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92323" h="482600">
                  <a:moveTo>
                    <a:pt x="0" y="0"/>
                  </a:moveTo>
                  <a:cubicBezTo>
                    <a:pt x="142875" y="67733"/>
                    <a:pt x="285750" y="135467"/>
                    <a:pt x="292100" y="215900"/>
                  </a:cubicBezTo>
                  <a:cubicBezTo>
                    <a:pt x="298450" y="296333"/>
                    <a:pt x="168275" y="389466"/>
                    <a:pt x="38100" y="482600"/>
                  </a:cubicBezTo>
                </a:path>
              </a:pathLst>
            </a:custGeom>
            <a:noFill/>
            <a:ln w="25400" cap="rnd">
              <a:solidFill>
                <a:schemeClr val="accent2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noProof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03" name="文本框 86">
            <a:extLst>
              <a:ext uri="{FF2B5EF4-FFF2-40B4-BE49-F238E27FC236}">
                <a16:creationId xmlns:a16="http://schemas.microsoft.com/office/drawing/2014/main" id="{CE502FAA-9174-5448-AFBB-A15547F320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3938" y="3288556"/>
            <a:ext cx="188972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Shorten the delivery cycle;</a:t>
            </a:r>
          </a:p>
          <a:p>
            <a:pPr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Describe requirements by prioritized use cases</a:t>
            </a:r>
          </a:p>
        </p:txBody>
      </p:sp>
      <p:grpSp>
        <p:nvGrpSpPr>
          <p:cNvPr id="114" name="Group 4">
            <a:extLst>
              <a:ext uri="{FF2B5EF4-FFF2-40B4-BE49-F238E27FC236}">
                <a16:creationId xmlns:a16="http://schemas.microsoft.com/office/drawing/2014/main" id="{141F3A9F-9DD6-944D-A6A0-B15129C19DF2}"/>
              </a:ext>
            </a:extLst>
          </p:cNvPr>
          <p:cNvGrpSpPr>
            <a:grpSpLocks noChangeAspect="1"/>
          </p:cNvGrpSpPr>
          <p:nvPr/>
        </p:nvGrpSpPr>
        <p:grpSpPr>
          <a:xfrm rot="459736">
            <a:off x="7307116" y="1718059"/>
            <a:ext cx="485035" cy="566796"/>
            <a:chOff x="3082" y="1214"/>
            <a:chExt cx="1623" cy="1896"/>
          </a:xfrm>
          <a:solidFill>
            <a:schemeClr val="accent1"/>
          </a:solidFill>
        </p:grpSpPr>
        <p:grpSp>
          <p:nvGrpSpPr>
            <p:cNvPr id="115" name="Group 205">
              <a:extLst>
                <a:ext uri="{FF2B5EF4-FFF2-40B4-BE49-F238E27FC236}">
                  <a16:creationId xmlns:a16="http://schemas.microsoft.com/office/drawing/2014/main" id="{650510CF-B11B-614A-9173-0E6765B515C8}"/>
                </a:ext>
              </a:extLst>
            </p:cNvPr>
            <p:cNvGrpSpPr/>
            <p:nvPr/>
          </p:nvGrpSpPr>
          <p:grpSpPr>
            <a:xfrm>
              <a:off x="3082" y="1214"/>
              <a:ext cx="1623" cy="1603"/>
              <a:chOff x="3082" y="1214"/>
              <a:chExt cx="1623" cy="1603"/>
            </a:xfrm>
            <a:grpFill/>
          </p:grpSpPr>
          <p:sp>
            <p:nvSpPr>
              <p:cNvPr id="363" name="Freeform 5">
                <a:extLst>
                  <a:ext uri="{FF2B5EF4-FFF2-40B4-BE49-F238E27FC236}">
                    <a16:creationId xmlns:a16="http://schemas.microsoft.com/office/drawing/2014/main" id="{79535AE9-9610-654F-8654-2B9AB1395B45}"/>
                  </a:ext>
                </a:extLst>
              </p:cNvPr>
              <p:cNvSpPr/>
              <p:nvPr/>
            </p:nvSpPr>
            <p:spPr bwMode="auto">
              <a:xfrm>
                <a:off x="3608" y="2103"/>
                <a:ext cx="13" cy="0"/>
              </a:xfrm>
              <a:custGeom>
                <a:avLst/>
                <a:gdLst>
                  <a:gd name="T0" fmla="*/ 0 w 6"/>
                  <a:gd name="T1" fmla="*/ 6 w 6"/>
                  <a:gd name="T2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cubicBezTo>
                      <a:pt x="1" y="0"/>
                      <a:pt x="3" y="0"/>
                      <a:pt x="6" y="0"/>
                    </a:cubicBezTo>
                    <a:cubicBezTo>
                      <a:pt x="3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4" name="Freeform 6">
                <a:extLst>
                  <a:ext uri="{FF2B5EF4-FFF2-40B4-BE49-F238E27FC236}">
                    <a16:creationId xmlns:a16="http://schemas.microsoft.com/office/drawing/2014/main" id="{70B323AD-965C-C94E-ACD2-888E3C7782D1}"/>
                  </a:ext>
                </a:extLst>
              </p:cNvPr>
              <p:cNvSpPr/>
              <p:nvPr/>
            </p:nvSpPr>
            <p:spPr bwMode="auto">
              <a:xfrm>
                <a:off x="3576" y="1893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  <a:gd name="T6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5" name="Freeform 7">
                <a:extLst>
                  <a:ext uri="{FF2B5EF4-FFF2-40B4-BE49-F238E27FC236}">
                    <a16:creationId xmlns:a16="http://schemas.microsoft.com/office/drawing/2014/main" id="{561B7820-FA44-A84E-A103-0E5D42BE1727}"/>
                  </a:ext>
                </a:extLst>
              </p:cNvPr>
              <p:cNvSpPr/>
              <p:nvPr/>
            </p:nvSpPr>
            <p:spPr bwMode="auto">
              <a:xfrm flipH="1">
                <a:off x="3615" y="1903"/>
                <a:ext cx="0" cy="5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6" name="Freeform 8">
                <a:extLst>
                  <a:ext uri="{FF2B5EF4-FFF2-40B4-BE49-F238E27FC236}">
                    <a16:creationId xmlns:a16="http://schemas.microsoft.com/office/drawing/2014/main" id="{721054C7-E07C-1A4A-9EBB-3803356013FF}"/>
                  </a:ext>
                </a:extLst>
              </p:cNvPr>
              <p:cNvSpPr/>
              <p:nvPr/>
            </p:nvSpPr>
            <p:spPr bwMode="auto">
              <a:xfrm>
                <a:off x="3566" y="1893"/>
                <a:ext cx="6" cy="0"/>
              </a:xfrm>
              <a:custGeom>
                <a:avLst/>
                <a:gdLst>
                  <a:gd name="T0" fmla="*/ 3 w 3"/>
                  <a:gd name="T1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7" name="Freeform 9">
                <a:extLst>
                  <a:ext uri="{FF2B5EF4-FFF2-40B4-BE49-F238E27FC236}">
                    <a16:creationId xmlns:a16="http://schemas.microsoft.com/office/drawing/2014/main" id="{B03B0CCA-9916-884E-8654-3933E5AC2068}"/>
                  </a:ext>
                </a:extLst>
              </p:cNvPr>
              <p:cNvSpPr/>
              <p:nvPr/>
            </p:nvSpPr>
            <p:spPr bwMode="auto">
              <a:xfrm>
                <a:off x="3820" y="23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8" name="Freeform 10">
                <a:extLst>
                  <a:ext uri="{FF2B5EF4-FFF2-40B4-BE49-F238E27FC236}">
                    <a16:creationId xmlns:a16="http://schemas.microsoft.com/office/drawing/2014/main" id="{B998FCA2-931A-3A43-BF50-943668F84287}"/>
                  </a:ext>
                </a:extLst>
              </p:cNvPr>
              <p:cNvSpPr/>
              <p:nvPr/>
            </p:nvSpPr>
            <p:spPr bwMode="auto">
              <a:xfrm>
                <a:off x="3642" y="2209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9" name="Freeform 11">
                <a:extLst>
                  <a:ext uri="{FF2B5EF4-FFF2-40B4-BE49-F238E27FC236}">
                    <a16:creationId xmlns:a16="http://schemas.microsoft.com/office/drawing/2014/main" id="{C13A10A0-E98B-BB42-9462-6D050BB202CD}"/>
                  </a:ext>
                </a:extLst>
              </p:cNvPr>
              <p:cNvSpPr/>
              <p:nvPr/>
            </p:nvSpPr>
            <p:spPr bwMode="auto">
              <a:xfrm>
                <a:off x="3549" y="215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0" name="Freeform 12">
                <a:extLst>
                  <a:ext uri="{FF2B5EF4-FFF2-40B4-BE49-F238E27FC236}">
                    <a16:creationId xmlns:a16="http://schemas.microsoft.com/office/drawing/2014/main" id="{AAB911E2-F89A-BC49-BCEC-531F3B5BE923}"/>
                  </a:ext>
                </a:extLst>
              </p:cNvPr>
              <p:cNvSpPr/>
              <p:nvPr/>
            </p:nvSpPr>
            <p:spPr bwMode="auto">
              <a:xfrm>
                <a:off x="3610" y="1895"/>
                <a:ext cx="9" cy="8"/>
              </a:xfrm>
              <a:custGeom>
                <a:avLst/>
                <a:gdLst>
                  <a:gd name="T0" fmla="*/ 1 w 4"/>
                  <a:gd name="T1" fmla="*/ 1 h 4"/>
                  <a:gd name="T2" fmla="*/ 1 w 4"/>
                  <a:gd name="T3" fmla="*/ 2 h 4"/>
                  <a:gd name="T4" fmla="*/ 0 w 4"/>
                  <a:gd name="T5" fmla="*/ 2 h 4"/>
                  <a:gd name="T6" fmla="*/ 2 w 4"/>
                  <a:gd name="T7" fmla="*/ 4 h 4"/>
                  <a:gd name="T8" fmla="*/ 2 w 4"/>
                  <a:gd name="T9" fmla="*/ 2 h 4"/>
                  <a:gd name="T10" fmla="*/ 3 w 4"/>
                  <a:gd name="T11" fmla="*/ 1 h 4"/>
                  <a:gd name="T12" fmla="*/ 4 w 4"/>
                  <a:gd name="T13" fmla="*/ 0 h 4"/>
                  <a:gd name="T14" fmla="*/ 4 w 4"/>
                  <a:gd name="T15" fmla="*/ 0 h 4"/>
                  <a:gd name="T16" fmla="*/ 4 w 4"/>
                  <a:gd name="T17" fmla="*/ 0 h 4"/>
                  <a:gd name="T18" fmla="*/ 2 w 4"/>
                  <a:gd name="T19" fmla="*/ 0 h 4"/>
                  <a:gd name="T20" fmla="*/ 2 w 4"/>
                  <a:gd name="T21" fmla="*/ 0 h 4"/>
                  <a:gd name="T22" fmla="*/ 1 w 4"/>
                  <a:gd name="T2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1" name="Freeform 13">
                <a:extLst>
                  <a:ext uri="{FF2B5EF4-FFF2-40B4-BE49-F238E27FC236}">
                    <a16:creationId xmlns:a16="http://schemas.microsoft.com/office/drawing/2014/main" id="{4C5BD76D-E4E4-A448-835D-BDE2EFD326EB}"/>
                  </a:ext>
                </a:extLst>
              </p:cNvPr>
              <p:cNvSpPr/>
              <p:nvPr/>
            </p:nvSpPr>
            <p:spPr bwMode="auto">
              <a:xfrm flipH="1">
                <a:off x="3926" y="191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2" name="Freeform 14">
                <a:extLst>
                  <a:ext uri="{FF2B5EF4-FFF2-40B4-BE49-F238E27FC236}">
                    <a16:creationId xmlns:a16="http://schemas.microsoft.com/office/drawing/2014/main" id="{34B5AD7C-FC12-1A45-AB32-6A23A2BC3AAB}"/>
                  </a:ext>
                </a:extLst>
              </p:cNvPr>
              <p:cNvSpPr/>
              <p:nvPr/>
            </p:nvSpPr>
            <p:spPr bwMode="auto">
              <a:xfrm>
                <a:off x="3810" y="177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3" name="Freeform 15">
                <a:extLst>
                  <a:ext uri="{FF2B5EF4-FFF2-40B4-BE49-F238E27FC236}">
                    <a16:creationId xmlns:a16="http://schemas.microsoft.com/office/drawing/2014/main" id="{58D0203C-5B59-5D48-9FE9-CD4B19FF0782}"/>
                  </a:ext>
                </a:extLst>
              </p:cNvPr>
              <p:cNvSpPr/>
              <p:nvPr/>
            </p:nvSpPr>
            <p:spPr bwMode="auto">
              <a:xfrm flipH="1">
                <a:off x="3846" y="247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4" name="Freeform 16">
                <a:extLst>
                  <a:ext uri="{FF2B5EF4-FFF2-40B4-BE49-F238E27FC236}">
                    <a16:creationId xmlns:a16="http://schemas.microsoft.com/office/drawing/2014/main" id="{842D6F23-06CE-4C42-B245-4FFD732303DC}"/>
                  </a:ext>
                </a:extLst>
              </p:cNvPr>
              <p:cNvSpPr/>
              <p:nvPr/>
            </p:nvSpPr>
            <p:spPr bwMode="auto">
              <a:xfrm flipH="1">
                <a:off x="3943" y="2546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5" name="Freeform 17">
                <a:extLst>
                  <a:ext uri="{FF2B5EF4-FFF2-40B4-BE49-F238E27FC236}">
                    <a16:creationId xmlns:a16="http://schemas.microsoft.com/office/drawing/2014/main" id="{F7C4EC73-05FE-FC40-AB88-E3BFA948A25C}"/>
                  </a:ext>
                </a:extLst>
              </p:cNvPr>
              <p:cNvSpPr/>
              <p:nvPr/>
            </p:nvSpPr>
            <p:spPr bwMode="auto">
              <a:xfrm>
                <a:off x="3846" y="247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6" name="Freeform 18">
                <a:extLst>
                  <a:ext uri="{FF2B5EF4-FFF2-40B4-BE49-F238E27FC236}">
                    <a16:creationId xmlns:a16="http://schemas.microsoft.com/office/drawing/2014/main" id="{19CE4ADB-12A2-A94B-9FBD-92F8FA3C55F3}"/>
                  </a:ext>
                </a:extLst>
              </p:cNvPr>
              <p:cNvSpPr/>
              <p:nvPr/>
            </p:nvSpPr>
            <p:spPr bwMode="auto">
              <a:xfrm flipH="1">
                <a:off x="4156" y="22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7" name="Freeform 19">
                <a:extLst>
                  <a:ext uri="{FF2B5EF4-FFF2-40B4-BE49-F238E27FC236}">
                    <a16:creationId xmlns:a16="http://schemas.microsoft.com/office/drawing/2014/main" id="{F9B7DBF4-C8E3-1548-A9AB-FD154103CF49}"/>
                  </a:ext>
                </a:extLst>
              </p:cNvPr>
              <p:cNvSpPr/>
              <p:nvPr/>
            </p:nvSpPr>
            <p:spPr bwMode="auto">
              <a:xfrm>
                <a:off x="4056" y="221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8" name="Freeform 20">
                <a:extLst>
                  <a:ext uri="{FF2B5EF4-FFF2-40B4-BE49-F238E27FC236}">
                    <a16:creationId xmlns:a16="http://schemas.microsoft.com/office/drawing/2014/main" id="{58FF103B-3D42-164F-8032-4000DF0C7B21}"/>
                  </a:ext>
                </a:extLst>
              </p:cNvPr>
              <p:cNvSpPr/>
              <p:nvPr/>
            </p:nvSpPr>
            <p:spPr bwMode="auto">
              <a:xfrm>
                <a:off x="3837" y="2470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79" name="Freeform 21">
                <a:extLst>
                  <a:ext uri="{FF2B5EF4-FFF2-40B4-BE49-F238E27FC236}">
                    <a16:creationId xmlns:a16="http://schemas.microsoft.com/office/drawing/2014/main" id="{C9C6E30E-2F59-784D-88A8-C40BBD85EF6D}"/>
                  </a:ext>
                </a:extLst>
              </p:cNvPr>
              <p:cNvSpPr/>
              <p:nvPr/>
            </p:nvSpPr>
            <p:spPr bwMode="auto">
              <a:xfrm flipH="1">
                <a:off x="3954" y="2311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0" name="Freeform 22">
                <a:extLst>
                  <a:ext uri="{FF2B5EF4-FFF2-40B4-BE49-F238E27FC236}">
                    <a16:creationId xmlns:a16="http://schemas.microsoft.com/office/drawing/2014/main" id="{0B488B11-AC45-EE43-84D3-6984F4DA32F6}"/>
                  </a:ext>
                </a:extLst>
              </p:cNvPr>
              <p:cNvSpPr/>
              <p:nvPr/>
            </p:nvSpPr>
            <p:spPr bwMode="auto">
              <a:xfrm flipH="1">
                <a:off x="3576" y="18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1" name="Freeform 23">
                <a:extLst>
                  <a:ext uri="{FF2B5EF4-FFF2-40B4-BE49-F238E27FC236}">
                    <a16:creationId xmlns:a16="http://schemas.microsoft.com/office/drawing/2014/main" id="{CFCEAA70-6884-E540-B837-60F2881EA6C6}"/>
                  </a:ext>
                </a:extLst>
              </p:cNvPr>
              <p:cNvSpPr/>
              <p:nvPr/>
            </p:nvSpPr>
            <p:spPr bwMode="auto">
              <a:xfrm flipH="1">
                <a:off x="3281" y="254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2" name="Freeform 24">
                <a:extLst>
                  <a:ext uri="{FF2B5EF4-FFF2-40B4-BE49-F238E27FC236}">
                    <a16:creationId xmlns:a16="http://schemas.microsoft.com/office/drawing/2014/main" id="{4F868CDC-9395-674B-9D97-CD933EFD7F4E}"/>
                  </a:ext>
                </a:extLst>
              </p:cNvPr>
              <p:cNvSpPr/>
              <p:nvPr/>
            </p:nvSpPr>
            <p:spPr bwMode="auto">
              <a:xfrm>
                <a:off x="3364" y="2470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3" name="Freeform 25">
                <a:extLst>
                  <a:ext uri="{FF2B5EF4-FFF2-40B4-BE49-F238E27FC236}">
                    <a16:creationId xmlns:a16="http://schemas.microsoft.com/office/drawing/2014/main" id="{80DBA993-23C5-534A-A5CC-A39574607187}"/>
                  </a:ext>
                </a:extLst>
              </p:cNvPr>
              <p:cNvSpPr/>
              <p:nvPr/>
            </p:nvSpPr>
            <p:spPr bwMode="auto">
              <a:xfrm>
                <a:off x="3360" y="2470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4" name="Freeform 26">
                <a:extLst>
                  <a:ext uri="{FF2B5EF4-FFF2-40B4-BE49-F238E27FC236}">
                    <a16:creationId xmlns:a16="http://schemas.microsoft.com/office/drawing/2014/main" id="{741C8329-4D98-7D4E-B2D8-218582F43516}"/>
                  </a:ext>
                </a:extLst>
              </p:cNvPr>
              <p:cNvSpPr/>
              <p:nvPr/>
            </p:nvSpPr>
            <p:spPr bwMode="auto">
              <a:xfrm>
                <a:off x="3353" y="2470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0" y="0"/>
                      <a:pt x="1" y="1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5" name="Freeform 27">
                <a:extLst>
                  <a:ext uri="{FF2B5EF4-FFF2-40B4-BE49-F238E27FC236}">
                    <a16:creationId xmlns:a16="http://schemas.microsoft.com/office/drawing/2014/main" id="{F78C24B0-3466-454E-81AA-F56487EDE525}"/>
                  </a:ext>
                </a:extLst>
              </p:cNvPr>
              <p:cNvSpPr/>
              <p:nvPr/>
            </p:nvSpPr>
            <p:spPr bwMode="auto">
              <a:xfrm>
                <a:off x="3392" y="2482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6" name="Freeform 28">
                <a:extLst>
                  <a:ext uri="{FF2B5EF4-FFF2-40B4-BE49-F238E27FC236}">
                    <a16:creationId xmlns:a16="http://schemas.microsoft.com/office/drawing/2014/main" id="{CAFF0650-7CA6-B542-849A-E5729847FDEE}"/>
                  </a:ext>
                </a:extLst>
              </p:cNvPr>
              <p:cNvSpPr/>
              <p:nvPr/>
            </p:nvSpPr>
            <p:spPr bwMode="auto">
              <a:xfrm>
                <a:off x="3390" y="2480"/>
                <a:ext cx="2" cy="7"/>
              </a:xfrm>
              <a:custGeom>
                <a:avLst/>
                <a:gdLst>
                  <a:gd name="T0" fmla="*/ 1 w 1"/>
                  <a:gd name="T1" fmla="*/ 3 h 3"/>
                  <a:gd name="T2" fmla="*/ 0 w 1"/>
                  <a:gd name="T3" fmla="*/ 0 h 3"/>
                  <a:gd name="T4" fmla="*/ 1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1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7" name="Freeform 29">
                <a:extLst>
                  <a:ext uri="{FF2B5EF4-FFF2-40B4-BE49-F238E27FC236}">
                    <a16:creationId xmlns:a16="http://schemas.microsoft.com/office/drawing/2014/main" id="{133D4FA7-2DAC-754A-B544-1DC9C6FFD682}"/>
                  </a:ext>
                </a:extLst>
              </p:cNvPr>
              <p:cNvSpPr/>
              <p:nvPr/>
            </p:nvSpPr>
            <p:spPr bwMode="auto">
              <a:xfrm>
                <a:off x="3341" y="247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8" name="Freeform 30">
                <a:extLst>
                  <a:ext uri="{FF2B5EF4-FFF2-40B4-BE49-F238E27FC236}">
                    <a16:creationId xmlns:a16="http://schemas.microsoft.com/office/drawing/2014/main" id="{250599FA-759C-EA4F-9585-5BF8BB12351F}"/>
                  </a:ext>
                </a:extLst>
              </p:cNvPr>
              <p:cNvSpPr/>
              <p:nvPr/>
            </p:nvSpPr>
            <p:spPr bwMode="auto">
              <a:xfrm>
                <a:off x="3822" y="2279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89" name="Freeform 31">
                <a:extLst>
                  <a:ext uri="{FF2B5EF4-FFF2-40B4-BE49-F238E27FC236}">
                    <a16:creationId xmlns:a16="http://schemas.microsoft.com/office/drawing/2014/main" id="{032510E2-3A47-4F4A-A3B7-CC1DB978A452}"/>
                  </a:ext>
                </a:extLst>
              </p:cNvPr>
              <p:cNvSpPr/>
              <p:nvPr/>
            </p:nvSpPr>
            <p:spPr bwMode="auto">
              <a:xfrm>
                <a:off x="3292" y="252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0" name="Freeform 32">
                <a:extLst>
                  <a:ext uri="{FF2B5EF4-FFF2-40B4-BE49-F238E27FC236}">
                    <a16:creationId xmlns:a16="http://schemas.microsoft.com/office/drawing/2014/main" id="{5BEC5735-5164-4F4A-A2A2-08E520326D56}"/>
                  </a:ext>
                </a:extLst>
              </p:cNvPr>
              <p:cNvSpPr/>
              <p:nvPr/>
            </p:nvSpPr>
            <p:spPr bwMode="auto">
              <a:xfrm>
                <a:off x="3699" y="2796"/>
                <a:ext cx="7" cy="5"/>
              </a:xfrm>
              <a:custGeom>
                <a:avLst/>
                <a:gdLst>
                  <a:gd name="T0" fmla="*/ 2 w 3"/>
                  <a:gd name="T1" fmla="*/ 2 h 2"/>
                  <a:gd name="T2" fmla="*/ 2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3" y="1"/>
                      <a:pt x="2" y="0"/>
                      <a:pt x="2" y="0"/>
                    </a:cubicBezTo>
                    <a:cubicBezTo>
                      <a:pt x="0" y="0"/>
                      <a:pt x="3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1" name="Freeform 33">
                <a:extLst>
                  <a:ext uri="{FF2B5EF4-FFF2-40B4-BE49-F238E27FC236}">
                    <a16:creationId xmlns:a16="http://schemas.microsoft.com/office/drawing/2014/main" id="{D9C28023-8C9B-4D4C-9A4A-B60D69156EF9}"/>
                  </a:ext>
                </a:extLst>
              </p:cNvPr>
              <p:cNvSpPr/>
              <p:nvPr/>
            </p:nvSpPr>
            <p:spPr bwMode="auto">
              <a:xfrm>
                <a:off x="4616" y="18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2" name="Freeform 34">
                <a:extLst>
                  <a:ext uri="{FF2B5EF4-FFF2-40B4-BE49-F238E27FC236}">
                    <a16:creationId xmlns:a16="http://schemas.microsoft.com/office/drawing/2014/main" id="{3BACBBA6-2C48-9440-AEF2-E332C4597779}"/>
                  </a:ext>
                </a:extLst>
              </p:cNvPr>
              <p:cNvSpPr/>
              <p:nvPr/>
            </p:nvSpPr>
            <p:spPr bwMode="auto">
              <a:xfrm>
                <a:off x="3262" y="2567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4 w 4"/>
                  <a:gd name="T3" fmla="*/ 4 h 4"/>
                  <a:gd name="T4" fmla="*/ 0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4" y="4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3" name="Freeform 35">
                <a:extLst>
                  <a:ext uri="{FF2B5EF4-FFF2-40B4-BE49-F238E27FC236}">
                    <a16:creationId xmlns:a16="http://schemas.microsoft.com/office/drawing/2014/main" id="{AE887C47-C34A-E04D-95AB-E8B124CDF619}"/>
                  </a:ext>
                </a:extLst>
              </p:cNvPr>
              <p:cNvSpPr/>
              <p:nvPr/>
            </p:nvSpPr>
            <p:spPr bwMode="auto">
              <a:xfrm>
                <a:off x="3570" y="1893"/>
                <a:ext cx="6" cy="6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0 h 3"/>
                  <a:gd name="T4" fmla="*/ 1 w 3"/>
                  <a:gd name="T5" fmla="*/ 0 h 3"/>
                  <a:gd name="T6" fmla="*/ 1 w 3"/>
                  <a:gd name="T7" fmla="*/ 0 h 3"/>
                  <a:gd name="T8" fmla="*/ 1 w 3"/>
                  <a:gd name="T9" fmla="*/ 0 h 3"/>
                  <a:gd name="T10" fmla="*/ 2 w 3"/>
                  <a:gd name="T11" fmla="*/ 1 h 3"/>
                  <a:gd name="T12" fmla="*/ 0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0" y="0"/>
                      <a:pt x="0" y="2"/>
                    </a:cubicBezTo>
                    <a:cubicBezTo>
                      <a:pt x="0" y="3"/>
                      <a:pt x="1" y="3"/>
                      <a:pt x="2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4" name="Freeform 36">
                <a:extLst>
                  <a:ext uri="{FF2B5EF4-FFF2-40B4-BE49-F238E27FC236}">
                    <a16:creationId xmlns:a16="http://schemas.microsoft.com/office/drawing/2014/main" id="{188AF626-C628-784D-91DF-970B6C342EDB}"/>
                  </a:ext>
                </a:extLst>
              </p:cNvPr>
              <p:cNvSpPr/>
              <p:nvPr/>
            </p:nvSpPr>
            <p:spPr bwMode="auto">
              <a:xfrm>
                <a:off x="3207" y="2465"/>
                <a:ext cx="183" cy="174"/>
              </a:xfrm>
              <a:custGeom>
                <a:avLst/>
                <a:gdLst>
                  <a:gd name="T0" fmla="*/ 83 w 86"/>
                  <a:gd name="T1" fmla="*/ 5 h 82"/>
                  <a:gd name="T2" fmla="*/ 80 w 86"/>
                  <a:gd name="T3" fmla="*/ 4 h 82"/>
                  <a:gd name="T4" fmla="*/ 77 w 86"/>
                  <a:gd name="T5" fmla="*/ 8 h 82"/>
                  <a:gd name="T6" fmla="*/ 76 w 86"/>
                  <a:gd name="T7" fmla="*/ 6 h 82"/>
                  <a:gd name="T8" fmla="*/ 72 w 86"/>
                  <a:gd name="T9" fmla="*/ 7 h 82"/>
                  <a:gd name="T10" fmla="*/ 70 w 86"/>
                  <a:gd name="T11" fmla="*/ 4 h 82"/>
                  <a:gd name="T12" fmla="*/ 67 w 86"/>
                  <a:gd name="T13" fmla="*/ 1 h 82"/>
                  <a:gd name="T14" fmla="*/ 68 w 86"/>
                  <a:gd name="T15" fmla="*/ 6 h 82"/>
                  <a:gd name="T16" fmla="*/ 70 w 86"/>
                  <a:gd name="T17" fmla="*/ 10 h 82"/>
                  <a:gd name="T18" fmla="*/ 65 w 86"/>
                  <a:gd name="T19" fmla="*/ 6 h 82"/>
                  <a:gd name="T20" fmla="*/ 65 w 86"/>
                  <a:gd name="T21" fmla="*/ 8 h 82"/>
                  <a:gd name="T22" fmla="*/ 62 w 86"/>
                  <a:gd name="T23" fmla="*/ 6 h 82"/>
                  <a:gd name="T24" fmla="*/ 61 w 86"/>
                  <a:gd name="T25" fmla="*/ 8 h 82"/>
                  <a:gd name="T26" fmla="*/ 59 w 86"/>
                  <a:gd name="T27" fmla="*/ 9 h 82"/>
                  <a:gd name="T28" fmla="*/ 62 w 86"/>
                  <a:gd name="T29" fmla="*/ 15 h 82"/>
                  <a:gd name="T30" fmla="*/ 58 w 86"/>
                  <a:gd name="T31" fmla="*/ 10 h 82"/>
                  <a:gd name="T32" fmla="*/ 57 w 86"/>
                  <a:gd name="T33" fmla="*/ 12 h 82"/>
                  <a:gd name="T34" fmla="*/ 53 w 86"/>
                  <a:gd name="T35" fmla="*/ 17 h 82"/>
                  <a:gd name="T36" fmla="*/ 51 w 86"/>
                  <a:gd name="T37" fmla="*/ 19 h 82"/>
                  <a:gd name="T38" fmla="*/ 48 w 86"/>
                  <a:gd name="T39" fmla="*/ 22 h 82"/>
                  <a:gd name="T40" fmla="*/ 48 w 86"/>
                  <a:gd name="T41" fmla="*/ 24 h 82"/>
                  <a:gd name="T42" fmla="*/ 46 w 86"/>
                  <a:gd name="T43" fmla="*/ 24 h 82"/>
                  <a:gd name="T44" fmla="*/ 45 w 86"/>
                  <a:gd name="T45" fmla="*/ 25 h 82"/>
                  <a:gd name="T46" fmla="*/ 46 w 86"/>
                  <a:gd name="T47" fmla="*/ 27 h 82"/>
                  <a:gd name="T48" fmla="*/ 43 w 86"/>
                  <a:gd name="T49" fmla="*/ 28 h 82"/>
                  <a:gd name="T50" fmla="*/ 40 w 86"/>
                  <a:gd name="T51" fmla="*/ 30 h 82"/>
                  <a:gd name="T52" fmla="*/ 38 w 86"/>
                  <a:gd name="T53" fmla="*/ 32 h 82"/>
                  <a:gd name="T54" fmla="*/ 36 w 86"/>
                  <a:gd name="T55" fmla="*/ 34 h 82"/>
                  <a:gd name="T56" fmla="*/ 36 w 86"/>
                  <a:gd name="T57" fmla="*/ 37 h 82"/>
                  <a:gd name="T58" fmla="*/ 34 w 86"/>
                  <a:gd name="T59" fmla="*/ 36 h 82"/>
                  <a:gd name="T60" fmla="*/ 34 w 86"/>
                  <a:gd name="T61" fmla="*/ 37 h 82"/>
                  <a:gd name="T62" fmla="*/ 31 w 86"/>
                  <a:gd name="T63" fmla="*/ 41 h 82"/>
                  <a:gd name="T64" fmla="*/ 32 w 86"/>
                  <a:gd name="T65" fmla="*/ 45 h 82"/>
                  <a:gd name="T66" fmla="*/ 31 w 86"/>
                  <a:gd name="T67" fmla="*/ 48 h 82"/>
                  <a:gd name="T68" fmla="*/ 28 w 86"/>
                  <a:gd name="T69" fmla="*/ 47 h 82"/>
                  <a:gd name="T70" fmla="*/ 25 w 86"/>
                  <a:gd name="T71" fmla="*/ 53 h 82"/>
                  <a:gd name="T72" fmla="*/ 24 w 86"/>
                  <a:gd name="T73" fmla="*/ 55 h 82"/>
                  <a:gd name="T74" fmla="*/ 18 w 86"/>
                  <a:gd name="T75" fmla="*/ 59 h 82"/>
                  <a:gd name="T76" fmla="*/ 15 w 86"/>
                  <a:gd name="T77" fmla="*/ 59 h 82"/>
                  <a:gd name="T78" fmla="*/ 14 w 86"/>
                  <a:gd name="T79" fmla="*/ 60 h 82"/>
                  <a:gd name="T80" fmla="*/ 11 w 86"/>
                  <a:gd name="T81" fmla="*/ 69 h 82"/>
                  <a:gd name="T82" fmla="*/ 2 w 86"/>
                  <a:gd name="T83" fmla="*/ 75 h 82"/>
                  <a:gd name="T84" fmla="*/ 23 w 86"/>
                  <a:gd name="T85" fmla="*/ 72 h 82"/>
                  <a:gd name="T86" fmla="*/ 28 w 86"/>
                  <a:gd name="T87" fmla="*/ 68 h 82"/>
                  <a:gd name="T88" fmla="*/ 42 w 86"/>
                  <a:gd name="T89" fmla="*/ 48 h 82"/>
                  <a:gd name="T90" fmla="*/ 49 w 86"/>
                  <a:gd name="T91" fmla="*/ 45 h 82"/>
                  <a:gd name="T92" fmla="*/ 55 w 86"/>
                  <a:gd name="T93" fmla="*/ 43 h 82"/>
                  <a:gd name="T94" fmla="*/ 63 w 86"/>
                  <a:gd name="T95" fmla="*/ 35 h 82"/>
                  <a:gd name="T96" fmla="*/ 68 w 86"/>
                  <a:gd name="T97" fmla="*/ 31 h 82"/>
                  <a:gd name="T98" fmla="*/ 74 w 86"/>
                  <a:gd name="T99" fmla="*/ 23 h 82"/>
                  <a:gd name="T100" fmla="*/ 75 w 86"/>
                  <a:gd name="T101" fmla="*/ 16 h 82"/>
                  <a:gd name="T102" fmla="*/ 82 w 86"/>
                  <a:gd name="T103" fmla="*/ 14 h 82"/>
                  <a:gd name="T104" fmla="*/ 84 w 86"/>
                  <a:gd name="T105" fmla="*/ 13 h 82"/>
                  <a:gd name="T106" fmla="*/ 84 w 86"/>
                  <a:gd name="T107" fmla="*/ 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" h="82">
                    <a:moveTo>
                      <a:pt x="84" y="7"/>
                    </a:moveTo>
                    <a:cubicBezTo>
                      <a:pt x="85" y="8"/>
                      <a:pt x="85" y="9"/>
                      <a:pt x="86" y="10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5" y="7"/>
                      <a:pt x="85" y="6"/>
                      <a:pt x="84" y="5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3" y="5"/>
                      <a:pt x="83" y="5"/>
                      <a:pt x="83" y="5"/>
                    </a:cubicBezTo>
                    <a:cubicBezTo>
                      <a:pt x="83" y="5"/>
                      <a:pt x="82" y="4"/>
                      <a:pt x="82" y="6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4" y="9"/>
                      <a:pt x="83" y="8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82" y="7"/>
                      <a:pt x="80" y="5"/>
                      <a:pt x="81" y="6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79" y="5"/>
                      <a:pt x="81" y="7"/>
                      <a:pt x="81" y="7"/>
                    </a:cubicBezTo>
                    <a:cubicBezTo>
                      <a:pt x="80" y="7"/>
                      <a:pt x="79" y="5"/>
                      <a:pt x="79" y="4"/>
                    </a:cubicBezTo>
                    <a:cubicBezTo>
                      <a:pt x="78" y="4"/>
                      <a:pt x="79" y="6"/>
                      <a:pt x="77" y="5"/>
                    </a:cubicBezTo>
                    <a:cubicBezTo>
                      <a:pt x="77" y="5"/>
                      <a:pt x="77" y="6"/>
                      <a:pt x="77" y="8"/>
                    </a:cubicBezTo>
                    <a:cubicBezTo>
                      <a:pt x="77" y="8"/>
                      <a:pt x="76" y="5"/>
                      <a:pt x="76" y="6"/>
                    </a:cubicBezTo>
                    <a:cubicBezTo>
                      <a:pt x="75" y="5"/>
                      <a:pt x="74" y="3"/>
                      <a:pt x="74" y="2"/>
                    </a:cubicBezTo>
                    <a:cubicBezTo>
                      <a:pt x="74" y="2"/>
                      <a:pt x="73" y="1"/>
                      <a:pt x="73" y="2"/>
                    </a:cubicBezTo>
                    <a:cubicBezTo>
                      <a:pt x="73" y="1"/>
                      <a:pt x="72" y="0"/>
                      <a:pt x="72" y="0"/>
                    </a:cubicBezTo>
                    <a:cubicBezTo>
                      <a:pt x="73" y="1"/>
                      <a:pt x="74" y="3"/>
                      <a:pt x="74" y="3"/>
                    </a:cubicBezTo>
                    <a:cubicBezTo>
                      <a:pt x="76" y="5"/>
                      <a:pt x="74" y="4"/>
                      <a:pt x="76" y="6"/>
                    </a:cubicBezTo>
                    <a:cubicBezTo>
                      <a:pt x="75" y="6"/>
                      <a:pt x="74" y="6"/>
                      <a:pt x="74" y="7"/>
                    </a:cubicBezTo>
                    <a:cubicBezTo>
                      <a:pt x="74" y="7"/>
                      <a:pt x="73" y="5"/>
                      <a:pt x="73" y="4"/>
                    </a:cubicBezTo>
                    <a:cubicBezTo>
                      <a:pt x="73" y="6"/>
                      <a:pt x="73" y="7"/>
                      <a:pt x="73" y="7"/>
                    </a:cubicBezTo>
                    <a:cubicBezTo>
                      <a:pt x="74" y="8"/>
                      <a:pt x="74" y="8"/>
                      <a:pt x="75" y="10"/>
                    </a:cubicBezTo>
                    <a:cubicBezTo>
                      <a:pt x="75" y="10"/>
                      <a:pt x="75" y="11"/>
                      <a:pt x="75" y="11"/>
                    </a:cubicBezTo>
                    <a:cubicBezTo>
                      <a:pt x="74" y="9"/>
                      <a:pt x="72" y="7"/>
                      <a:pt x="72" y="7"/>
                    </a:cubicBezTo>
                    <a:cubicBezTo>
                      <a:pt x="71" y="5"/>
                      <a:pt x="73" y="7"/>
                      <a:pt x="71" y="5"/>
                    </a:cubicBezTo>
                    <a:cubicBezTo>
                      <a:pt x="70" y="3"/>
                      <a:pt x="71" y="2"/>
                      <a:pt x="72" y="3"/>
                    </a:cubicBezTo>
                    <a:cubicBezTo>
                      <a:pt x="71" y="1"/>
                      <a:pt x="71" y="3"/>
                      <a:pt x="70" y="1"/>
                    </a:cubicBezTo>
                    <a:cubicBezTo>
                      <a:pt x="70" y="1"/>
                      <a:pt x="70" y="3"/>
                      <a:pt x="70" y="3"/>
                    </a:cubicBezTo>
                    <a:cubicBezTo>
                      <a:pt x="71" y="4"/>
                      <a:pt x="71" y="4"/>
                      <a:pt x="71" y="5"/>
                    </a:cubicBezTo>
                    <a:cubicBezTo>
                      <a:pt x="72" y="8"/>
                      <a:pt x="70" y="4"/>
                      <a:pt x="70" y="4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9" y="3"/>
                      <a:pt x="69" y="4"/>
                      <a:pt x="69" y="4"/>
                    </a:cubicBezTo>
                    <a:cubicBezTo>
                      <a:pt x="67" y="2"/>
                      <a:pt x="69" y="4"/>
                      <a:pt x="68" y="2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6" y="0"/>
                      <a:pt x="68" y="2"/>
                      <a:pt x="67" y="2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8" y="3"/>
                      <a:pt x="69" y="4"/>
                      <a:pt x="69" y="4"/>
                    </a:cubicBezTo>
                    <a:cubicBezTo>
                      <a:pt x="70" y="7"/>
                      <a:pt x="69" y="4"/>
                      <a:pt x="69" y="5"/>
                    </a:cubicBezTo>
                    <a:cubicBezTo>
                      <a:pt x="69" y="7"/>
                      <a:pt x="69" y="5"/>
                      <a:pt x="70" y="6"/>
                    </a:cubicBezTo>
                    <a:cubicBezTo>
                      <a:pt x="71" y="8"/>
                      <a:pt x="70" y="8"/>
                      <a:pt x="70" y="8"/>
                    </a:cubicBezTo>
                    <a:cubicBezTo>
                      <a:pt x="70" y="9"/>
                      <a:pt x="69" y="7"/>
                      <a:pt x="68" y="6"/>
                    </a:cubicBezTo>
                    <a:cubicBezTo>
                      <a:pt x="68" y="6"/>
                      <a:pt x="68" y="5"/>
                      <a:pt x="69" y="6"/>
                    </a:cubicBezTo>
                    <a:cubicBezTo>
                      <a:pt x="68" y="4"/>
                      <a:pt x="67" y="3"/>
                      <a:pt x="66" y="2"/>
                    </a:cubicBezTo>
                    <a:cubicBezTo>
                      <a:pt x="65" y="1"/>
                      <a:pt x="67" y="4"/>
                      <a:pt x="67" y="4"/>
                    </a:cubicBezTo>
                    <a:cubicBezTo>
                      <a:pt x="67" y="3"/>
                      <a:pt x="68" y="5"/>
                      <a:pt x="68" y="6"/>
                    </a:cubicBezTo>
                    <a:cubicBezTo>
                      <a:pt x="70" y="10"/>
                      <a:pt x="66" y="3"/>
                      <a:pt x="66" y="4"/>
                    </a:cubicBezTo>
                    <a:cubicBezTo>
                      <a:pt x="68" y="6"/>
                      <a:pt x="67" y="8"/>
                      <a:pt x="70" y="10"/>
                    </a:cubicBezTo>
                    <a:cubicBezTo>
                      <a:pt x="70" y="11"/>
                      <a:pt x="70" y="12"/>
                      <a:pt x="70" y="12"/>
                    </a:cubicBezTo>
                    <a:cubicBezTo>
                      <a:pt x="69" y="10"/>
                      <a:pt x="69" y="10"/>
                      <a:pt x="68" y="8"/>
                    </a:cubicBezTo>
                    <a:cubicBezTo>
                      <a:pt x="68" y="9"/>
                      <a:pt x="68" y="9"/>
                      <a:pt x="68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4"/>
                      <a:pt x="65" y="5"/>
                      <a:pt x="65" y="6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5"/>
                      <a:pt x="65" y="7"/>
                      <a:pt x="65" y="7"/>
                    </a:cubicBezTo>
                    <a:cubicBezTo>
                      <a:pt x="65" y="7"/>
                      <a:pt x="64" y="6"/>
                      <a:pt x="63" y="5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5"/>
                      <a:pt x="62" y="3"/>
                      <a:pt x="62" y="4"/>
                    </a:cubicBezTo>
                    <a:cubicBezTo>
                      <a:pt x="63" y="5"/>
                      <a:pt x="64" y="6"/>
                      <a:pt x="65" y="8"/>
                    </a:cubicBezTo>
                    <a:cubicBezTo>
                      <a:pt x="65" y="8"/>
                      <a:pt x="64" y="7"/>
                      <a:pt x="64" y="7"/>
                    </a:cubicBezTo>
                    <a:cubicBezTo>
                      <a:pt x="63" y="6"/>
                      <a:pt x="63" y="6"/>
                      <a:pt x="63" y="6"/>
                    </a:cubicBezTo>
                    <a:cubicBezTo>
                      <a:pt x="63" y="7"/>
                      <a:pt x="62" y="4"/>
                      <a:pt x="62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2" y="6"/>
                      <a:pt x="62" y="5"/>
                      <a:pt x="61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8"/>
                      <a:pt x="61" y="6"/>
                    </a:cubicBezTo>
                    <a:cubicBezTo>
                      <a:pt x="63" y="8"/>
                      <a:pt x="61" y="6"/>
                      <a:pt x="62" y="7"/>
                    </a:cubicBezTo>
                    <a:cubicBezTo>
                      <a:pt x="64" y="9"/>
                      <a:pt x="63" y="9"/>
                      <a:pt x="63" y="9"/>
                    </a:cubicBezTo>
                    <a:cubicBezTo>
                      <a:pt x="62" y="7"/>
                      <a:pt x="63" y="9"/>
                      <a:pt x="63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0" y="6"/>
                      <a:pt x="62" y="10"/>
                      <a:pt x="61" y="10"/>
                    </a:cubicBezTo>
                    <a:cubicBezTo>
                      <a:pt x="61" y="9"/>
                      <a:pt x="60" y="7"/>
                      <a:pt x="60" y="7"/>
                    </a:cubicBezTo>
                    <a:cubicBezTo>
                      <a:pt x="61" y="9"/>
                      <a:pt x="61" y="10"/>
                      <a:pt x="62" y="11"/>
                    </a:cubicBezTo>
                    <a:cubicBezTo>
                      <a:pt x="61" y="11"/>
                      <a:pt x="60" y="9"/>
                      <a:pt x="59" y="7"/>
                    </a:cubicBezTo>
                    <a:cubicBezTo>
                      <a:pt x="60" y="9"/>
                      <a:pt x="58" y="7"/>
                      <a:pt x="59" y="9"/>
                    </a:cubicBezTo>
                    <a:cubicBezTo>
                      <a:pt x="60" y="9"/>
                      <a:pt x="60" y="10"/>
                      <a:pt x="61" y="11"/>
                    </a:cubicBezTo>
                    <a:cubicBezTo>
                      <a:pt x="61" y="11"/>
                      <a:pt x="60" y="10"/>
                      <a:pt x="60" y="10"/>
                    </a:cubicBezTo>
                    <a:cubicBezTo>
                      <a:pt x="60" y="10"/>
                      <a:pt x="61" y="12"/>
                      <a:pt x="61" y="12"/>
                    </a:cubicBezTo>
                    <a:cubicBezTo>
                      <a:pt x="61" y="12"/>
                      <a:pt x="62" y="14"/>
                      <a:pt x="61" y="13"/>
                    </a:cubicBezTo>
                    <a:cubicBezTo>
                      <a:pt x="60" y="12"/>
                      <a:pt x="61" y="12"/>
                      <a:pt x="60" y="11"/>
                    </a:cubicBezTo>
                    <a:cubicBezTo>
                      <a:pt x="60" y="11"/>
                      <a:pt x="62" y="15"/>
                      <a:pt x="62" y="15"/>
                    </a:cubicBezTo>
                    <a:cubicBezTo>
                      <a:pt x="63" y="16"/>
                      <a:pt x="65" y="18"/>
                      <a:pt x="65" y="19"/>
                    </a:cubicBezTo>
                    <a:cubicBezTo>
                      <a:pt x="64" y="19"/>
                      <a:pt x="65" y="18"/>
                      <a:pt x="63" y="17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1" y="15"/>
                      <a:pt x="61" y="13"/>
                      <a:pt x="59" y="11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59" y="12"/>
                      <a:pt x="58" y="10"/>
                      <a:pt x="58" y="10"/>
                    </a:cubicBezTo>
                    <a:cubicBezTo>
                      <a:pt x="59" y="12"/>
                      <a:pt x="57" y="11"/>
                      <a:pt x="58" y="11"/>
                    </a:cubicBezTo>
                    <a:cubicBezTo>
                      <a:pt x="59" y="12"/>
                      <a:pt x="58" y="11"/>
                      <a:pt x="58" y="12"/>
                    </a:cubicBezTo>
                    <a:cubicBezTo>
                      <a:pt x="58" y="12"/>
                      <a:pt x="60" y="14"/>
                      <a:pt x="59" y="14"/>
                    </a:cubicBezTo>
                    <a:cubicBezTo>
                      <a:pt x="57" y="11"/>
                      <a:pt x="57" y="11"/>
                      <a:pt x="57" y="11"/>
                    </a:cubicBezTo>
                    <a:cubicBezTo>
                      <a:pt x="56" y="11"/>
                      <a:pt x="58" y="13"/>
                      <a:pt x="57" y="12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56" y="12"/>
                      <a:pt x="55" y="13"/>
                      <a:pt x="57" y="17"/>
                    </a:cubicBezTo>
                    <a:cubicBezTo>
                      <a:pt x="56" y="16"/>
                      <a:pt x="55" y="16"/>
                      <a:pt x="54" y="15"/>
                    </a:cubicBezTo>
                    <a:cubicBezTo>
                      <a:pt x="55" y="16"/>
                      <a:pt x="55" y="17"/>
                      <a:pt x="55" y="17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5"/>
                      <a:pt x="54" y="17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2" y="16"/>
                      <a:pt x="54" y="18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9"/>
                      <a:pt x="53" y="19"/>
                      <a:pt x="52" y="17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2" y="18"/>
                      <a:pt x="51" y="18"/>
                      <a:pt x="51" y="19"/>
                    </a:cubicBezTo>
                    <a:cubicBezTo>
                      <a:pt x="52" y="19"/>
                      <a:pt x="52" y="20"/>
                      <a:pt x="53" y="21"/>
                    </a:cubicBezTo>
                    <a:cubicBezTo>
                      <a:pt x="55" y="22"/>
                      <a:pt x="53" y="20"/>
                      <a:pt x="54" y="22"/>
                    </a:cubicBezTo>
                    <a:cubicBezTo>
                      <a:pt x="53" y="21"/>
                      <a:pt x="52" y="20"/>
                      <a:pt x="52" y="20"/>
                    </a:cubicBezTo>
                    <a:cubicBezTo>
                      <a:pt x="49" y="18"/>
                      <a:pt x="50" y="21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0"/>
                      <a:pt x="50" y="22"/>
                      <a:pt x="48" y="22"/>
                    </a:cubicBezTo>
                    <a:cubicBezTo>
                      <a:pt x="49" y="22"/>
                      <a:pt x="51" y="25"/>
                      <a:pt x="51" y="25"/>
                    </a:cubicBezTo>
                    <a:cubicBezTo>
                      <a:pt x="52" y="26"/>
                      <a:pt x="49" y="23"/>
                      <a:pt x="48" y="22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4"/>
                      <a:pt x="49" y="25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4"/>
                      <a:pt x="47" y="23"/>
                      <a:pt x="47" y="23"/>
                    </a:cubicBezTo>
                    <a:cubicBezTo>
                      <a:pt x="48" y="25"/>
                      <a:pt x="47" y="24"/>
                      <a:pt x="48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45" y="24"/>
                      <a:pt x="47" y="25"/>
                      <a:pt x="47" y="26"/>
                    </a:cubicBezTo>
                    <a:cubicBezTo>
                      <a:pt x="48" y="27"/>
                      <a:pt x="47" y="26"/>
                      <a:pt x="46" y="26"/>
                    </a:cubicBezTo>
                    <a:cubicBezTo>
                      <a:pt x="46" y="25"/>
                      <a:pt x="47" y="26"/>
                      <a:pt x="47" y="25"/>
                    </a:cubicBezTo>
                    <a:cubicBezTo>
                      <a:pt x="46" y="24"/>
                      <a:pt x="46" y="25"/>
                      <a:pt x="46" y="25"/>
                    </a:cubicBezTo>
                    <a:cubicBezTo>
                      <a:pt x="46" y="25"/>
                      <a:pt x="47" y="26"/>
                      <a:pt x="46" y="26"/>
                    </a:cubicBezTo>
                    <a:cubicBezTo>
                      <a:pt x="46" y="26"/>
                      <a:pt x="46" y="26"/>
                      <a:pt x="45" y="25"/>
                    </a:cubicBezTo>
                    <a:cubicBezTo>
                      <a:pt x="46" y="26"/>
                      <a:pt x="45" y="26"/>
                      <a:pt x="46" y="27"/>
                    </a:cubicBezTo>
                    <a:cubicBezTo>
                      <a:pt x="46" y="27"/>
                      <a:pt x="47" y="27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8"/>
                      <a:pt x="46" y="28"/>
                      <a:pt x="47" y="29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7" y="28"/>
                      <a:pt x="46" y="28"/>
                      <a:pt x="46" y="29"/>
                    </a:cubicBezTo>
                    <a:cubicBezTo>
                      <a:pt x="45" y="27"/>
                      <a:pt x="44" y="26"/>
                      <a:pt x="44" y="26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4" y="27"/>
                      <a:pt x="43" y="27"/>
                    </a:cubicBezTo>
                    <a:cubicBezTo>
                      <a:pt x="42" y="26"/>
                      <a:pt x="46" y="31"/>
                      <a:pt x="45" y="30"/>
                    </a:cubicBezTo>
                    <a:cubicBezTo>
                      <a:pt x="44" y="28"/>
                      <a:pt x="43" y="28"/>
                      <a:pt x="43" y="28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4" y="29"/>
                      <a:pt x="42" y="28"/>
                      <a:pt x="44" y="28"/>
                    </a:cubicBezTo>
                    <a:cubicBezTo>
                      <a:pt x="44" y="29"/>
                      <a:pt x="44" y="29"/>
                      <a:pt x="44" y="30"/>
                    </a:cubicBezTo>
                    <a:cubicBezTo>
                      <a:pt x="41" y="27"/>
                      <a:pt x="42" y="30"/>
                      <a:pt x="40" y="29"/>
                    </a:cubicBezTo>
                    <a:cubicBezTo>
                      <a:pt x="42" y="30"/>
                      <a:pt x="41" y="29"/>
                      <a:pt x="41" y="30"/>
                    </a:cubicBezTo>
                    <a:cubicBezTo>
                      <a:pt x="39" y="28"/>
                      <a:pt x="41" y="31"/>
                      <a:pt x="40" y="30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0" y="31"/>
                      <a:pt x="44" y="35"/>
                      <a:pt x="41" y="33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38" y="29"/>
                      <a:pt x="41" y="33"/>
                      <a:pt x="39" y="31"/>
                    </a:cubicBezTo>
                    <a:cubicBezTo>
                      <a:pt x="39" y="32"/>
                      <a:pt x="40" y="33"/>
                      <a:pt x="41" y="34"/>
                    </a:cubicBezTo>
                    <a:cubicBezTo>
                      <a:pt x="40" y="33"/>
                      <a:pt x="39" y="33"/>
                      <a:pt x="38" y="32"/>
                    </a:cubicBezTo>
                    <a:cubicBezTo>
                      <a:pt x="39" y="33"/>
                      <a:pt x="39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2"/>
                      <a:pt x="38" y="33"/>
                      <a:pt x="38" y="33"/>
                    </a:cubicBezTo>
                    <a:cubicBezTo>
                      <a:pt x="37" y="32"/>
                      <a:pt x="37" y="33"/>
                      <a:pt x="36" y="33"/>
                    </a:cubicBezTo>
                    <a:cubicBezTo>
                      <a:pt x="37" y="35"/>
                      <a:pt x="35" y="32"/>
                      <a:pt x="37" y="35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7" y="35"/>
                      <a:pt x="38" y="36"/>
                      <a:pt x="38" y="37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5" y="33"/>
                      <a:pt x="36" y="35"/>
                      <a:pt x="35" y="34"/>
                    </a:cubicBezTo>
                    <a:cubicBezTo>
                      <a:pt x="36" y="35"/>
                      <a:pt x="35" y="34"/>
                      <a:pt x="36" y="35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8"/>
                      <a:pt x="35" y="36"/>
                      <a:pt x="35" y="36"/>
                    </a:cubicBezTo>
                    <a:cubicBezTo>
                      <a:pt x="34" y="35"/>
                      <a:pt x="34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4" y="36"/>
                    </a:cubicBezTo>
                    <a:cubicBezTo>
                      <a:pt x="34" y="36"/>
                      <a:pt x="34" y="36"/>
                      <a:pt x="35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35"/>
                      <a:pt x="33" y="36"/>
                      <a:pt x="34" y="37"/>
                    </a:cubicBezTo>
                    <a:cubicBezTo>
                      <a:pt x="32" y="36"/>
                      <a:pt x="33" y="38"/>
                      <a:pt x="33" y="39"/>
                    </a:cubicBezTo>
                    <a:cubicBezTo>
                      <a:pt x="33" y="39"/>
                      <a:pt x="32" y="38"/>
                      <a:pt x="33" y="38"/>
                    </a:cubicBezTo>
                    <a:cubicBezTo>
                      <a:pt x="33" y="39"/>
                      <a:pt x="33" y="40"/>
                      <a:pt x="33" y="39"/>
                    </a:cubicBezTo>
                    <a:cubicBezTo>
                      <a:pt x="33" y="40"/>
                      <a:pt x="32" y="38"/>
                      <a:pt x="32" y="38"/>
                    </a:cubicBezTo>
                    <a:cubicBezTo>
                      <a:pt x="31" y="38"/>
                      <a:pt x="33" y="40"/>
                      <a:pt x="32" y="40"/>
                    </a:cubicBezTo>
                    <a:cubicBezTo>
                      <a:pt x="30" y="38"/>
                      <a:pt x="33" y="42"/>
                      <a:pt x="31" y="41"/>
                    </a:cubicBezTo>
                    <a:cubicBezTo>
                      <a:pt x="31" y="41"/>
                      <a:pt x="31" y="40"/>
                      <a:pt x="30" y="39"/>
                    </a:cubicBezTo>
                    <a:cubicBezTo>
                      <a:pt x="30" y="40"/>
                      <a:pt x="30" y="41"/>
                      <a:pt x="31" y="43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30" y="42"/>
                      <a:pt x="31" y="43"/>
                    </a:cubicBezTo>
                    <a:cubicBezTo>
                      <a:pt x="32" y="44"/>
                      <a:pt x="32" y="45"/>
                      <a:pt x="3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29" y="43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6"/>
                      <a:pt x="29" y="44"/>
                      <a:pt x="29" y="44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8"/>
                      <a:pt x="30" y="47"/>
                      <a:pt x="29" y="46"/>
                    </a:cubicBezTo>
                    <a:cubicBezTo>
                      <a:pt x="29" y="46"/>
                      <a:pt x="31" y="49"/>
                      <a:pt x="31" y="50"/>
                    </a:cubicBezTo>
                    <a:cubicBezTo>
                      <a:pt x="31" y="50"/>
                      <a:pt x="31" y="51"/>
                      <a:pt x="31" y="51"/>
                    </a:cubicBezTo>
                    <a:cubicBezTo>
                      <a:pt x="30" y="50"/>
                      <a:pt x="31" y="51"/>
                      <a:pt x="31" y="51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49"/>
                      <a:pt x="28" y="48"/>
                      <a:pt x="28" y="47"/>
                    </a:cubicBezTo>
                    <a:cubicBezTo>
                      <a:pt x="28" y="48"/>
                      <a:pt x="27" y="47"/>
                      <a:pt x="26" y="47"/>
                    </a:cubicBezTo>
                    <a:cubicBezTo>
                      <a:pt x="28" y="49"/>
                      <a:pt x="27" y="49"/>
                      <a:pt x="28" y="51"/>
                    </a:cubicBezTo>
                    <a:cubicBezTo>
                      <a:pt x="28" y="51"/>
                      <a:pt x="27" y="49"/>
                      <a:pt x="26" y="49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5" y="51"/>
                      <a:pt x="24" y="51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4" y="51"/>
                      <a:pt x="27" y="54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3" y="52"/>
                      <a:pt x="24" y="54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4" y="53"/>
                      <a:pt x="23" y="53"/>
                      <a:pt x="24" y="55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2" y="52"/>
                      <a:pt x="24" y="55"/>
                      <a:pt x="23" y="55"/>
                    </a:cubicBezTo>
                    <a:cubicBezTo>
                      <a:pt x="23" y="55"/>
                      <a:pt x="22" y="54"/>
                      <a:pt x="22" y="54"/>
                    </a:cubicBezTo>
                    <a:cubicBezTo>
                      <a:pt x="23" y="55"/>
                      <a:pt x="22" y="55"/>
                      <a:pt x="23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5"/>
                      <a:pt x="18" y="56"/>
                      <a:pt x="18" y="59"/>
                    </a:cubicBezTo>
                    <a:cubicBezTo>
                      <a:pt x="16" y="57"/>
                      <a:pt x="17" y="57"/>
                      <a:pt x="16" y="56"/>
                    </a:cubicBezTo>
                    <a:cubicBezTo>
                      <a:pt x="18" y="58"/>
                      <a:pt x="16" y="57"/>
                      <a:pt x="16" y="58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8"/>
                      <a:pt x="15" y="57"/>
                      <a:pt x="16" y="58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7" y="59"/>
                      <a:pt x="14" y="56"/>
                      <a:pt x="15" y="59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6" y="60"/>
                      <a:pt x="13" y="57"/>
                      <a:pt x="15" y="59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58"/>
                      <a:pt x="15" y="61"/>
                      <a:pt x="14" y="60"/>
                    </a:cubicBezTo>
                    <a:cubicBezTo>
                      <a:pt x="14" y="60"/>
                      <a:pt x="14" y="61"/>
                      <a:pt x="15" y="63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2" y="63"/>
                      <a:pt x="13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3" y="67"/>
                      <a:pt x="9" y="64"/>
                      <a:pt x="12" y="67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1" y="67"/>
                      <a:pt x="11" y="67"/>
                      <a:pt x="11" y="67"/>
                    </a:cubicBezTo>
                    <a:cubicBezTo>
                      <a:pt x="11" y="68"/>
                      <a:pt x="10" y="68"/>
                      <a:pt x="11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1" y="70"/>
                      <a:pt x="11" y="70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7" y="68"/>
                      <a:pt x="4" y="67"/>
                      <a:pt x="5" y="71"/>
                    </a:cubicBezTo>
                    <a:cubicBezTo>
                      <a:pt x="5" y="72"/>
                      <a:pt x="3" y="70"/>
                      <a:pt x="3" y="70"/>
                    </a:cubicBezTo>
                    <a:cubicBezTo>
                      <a:pt x="5" y="73"/>
                      <a:pt x="0" y="70"/>
                      <a:pt x="2" y="75"/>
                    </a:cubicBezTo>
                    <a:cubicBezTo>
                      <a:pt x="2" y="77"/>
                      <a:pt x="6" y="82"/>
                      <a:pt x="6" y="82"/>
                    </a:cubicBezTo>
                    <a:cubicBezTo>
                      <a:pt x="7" y="78"/>
                      <a:pt x="10" y="79"/>
                      <a:pt x="14" y="80"/>
                    </a:cubicBezTo>
                    <a:cubicBezTo>
                      <a:pt x="14" y="79"/>
                      <a:pt x="14" y="77"/>
                      <a:pt x="15" y="78"/>
                    </a:cubicBezTo>
                    <a:cubicBezTo>
                      <a:pt x="18" y="75"/>
                      <a:pt x="23" y="77"/>
                      <a:pt x="24" y="73"/>
                    </a:cubicBezTo>
                    <a:cubicBezTo>
                      <a:pt x="23" y="73"/>
                      <a:pt x="23" y="72"/>
                      <a:pt x="23" y="71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3" y="70"/>
                      <a:pt x="24" y="72"/>
                      <a:pt x="24" y="72"/>
                    </a:cubicBezTo>
                    <a:cubicBezTo>
                      <a:pt x="25" y="71"/>
                      <a:pt x="25" y="70"/>
                      <a:pt x="26" y="70"/>
                    </a:cubicBezTo>
                    <a:cubicBezTo>
                      <a:pt x="25" y="68"/>
                      <a:pt x="27" y="69"/>
                      <a:pt x="25" y="67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6" y="67"/>
                      <a:pt x="26" y="67"/>
                      <a:pt x="28" y="68"/>
                    </a:cubicBezTo>
                    <a:cubicBezTo>
                      <a:pt x="32" y="68"/>
                      <a:pt x="33" y="64"/>
                      <a:pt x="36" y="63"/>
                    </a:cubicBezTo>
                    <a:cubicBezTo>
                      <a:pt x="39" y="60"/>
                      <a:pt x="40" y="57"/>
                      <a:pt x="43" y="54"/>
                    </a:cubicBezTo>
                    <a:cubicBezTo>
                      <a:pt x="41" y="51"/>
                      <a:pt x="42" y="52"/>
                      <a:pt x="41" y="49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1" y="48"/>
                      <a:pt x="42" y="49"/>
                      <a:pt x="44" y="50"/>
                    </a:cubicBezTo>
                    <a:cubicBezTo>
                      <a:pt x="43" y="49"/>
                      <a:pt x="44" y="50"/>
                      <a:pt x="42" y="48"/>
                    </a:cubicBezTo>
                    <a:cubicBezTo>
                      <a:pt x="41" y="47"/>
                      <a:pt x="44" y="50"/>
                      <a:pt x="44" y="49"/>
                    </a:cubicBezTo>
                    <a:cubicBezTo>
                      <a:pt x="45" y="50"/>
                      <a:pt x="43" y="48"/>
                      <a:pt x="44" y="49"/>
                    </a:cubicBezTo>
                    <a:cubicBezTo>
                      <a:pt x="43" y="46"/>
                      <a:pt x="44" y="50"/>
                      <a:pt x="47" y="50"/>
                    </a:cubicBezTo>
                    <a:cubicBezTo>
                      <a:pt x="47" y="49"/>
                      <a:pt x="47" y="46"/>
                      <a:pt x="49" y="46"/>
                    </a:cubicBezTo>
                    <a:cubicBezTo>
                      <a:pt x="49" y="46"/>
                      <a:pt x="48" y="45"/>
                      <a:pt x="48" y="45"/>
                    </a:cubicBezTo>
                    <a:cubicBezTo>
                      <a:pt x="50" y="47"/>
                      <a:pt x="48" y="44"/>
                      <a:pt x="49" y="45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51" y="46"/>
                      <a:pt x="50" y="45"/>
                      <a:pt x="52" y="45"/>
                    </a:cubicBezTo>
                    <a:cubicBezTo>
                      <a:pt x="51" y="44"/>
                      <a:pt x="54" y="45"/>
                      <a:pt x="53" y="44"/>
                    </a:cubicBezTo>
                    <a:cubicBezTo>
                      <a:pt x="54" y="45"/>
                      <a:pt x="54" y="44"/>
                      <a:pt x="54" y="45"/>
                    </a:cubicBezTo>
                    <a:cubicBezTo>
                      <a:pt x="52" y="42"/>
                      <a:pt x="56" y="45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6" y="42"/>
                      <a:pt x="58" y="42"/>
                      <a:pt x="58" y="39"/>
                    </a:cubicBezTo>
                    <a:cubicBezTo>
                      <a:pt x="59" y="38"/>
                      <a:pt x="62" y="40"/>
                      <a:pt x="62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6"/>
                      <a:pt x="62" y="37"/>
                      <a:pt x="62" y="38"/>
                    </a:cubicBezTo>
                    <a:cubicBezTo>
                      <a:pt x="61" y="36"/>
                      <a:pt x="63" y="37"/>
                      <a:pt x="64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6" y="36"/>
                      <a:pt x="63" y="33"/>
                      <a:pt x="66" y="34"/>
                    </a:cubicBezTo>
                    <a:cubicBezTo>
                      <a:pt x="63" y="32"/>
                      <a:pt x="65" y="33"/>
                      <a:pt x="64" y="32"/>
                    </a:cubicBezTo>
                    <a:cubicBezTo>
                      <a:pt x="64" y="32"/>
                      <a:pt x="65" y="33"/>
                      <a:pt x="65" y="33"/>
                    </a:cubicBezTo>
                    <a:cubicBezTo>
                      <a:pt x="66" y="33"/>
                      <a:pt x="66" y="32"/>
                      <a:pt x="67" y="33"/>
                    </a:cubicBezTo>
                    <a:cubicBezTo>
                      <a:pt x="67" y="32"/>
                      <a:pt x="66" y="31"/>
                      <a:pt x="66" y="31"/>
                    </a:cubicBezTo>
                    <a:cubicBezTo>
                      <a:pt x="68" y="33"/>
                      <a:pt x="67" y="31"/>
                      <a:pt x="68" y="31"/>
                    </a:cubicBezTo>
                    <a:cubicBezTo>
                      <a:pt x="66" y="29"/>
                      <a:pt x="66" y="28"/>
                      <a:pt x="66" y="28"/>
                    </a:cubicBezTo>
                    <a:cubicBezTo>
                      <a:pt x="68" y="31"/>
                      <a:pt x="68" y="31"/>
                      <a:pt x="68" y="31"/>
                    </a:cubicBezTo>
                    <a:cubicBezTo>
                      <a:pt x="68" y="29"/>
                      <a:pt x="71" y="30"/>
                      <a:pt x="70" y="27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71" y="25"/>
                      <a:pt x="73" y="26"/>
                      <a:pt x="72" y="23"/>
                    </a:cubicBezTo>
                    <a:cubicBezTo>
                      <a:pt x="73" y="23"/>
                      <a:pt x="73" y="24"/>
                      <a:pt x="74" y="23"/>
                    </a:cubicBezTo>
                    <a:cubicBezTo>
                      <a:pt x="73" y="22"/>
                      <a:pt x="73" y="22"/>
                      <a:pt x="72" y="20"/>
                    </a:cubicBezTo>
                    <a:cubicBezTo>
                      <a:pt x="72" y="20"/>
                      <a:pt x="73" y="21"/>
                      <a:pt x="74" y="21"/>
                    </a:cubicBezTo>
                    <a:cubicBezTo>
                      <a:pt x="74" y="21"/>
                      <a:pt x="76" y="23"/>
                      <a:pt x="75" y="20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76" y="20"/>
                      <a:pt x="75" y="18"/>
                      <a:pt x="76" y="19"/>
                    </a:cubicBezTo>
                    <a:cubicBezTo>
                      <a:pt x="76" y="18"/>
                      <a:pt x="76" y="17"/>
                      <a:pt x="75" y="16"/>
                    </a:cubicBezTo>
                    <a:cubicBezTo>
                      <a:pt x="75" y="16"/>
                      <a:pt x="76" y="18"/>
                      <a:pt x="76" y="17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8" y="18"/>
                      <a:pt x="78" y="17"/>
                      <a:pt x="79" y="15"/>
                    </a:cubicBezTo>
                    <a:cubicBezTo>
                      <a:pt x="80" y="17"/>
                      <a:pt x="80" y="15"/>
                      <a:pt x="81" y="15"/>
                    </a:cubicBezTo>
                    <a:cubicBezTo>
                      <a:pt x="81" y="14"/>
                      <a:pt x="82" y="15"/>
                      <a:pt x="81" y="13"/>
                    </a:cubicBezTo>
                    <a:cubicBezTo>
                      <a:pt x="82" y="14"/>
                      <a:pt x="82" y="14"/>
                      <a:pt x="82" y="14"/>
                    </a:cubicBezTo>
                    <a:cubicBezTo>
                      <a:pt x="82" y="14"/>
                      <a:pt x="83" y="13"/>
                      <a:pt x="84" y="14"/>
                    </a:cubicBezTo>
                    <a:cubicBezTo>
                      <a:pt x="84" y="14"/>
                      <a:pt x="83" y="12"/>
                      <a:pt x="83" y="11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1"/>
                      <a:pt x="83" y="10"/>
                      <a:pt x="82" y="8"/>
                    </a:cubicBezTo>
                    <a:cubicBezTo>
                      <a:pt x="83" y="9"/>
                      <a:pt x="82" y="8"/>
                      <a:pt x="83" y="9"/>
                    </a:cubicBezTo>
                    <a:cubicBezTo>
                      <a:pt x="83" y="10"/>
                      <a:pt x="84" y="11"/>
                      <a:pt x="84" y="13"/>
                    </a:cubicBezTo>
                    <a:cubicBezTo>
                      <a:pt x="85" y="13"/>
                      <a:pt x="84" y="10"/>
                      <a:pt x="85" y="11"/>
                    </a:cubicBezTo>
                    <a:cubicBezTo>
                      <a:pt x="86" y="12"/>
                      <a:pt x="86" y="11"/>
                      <a:pt x="85" y="9"/>
                    </a:cubicBezTo>
                    <a:cubicBezTo>
                      <a:pt x="85" y="10"/>
                      <a:pt x="85" y="10"/>
                      <a:pt x="86" y="11"/>
                    </a:cubicBezTo>
                    <a:cubicBezTo>
                      <a:pt x="86" y="11"/>
                      <a:pt x="86" y="11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cubicBezTo>
                      <a:pt x="85" y="9"/>
                      <a:pt x="85" y="8"/>
                      <a:pt x="84" y="7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3" y="6"/>
                      <a:pt x="84" y="5"/>
                      <a:pt x="8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5" name="Freeform 37">
                <a:extLst>
                  <a:ext uri="{FF2B5EF4-FFF2-40B4-BE49-F238E27FC236}">
                    <a16:creationId xmlns:a16="http://schemas.microsoft.com/office/drawing/2014/main" id="{9A0C4616-320F-8649-96AD-1F3F141A6AAF}"/>
                  </a:ext>
                </a:extLst>
              </p:cNvPr>
              <p:cNvSpPr/>
              <p:nvPr/>
            </p:nvSpPr>
            <p:spPr bwMode="auto">
              <a:xfrm flipH="1">
                <a:off x="3725" y="226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6" name="Freeform 38">
                <a:extLst>
                  <a:ext uri="{FF2B5EF4-FFF2-40B4-BE49-F238E27FC236}">
                    <a16:creationId xmlns:a16="http://schemas.microsoft.com/office/drawing/2014/main" id="{AEED6718-28F9-D74C-A37D-6C4A6BAD472D}"/>
                  </a:ext>
                </a:extLst>
              </p:cNvPr>
              <p:cNvSpPr/>
              <p:nvPr/>
            </p:nvSpPr>
            <p:spPr bwMode="auto">
              <a:xfrm flipH="1">
                <a:off x="3474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7" name="Freeform 39">
                <a:extLst>
                  <a:ext uri="{FF2B5EF4-FFF2-40B4-BE49-F238E27FC236}">
                    <a16:creationId xmlns:a16="http://schemas.microsoft.com/office/drawing/2014/main" id="{5C576E8B-34AA-9C47-9E45-3EBC12A66480}"/>
                  </a:ext>
                </a:extLst>
              </p:cNvPr>
              <p:cNvSpPr/>
              <p:nvPr/>
            </p:nvSpPr>
            <p:spPr bwMode="auto">
              <a:xfrm>
                <a:off x="3799" y="26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8" name="Freeform 40">
                <a:extLst>
                  <a:ext uri="{FF2B5EF4-FFF2-40B4-BE49-F238E27FC236}">
                    <a16:creationId xmlns:a16="http://schemas.microsoft.com/office/drawing/2014/main" id="{3E639F9E-0233-4F48-B04C-A92AB17CA865}"/>
                  </a:ext>
                </a:extLst>
              </p:cNvPr>
              <p:cNvSpPr/>
              <p:nvPr/>
            </p:nvSpPr>
            <p:spPr bwMode="auto">
              <a:xfrm>
                <a:off x="3470" y="2079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99" name="Freeform 41">
                <a:extLst>
                  <a:ext uri="{FF2B5EF4-FFF2-40B4-BE49-F238E27FC236}">
                    <a16:creationId xmlns:a16="http://schemas.microsoft.com/office/drawing/2014/main" id="{C7D4C479-3E68-6F40-AC3B-B7376AC22CFE}"/>
                  </a:ext>
                </a:extLst>
              </p:cNvPr>
              <p:cNvSpPr/>
              <p:nvPr/>
            </p:nvSpPr>
            <p:spPr bwMode="auto">
              <a:xfrm flipH="1">
                <a:off x="3825" y="27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0" name="Freeform 42">
                <a:extLst>
                  <a:ext uri="{FF2B5EF4-FFF2-40B4-BE49-F238E27FC236}">
                    <a16:creationId xmlns:a16="http://schemas.microsoft.com/office/drawing/2014/main" id="{5280A41A-BD89-DF47-942C-D78BE50F2B6F}"/>
                  </a:ext>
                </a:extLst>
              </p:cNvPr>
              <p:cNvSpPr/>
              <p:nvPr/>
            </p:nvSpPr>
            <p:spPr bwMode="auto">
              <a:xfrm>
                <a:off x="3466" y="215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1" name="Freeform 43">
                <a:extLst>
                  <a:ext uri="{FF2B5EF4-FFF2-40B4-BE49-F238E27FC236}">
                    <a16:creationId xmlns:a16="http://schemas.microsoft.com/office/drawing/2014/main" id="{427403DD-FED8-614C-90F1-6FDCAE35A79D}"/>
                  </a:ext>
                </a:extLst>
              </p:cNvPr>
              <p:cNvSpPr/>
              <p:nvPr/>
            </p:nvSpPr>
            <p:spPr bwMode="auto">
              <a:xfrm flipH="1">
                <a:off x="3916" y="258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2" name="Freeform 44">
                <a:extLst>
                  <a:ext uri="{FF2B5EF4-FFF2-40B4-BE49-F238E27FC236}">
                    <a16:creationId xmlns:a16="http://schemas.microsoft.com/office/drawing/2014/main" id="{9539C206-91DB-B64B-B52C-06A0A5A9E4ED}"/>
                  </a:ext>
                </a:extLst>
              </p:cNvPr>
              <p:cNvSpPr/>
              <p:nvPr/>
            </p:nvSpPr>
            <p:spPr bwMode="auto">
              <a:xfrm flipH="1">
                <a:off x="3899" y="27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3" name="Freeform 45">
                <a:extLst>
                  <a:ext uri="{FF2B5EF4-FFF2-40B4-BE49-F238E27FC236}">
                    <a16:creationId xmlns:a16="http://schemas.microsoft.com/office/drawing/2014/main" id="{97163BA3-8375-DC40-8251-C047A921724D}"/>
                  </a:ext>
                </a:extLst>
              </p:cNvPr>
              <p:cNvSpPr/>
              <p:nvPr/>
            </p:nvSpPr>
            <p:spPr bwMode="auto">
              <a:xfrm>
                <a:off x="3926" y="2582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4" name="Freeform 46">
                <a:extLst>
                  <a:ext uri="{FF2B5EF4-FFF2-40B4-BE49-F238E27FC236}">
                    <a16:creationId xmlns:a16="http://schemas.microsoft.com/office/drawing/2014/main" id="{97B7812F-E8F0-1D4A-94FB-2392CCFD8AF5}"/>
                  </a:ext>
                </a:extLst>
              </p:cNvPr>
              <p:cNvSpPr/>
              <p:nvPr/>
            </p:nvSpPr>
            <p:spPr bwMode="auto">
              <a:xfrm flipH="1">
                <a:off x="3850" y="26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5" name="Freeform 47">
                <a:extLst>
                  <a:ext uri="{FF2B5EF4-FFF2-40B4-BE49-F238E27FC236}">
                    <a16:creationId xmlns:a16="http://schemas.microsoft.com/office/drawing/2014/main" id="{C4AEC6AB-3678-0C40-BAA5-940F001D34B4}"/>
                  </a:ext>
                </a:extLst>
              </p:cNvPr>
              <p:cNvSpPr/>
              <p:nvPr/>
            </p:nvSpPr>
            <p:spPr bwMode="auto">
              <a:xfrm flipH="1">
                <a:off x="3926" y="25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6" name="Freeform 48">
                <a:extLst>
                  <a:ext uri="{FF2B5EF4-FFF2-40B4-BE49-F238E27FC236}">
                    <a16:creationId xmlns:a16="http://schemas.microsoft.com/office/drawing/2014/main" id="{39866546-880D-F84D-81CF-53C959CBD878}"/>
                  </a:ext>
                </a:extLst>
              </p:cNvPr>
              <p:cNvSpPr/>
              <p:nvPr/>
            </p:nvSpPr>
            <p:spPr bwMode="auto">
              <a:xfrm flipH="1">
                <a:off x="3810" y="27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7" name="Freeform 49">
                <a:extLst>
                  <a:ext uri="{FF2B5EF4-FFF2-40B4-BE49-F238E27FC236}">
                    <a16:creationId xmlns:a16="http://schemas.microsoft.com/office/drawing/2014/main" id="{E9E846B8-3F60-E94A-8D5D-0AA5F4CADFA7}"/>
                  </a:ext>
                </a:extLst>
              </p:cNvPr>
              <p:cNvSpPr/>
              <p:nvPr/>
            </p:nvSpPr>
            <p:spPr bwMode="auto">
              <a:xfrm>
                <a:off x="3827" y="22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8" name="Freeform 50">
                <a:extLst>
                  <a:ext uri="{FF2B5EF4-FFF2-40B4-BE49-F238E27FC236}">
                    <a16:creationId xmlns:a16="http://schemas.microsoft.com/office/drawing/2014/main" id="{9900538C-CAA8-4449-99DC-E2E021183449}"/>
                  </a:ext>
                </a:extLst>
              </p:cNvPr>
              <p:cNvSpPr/>
              <p:nvPr/>
            </p:nvSpPr>
            <p:spPr bwMode="auto">
              <a:xfrm flipH="1">
                <a:off x="3470" y="20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09" name="Freeform 51">
                <a:extLst>
                  <a:ext uri="{FF2B5EF4-FFF2-40B4-BE49-F238E27FC236}">
                    <a16:creationId xmlns:a16="http://schemas.microsoft.com/office/drawing/2014/main" id="{937CF9D3-0490-0E4C-99D8-8FCE2A9BF7C0}"/>
                  </a:ext>
                </a:extLst>
              </p:cNvPr>
              <p:cNvSpPr/>
              <p:nvPr/>
            </p:nvSpPr>
            <p:spPr bwMode="auto">
              <a:xfrm>
                <a:off x="4497" y="233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0"/>
                      <a:pt x="0" y="1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0" name="Freeform 52">
                <a:extLst>
                  <a:ext uri="{FF2B5EF4-FFF2-40B4-BE49-F238E27FC236}">
                    <a16:creationId xmlns:a16="http://schemas.microsoft.com/office/drawing/2014/main" id="{FAE5FE86-936D-F04F-B6DC-2C3013FC73AE}"/>
                  </a:ext>
                </a:extLst>
              </p:cNvPr>
              <p:cNvSpPr/>
              <p:nvPr/>
            </p:nvSpPr>
            <p:spPr bwMode="auto">
              <a:xfrm>
                <a:off x="4468" y="231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0"/>
                    </a:lnTo>
                    <a:lnTo>
                      <a:pt x="0" y="2"/>
                    </a:ln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1" name="Freeform 53">
                <a:extLst>
                  <a:ext uri="{FF2B5EF4-FFF2-40B4-BE49-F238E27FC236}">
                    <a16:creationId xmlns:a16="http://schemas.microsoft.com/office/drawing/2014/main" id="{A5202792-873A-9845-8C95-718CE26383BF}"/>
                  </a:ext>
                </a:extLst>
              </p:cNvPr>
              <p:cNvSpPr/>
              <p:nvPr/>
            </p:nvSpPr>
            <p:spPr bwMode="auto">
              <a:xfrm>
                <a:off x="4451" y="22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2" name="Freeform 54">
                <a:extLst>
                  <a:ext uri="{FF2B5EF4-FFF2-40B4-BE49-F238E27FC236}">
                    <a16:creationId xmlns:a16="http://schemas.microsoft.com/office/drawing/2014/main" id="{C6770C96-95A1-1948-8974-579D452F5409}"/>
                  </a:ext>
                </a:extLst>
              </p:cNvPr>
              <p:cNvSpPr/>
              <p:nvPr/>
            </p:nvSpPr>
            <p:spPr bwMode="auto">
              <a:xfrm flipH="1">
                <a:off x="4385" y="2289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3" name="Freeform 55">
                <a:extLst>
                  <a:ext uri="{FF2B5EF4-FFF2-40B4-BE49-F238E27FC236}">
                    <a16:creationId xmlns:a16="http://schemas.microsoft.com/office/drawing/2014/main" id="{A20ABB47-D141-1F47-B7D4-00779B94390D}"/>
                  </a:ext>
                </a:extLst>
              </p:cNvPr>
              <p:cNvSpPr/>
              <p:nvPr/>
            </p:nvSpPr>
            <p:spPr bwMode="auto">
              <a:xfrm>
                <a:off x="4381" y="2277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4" name="Freeform 56">
                <a:extLst>
                  <a:ext uri="{FF2B5EF4-FFF2-40B4-BE49-F238E27FC236}">
                    <a16:creationId xmlns:a16="http://schemas.microsoft.com/office/drawing/2014/main" id="{59F00BAB-DC7F-7347-99F7-F3C002C902FE}"/>
                  </a:ext>
                </a:extLst>
              </p:cNvPr>
              <p:cNvSpPr/>
              <p:nvPr/>
            </p:nvSpPr>
            <p:spPr bwMode="auto">
              <a:xfrm>
                <a:off x="4383" y="2281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5" name="Freeform 57">
                <a:extLst>
                  <a:ext uri="{FF2B5EF4-FFF2-40B4-BE49-F238E27FC236}">
                    <a16:creationId xmlns:a16="http://schemas.microsoft.com/office/drawing/2014/main" id="{9241559E-64BF-BB4D-A6B2-91AB0BC7147E}"/>
                  </a:ext>
                </a:extLst>
              </p:cNvPr>
              <p:cNvSpPr/>
              <p:nvPr/>
            </p:nvSpPr>
            <p:spPr bwMode="auto">
              <a:xfrm flipH="1">
                <a:off x="4504" y="23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6" name="Freeform 58">
                <a:extLst>
                  <a:ext uri="{FF2B5EF4-FFF2-40B4-BE49-F238E27FC236}">
                    <a16:creationId xmlns:a16="http://schemas.microsoft.com/office/drawing/2014/main" id="{6ECB0C53-CA3E-0A44-9C5B-F3D83CD7FF98}"/>
                  </a:ext>
                </a:extLst>
              </p:cNvPr>
              <p:cNvSpPr/>
              <p:nvPr/>
            </p:nvSpPr>
            <p:spPr bwMode="auto">
              <a:xfrm>
                <a:off x="3602" y="1893"/>
                <a:ext cx="27" cy="2"/>
              </a:xfrm>
              <a:custGeom>
                <a:avLst/>
                <a:gdLst>
                  <a:gd name="T0" fmla="*/ 4 w 13"/>
                  <a:gd name="T1" fmla="*/ 1 h 1"/>
                  <a:gd name="T2" fmla="*/ 6 w 13"/>
                  <a:gd name="T3" fmla="*/ 1 h 1"/>
                  <a:gd name="T4" fmla="*/ 6 w 13"/>
                  <a:gd name="T5" fmla="*/ 1 h 1"/>
                  <a:gd name="T6" fmla="*/ 6 w 13"/>
                  <a:gd name="T7" fmla="*/ 1 h 1"/>
                  <a:gd name="T8" fmla="*/ 6 w 13"/>
                  <a:gd name="T9" fmla="*/ 1 h 1"/>
                  <a:gd name="T10" fmla="*/ 6 w 13"/>
                  <a:gd name="T11" fmla="*/ 1 h 1"/>
                  <a:gd name="T12" fmla="*/ 6 w 13"/>
                  <a:gd name="T13" fmla="*/ 1 h 1"/>
                  <a:gd name="T14" fmla="*/ 6 w 13"/>
                  <a:gd name="T15" fmla="*/ 1 h 1"/>
                  <a:gd name="T16" fmla="*/ 4 w 13"/>
                  <a:gd name="T17" fmla="*/ 1 h 1"/>
                  <a:gd name="T18" fmla="*/ 4 w 13"/>
                  <a:gd name="T1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">
                    <a:moveTo>
                      <a:pt x="4" y="1"/>
                    </a:moveTo>
                    <a:cubicBezTo>
                      <a:pt x="4" y="1"/>
                      <a:pt x="5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0" y="0"/>
                      <a:pt x="1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7" name="Freeform 59">
                <a:extLst>
                  <a:ext uri="{FF2B5EF4-FFF2-40B4-BE49-F238E27FC236}">
                    <a16:creationId xmlns:a16="http://schemas.microsoft.com/office/drawing/2014/main" id="{D3AB5C31-0F25-7242-ADB8-0DF6204DB153}"/>
                  </a:ext>
                </a:extLst>
              </p:cNvPr>
              <p:cNvSpPr/>
              <p:nvPr/>
            </p:nvSpPr>
            <p:spPr bwMode="auto">
              <a:xfrm>
                <a:off x="4495" y="23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8" name="Freeform 60">
                <a:extLst>
                  <a:ext uri="{FF2B5EF4-FFF2-40B4-BE49-F238E27FC236}">
                    <a16:creationId xmlns:a16="http://schemas.microsoft.com/office/drawing/2014/main" id="{A7207669-3E76-474D-91A8-B9D1200F0271}"/>
                  </a:ext>
                </a:extLst>
              </p:cNvPr>
              <p:cNvSpPr/>
              <p:nvPr/>
            </p:nvSpPr>
            <p:spPr bwMode="auto">
              <a:xfrm>
                <a:off x="4381" y="2277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2 w 2"/>
                  <a:gd name="T3" fmla="*/ 0 h 4"/>
                  <a:gd name="T4" fmla="*/ 1 w 2"/>
                  <a:gd name="T5" fmla="*/ 2 h 4"/>
                  <a:gd name="T6" fmla="*/ 1 w 2"/>
                  <a:gd name="T7" fmla="*/ 2 h 4"/>
                  <a:gd name="T8" fmla="*/ 0 w 2"/>
                  <a:gd name="T9" fmla="*/ 4 h 4"/>
                  <a:gd name="T10" fmla="*/ 2 w 2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19" name="Freeform 61">
                <a:extLst>
                  <a:ext uri="{FF2B5EF4-FFF2-40B4-BE49-F238E27FC236}">
                    <a16:creationId xmlns:a16="http://schemas.microsoft.com/office/drawing/2014/main" id="{46F8BCB6-CCC3-F046-B86A-E9AE2A8A2BC0}"/>
                  </a:ext>
                </a:extLst>
              </p:cNvPr>
              <p:cNvSpPr/>
              <p:nvPr/>
            </p:nvSpPr>
            <p:spPr bwMode="auto">
              <a:xfrm>
                <a:off x="4519" y="2328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2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0" y="2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0" name="Freeform 62">
                <a:extLst>
                  <a:ext uri="{FF2B5EF4-FFF2-40B4-BE49-F238E27FC236}">
                    <a16:creationId xmlns:a16="http://schemas.microsoft.com/office/drawing/2014/main" id="{1ECA7E27-3B5A-164E-BCA6-F8DE9AD32628}"/>
                  </a:ext>
                </a:extLst>
              </p:cNvPr>
              <p:cNvSpPr/>
              <p:nvPr/>
            </p:nvSpPr>
            <p:spPr bwMode="auto">
              <a:xfrm flipH="1">
                <a:off x="4504" y="232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1" name="Freeform 63">
                <a:extLst>
                  <a:ext uri="{FF2B5EF4-FFF2-40B4-BE49-F238E27FC236}">
                    <a16:creationId xmlns:a16="http://schemas.microsoft.com/office/drawing/2014/main" id="{F1839EE1-8B14-0148-A509-6631DD2FB363}"/>
                  </a:ext>
                </a:extLst>
              </p:cNvPr>
              <p:cNvSpPr/>
              <p:nvPr/>
            </p:nvSpPr>
            <p:spPr bwMode="auto">
              <a:xfrm>
                <a:off x="4391" y="2294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2" name="Freeform 64">
                <a:extLst>
                  <a:ext uri="{FF2B5EF4-FFF2-40B4-BE49-F238E27FC236}">
                    <a16:creationId xmlns:a16="http://schemas.microsoft.com/office/drawing/2014/main" id="{5092F7F1-4D52-864C-9AF4-6D157CA01981}"/>
                  </a:ext>
                </a:extLst>
              </p:cNvPr>
              <p:cNvSpPr/>
              <p:nvPr/>
            </p:nvSpPr>
            <p:spPr bwMode="auto">
              <a:xfrm>
                <a:off x="4381" y="2281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3" name="Freeform 65">
                <a:extLst>
                  <a:ext uri="{FF2B5EF4-FFF2-40B4-BE49-F238E27FC236}">
                    <a16:creationId xmlns:a16="http://schemas.microsoft.com/office/drawing/2014/main" id="{E16599F3-1F8E-2545-8126-EA0D7AA5E5BE}"/>
                  </a:ext>
                </a:extLst>
              </p:cNvPr>
              <p:cNvSpPr/>
              <p:nvPr/>
            </p:nvSpPr>
            <p:spPr bwMode="auto">
              <a:xfrm>
                <a:off x="3332" y="1903"/>
                <a:ext cx="2" cy="7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3 h 3"/>
                  <a:gd name="T4" fmla="*/ 1 w 1"/>
                  <a:gd name="T5" fmla="*/ 0 h 3"/>
                  <a:gd name="T6" fmla="*/ 0 w 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2"/>
                      <a:pt x="1" y="1"/>
                      <a:pt x="1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4" name="Freeform 66">
                <a:extLst>
                  <a:ext uri="{FF2B5EF4-FFF2-40B4-BE49-F238E27FC236}">
                    <a16:creationId xmlns:a16="http://schemas.microsoft.com/office/drawing/2014/main" id="{82C88E72-F538-E443-8248-D6D0A8F587A4}"/>
                  </a:ext>
                </a:extLst>
              </p:cNvPr>
              <p:cNvSpPr/>
              <p:nvPr/>
            </p:nvSpPr>
            <p:spPr bwMode="auto">
              <a:xfrm>
                <a:off x="3566" y="237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5" name="Freeform 67">
                <a:extLst>
                  <a:ext uri="{FF2B5EF4-FFF2-40B4-BE49-F238E27FC236}">
                    <a16:creationId xmlns:a16="http://schemas.microsoft.com/office/drawing/2014/main" id="{C24E4C72-EA79-0142-B57C-DC82B6410C9C}"/>
                  </a:ext>
                </a:extLst>
              </p:cNvPr>
              <p:cNvSpPr/>
              <p:nvPr/>
            </p:nvSpPr>
            <p:spPr bwMode="auto">
              <a:xfrm flipH="1">
                <a:off x="3474" y="207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6" name="Freeform 68">
                <a:extLst>
                  <a:ext uri="{FF2B5EF4-FFF2-40B4-BE49-F238E27FC236}">
                    <a16:creationId xmlns:a16="http://schemas.microsoft.com/office/drawing/2014/main" id="{42117AD0-3869-204F-B751-B4A1B4C66960}"/>
                  </a:ext>
                </a:extLst>
              </p:cNvPr>
              <p:cNvSpPr/>
              <p:nvPr/>
            </p:nvSpPr>
            <p:spPr bwMode="auto">
              <a:xfrm>
                <a:off x="4060" y="1568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7" name="Freeform 69">
                <a:extLst>
                  <a:ext uri="{FF2B5EF4-FFF2-40B4-BE49-F238E27FC236}">
                    <a16:creationId xmlns:a16="http://schemas.microsoft.com/office/drawing/2014/main" id="{5B5EFA2E-409B-1E4E-90DD-6E760CC544C8}"/>
                  </a:ext>
                </a:extLst>
              </p:cNvPr>
              <p:cNvSpPr/>
              <p:nvPr/>
            </p:nvSpPr>
            <p:spPr bwMode="auto">
              <a:xfrm>
                <a:off x="3472" y="207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8" name="Freeform 70">
                <a:extLst>
                  <a:ext uri="{FF2B5EF4-FFF2-40B4-BE49-F238E27FC236}">
                    <a16:creationId xmlns:a16="http://schemas.microsoft.com/office/drawing/2014/main" id="{CFE7E978-4415-2D4E-9D34-3C6F9D6F345F}"/>
                  </a:ext>
                </a:extLst>
              </p:cNvPr>
              <p:cNvSpPr/>
              <p:nvPr/>
            </p:nvSpPr>
            <p:spPr bwMode="auto">
              <a:xfrm flipH="1">
                <a:off x="3474" y="207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  <a:gd name="T7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29" name="Freeform 71">
                <a:extLst>
                  <a:ext uri="{FF2B5EF4-FFF2-40B4-BE49-F238E27FC236}">
                    <a16:creationId xmlns:a16="http://schemas.microsoft.com/office/drawing/2014/main" id="{D8657EC8-31AA-E44E-96C9-6CC8A66A4407}"/>
                  </a:ext>
                </a:extLst>
              </p:cNvPr>
              <p:cNvSpPr/>
              <p:nvPr/>
            </p:nvSpPr>
            <p:spPr bwMode="auto">
              <a:xfrm>
                <a:off x="3702" y="1530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0" name="Freeform 72">
                <a:extLst>
                  <a:ext uri="{FF2B5EF4-FFF2-40B4-BE49-F238E27FC236}">
                    <a16:creationId xmlns:a16="http://schemas.microsoft.com/office/drawing/2014/main" id="{46DE3E3C-DFF5-7C45-A802-BAB208F0357B}"/>
                  </a:ext>
                </a:extLst>
              </p:cNvPr>
              <p:cNvSpPr/>
              <p:nvPr/>
            </p:nvSpPr>
            <p:spPr bwMode="auto">
              <a:xfrm>
                <a:off x="3421" y="2084"/>
                <a:ext cx="17" cy="15"/>
              </a:xfrm>
              <a:custGeom>
                <a:avLst/>
                <a:gdLst>
                  <a:gd name="T0" fmla="*/ 2 w 8"/>
                  <a:gd name="T1" fmla="*/ 5 h 7"/>
                  <a:gd name="T2" fmla="*/ 4 w 8"/>
                  <a:gd name="T3" fmla="*/ 2 h 7"/>
                  <a:gd name="T4" fmla="*/ 2 w 8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2" y="5"/>
                    </a:moveTo>
                    <a:cubicBezTo>
                      <a:pt x="8" y="0"/>
                      <a:pt x="0" y="7"/>
                      <a:pt x="4" y="2"/>
                    </a:cubicBezTo>
                    <a:cubicBezTo>
                      <a:pt x="2" y="3"/>
                      <a:pt x="2" y="4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1" name="Freeform 73">
                <a:extLst>
                  <a:ext uri="{FF2B5EF4-FFF2-40B4-BE49-F238E27FC236}">
                    <a16:creationId xmlns:a16="http://schemas.microsoft.com/office/drawing/2014/main" id="{9803D872-46B5-174E-B851-2C679593F3FB}"/>
                  </a:ext>
                </a:extLst>
              </p:cNvPr>
              <p:cNvSpPr/>
              <p:nvPr/>
            </p:nvSpPr>
            <p:spPr bwMode="auto">
              <a:xfrm>
                <a:off x="4381" y="2247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0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2" name="Freeform 74">
                <a:extLst>
                  <a:ext uri="{FF2B5EF4-FFF2-40B4-BE49-F238E27FC236}">
                    <a16:creationId xmlns:a16="http://schemas.microsoft.com/office/drawing/2014/main" id="{8FDFE7E0-F3FE-3F4A-B835-4A9B97B72741}"/>
                  </a:ext>
                </a:extLst>
              </p:cNvPr>
              <p:cNvSpPr/>
              <p:nvPr/>
            </p:nvSpPr>
            <p:spPr bwMode="auto">
              <a:xfrm>
                <a:off x="4381" y="2247"/>
                <a:ext cx="2" cy="6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1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3" name="Freeform 75">
                <a:extLst>
                  <a:ext uri="{FF2B5EF4-FFF2-40B4-BE49-F238E27FC236}">
                    <a16:creationId xmlns:a16="http://schemas.microsoft.com/office/drawing/2014/main" id="{ED2E33C0-CD52-2B40-82DD-ECA50A3C6BA7}"/>
                  </a:ext>
                </a:extLst>
              </p:cNvPr>
              <p:cNvSpPr/>
              <p:nvPr/>
            </p:nvSpPr>
            <p:spPr bwMode="auto">
              <a:xfrm flipH="1">
                <a:off x="3914" y="15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4" name="Freeform 76">
                <a:extLst>
                  <a:ext uri="{FF2B5EF4-FFF2-40B4-BE49-F238E27FC236}">
                    <a16:creationId xmlns:a16="http://schemas.microsoft.com/office/drawing/2014/main" id="{A86107D8-48C1-0244-8F98-868E8E57B3A2}"/>
                  </a:ext>
                </a:extLst>
              </p:cNvPr>
              <p:cNvSpPr/>
              <p:nvPr/>
            </p:nvSpPr>
            <p:spPr bwMode="auto">
              <a:xfrm>
                <a:off x="3317" y="1492"/>
                <a:ext cx="1064" cy="1219"/>
              </a:xfrm>
              <a:custGeom>
                <a:avLst/>
                <a:gdLst>
                  <a:gd name="T0" fmla="*/ 307 w 501"/>
                  <a:gd name="T1" fmla="*/ 7 h 575"/>
                  <a:gd name="T2" fmla="*/ 204 w 501"/>
                  <a:gd name="T3" fmla="*/ 13 h 575"/>
                  <a:gd name="T4" fmla="*/ 130 w 501"/>
                  <a:gd name="T5" fmla="*/ 42 h 575"/>
                  <a:gd name="T6" fmla="*/ 23 w 501"/>
                  <a:gd name="T7" fmla="*/ 152 h 575"/>
                  <a:gd name="T8" fmla="*/ 0 w 501"/>
                  <a:gd name="T9" fmla="*/ 247 h 575"/>
                  <a:gd name="T10" fmla="*/ 50 w 501"/>
                  <a:gd name="T11" fmla="*/ 385 h 575"/>
                  <a:gd name="T12" fmla="*/ 111 w 501"/>
                  <a:gd name="T13" fmla="*/ 430 h 575"/>
                  <a:gd name="T14" fmla="*/ 184 w 501"/>
                  <a:gd name="T15" fmla="*/ 490 h 575"/>
                  <a:gd name="T16" fmla="*/ 202 w 501"/>
                  <a:gd name="T17" fmla="*/ 528 h 575"/>
                  <a:gd name="T18" fmla="*/ 213 w 501"/>
                  <a:gd name="T19" fmla="*/ 562 h 575"/>
                  <a:gd name="T20" fmla="*/ 214 w 501"/>
                  <a:gd name="T21" fmla="*/ 567 h 575"/>
                  <a:gd name="T22" fmla="*/ 211 w 501"/>
                  <a:gd name="T23" fmla="*/ 536 h 575"/>
                  <a:gd name="T24" fmla="*/ 199 w 501"/>
                  <a:gd name="T25" fmla="*/ 494 h 575"/>
                  <a:gd name="T26" fmla="*/ 165 w 501"/>
                  <a:gd name="T27" fmla="*/ 454 h 575"/>
                  <a:gd name="T28" fmla="*/ 164 w 501"/>
                  <a:gd name="T29" fmla="*/ 451 h 575"/>
                  <a:gd name="T30" fmla="*/ 135 w 501"/>
                  <a:gd name="T31" fmla="*/ 430 h 575"/>
                  <a:gd name="T32" fmla="*/ 134 w 501"/>
                  <a:gd name="T33" fmla="*/ 428 h 575"/>
                  <a:gd name="T34" fmla="*/ 125 w 501"/>
                  <a:gd name="T35" fmla="*/ 419 h 575"/>
                  <a:gd name="T36" fmla="*/ 97 w 501"/>
                  <a:gd name="T37" fmla="*/ 407 h 575"/>
                  <a:gd name="T38" fmla="*/ 85 w 501"/>
                  <a:gd name="T39" fmla="*/ 394 h 575"/>
                  <a:gd name="T40" fmla="*/ 77 w 501"/>
                  <a:gd name="T41" fmla="*/ 384 h 575"/>
                  <a:gd name="T42" fmla="*/ 63 w 501"/>
                  <a:gd name="T43" fmla="*/ 368 h 575"/>
                  <a:gd name="T44" fmla="*/ 49 w 501"/>
                  <a:gd name="T45" fmla="*/ 353 h 575"/>
                  <a:gd name="T46" fmla="*/ 40 w 501"/>
                  <a:gd name="T47" fmla="*/ 338 h 575"/>
                  <a:gd name="T48" fmla="*/ 25 w 501"/>
                  <a:gd name="T49" fmla="*/ 323 h 575"/>
                  <a:gd name="T50" fmla="*/ 29 w 501"/>
                  <a:gd name="T51" fmla="*/ 315 h 575"/>
                  <a:gd name="T52" fmla="*/ 21 w 501"/>
                  <a:gd name="T53" fmla="*/ 247 h 575"/>
                  <a:gd name="T54" fmla="*/ 23 w 501"/>
                  <a:gd name="T55" fmla="*/ 221 h 575"/>
                  <a:gd name="T56" fmla="*/ 26 w 501"/>
                  <a:gd name="T57" fmla="*/ 191 h 575"/>
                  <a:gd name="T58" fmla="*/ 56 w 501"/>
                  <a:gd name="T59" fmla="*/ 133 h 575"/>
                  <a:gd name="T60" fmla="*/ 74 w 501"/>
                  <a:gd name="T61" fmla="*/ 107 h 575"/>
                  <a:gd name="T62" fmla="*/ 84 w 501"/>
                  <a:gd name="T63" fmla="*/ 99 h 575"/>
                  <a:gd name="T64" fmla="*/ 90 w 501"/>
                  <a:gd name="T65" fmla="*/ 91 h 575"/>
                  <a:gd name="T66" fmla="*/ 110 w 501"/>
                  <a:gd name="T67" fmla="*/ 80 h 575"/>
                  <a:gd name="T68" fmla="*/ 129 w 501"/>
                  <a:gd name="T69" fmla="*/ 65 h 575"/>
                  <a:gd name="T70" fmla="*/ 182 w 501"/>
                  <a:gd name="T71" fmla="*/ 36 h 575"/>
                  <a:gd name="T72" fmla="*/ 211 w 501"/>
                  <a:gd name="T73" fmla="*/ 29 h 575"/>
                  <a:gd name="T74" fmla="*/ 253 w 501"/>
                  <a:gd name="T75" fmla="*/ 19 h 575"/>
                  <a:gd name="T76" fmla="*/ 281 w 501"/>
                  <a:gd name="T77" fmla="*/ 19 h 575"/>
                  <a:gd name="T78" fmla="*/ 284 w 501"/>
                  <a:gd name="T79" fmla="*/ 19 h 575"/>
                  <a:gd name="T80" fmla="*/ 320 w 501"/>
                  <a:gd name="T81" fmla="*/ 24 h 575"/>
                  <a:gd name="T82" fmla="*/ 369 w 501"/>
                  <a:gd name="T83" fmla="*/ 42 h 575"/>
                  <a:gd name="T84" fmla="*/ 388 w 501"/>
                  <a:gd name="T85" fmla="*/ 53 h 575"/>
                  <a:gd name="T86" fmla="*/ 407 w 501"/>
                  <a:gd name="T87" fmla="*/ 71 h 575"/>
                  <a:gd name="T88" fmla="*/ 435 w 501"/>
                  <a:gd name="T89" fmla="*/ 107 h 575"/>
                  <a:gd name="T90" fmla="*/ 462 w 501"/>
                  <a:gd name="T91" fmla="*/ 154 h 575"/>
                  <a:gd name="T92" fmla="*/ 471 w 501"/>
                  <a:gd name="T93" fmla="*/ 184 h 575"/>
                  <a:gd name="T94" fmla="*/ 464 w 501"/>
                  <a:gd name="T95" fmla="*/ 279 h 575"/>
                  <a:gd name="T96" fmla="*/ 451 w 501"/>
                  <a:gd name="T97" fmla="*/ 307 h 575"/>
                  <a:gd name="T98" fmla="*/ 395 w 501"/>
                  <a:gd name="T99" fmla="*/ 377 h 575"/>
                  <a:gd name="T100" fmla="*/ 368 w 501"/>
                  <a:gd name="T101" fmla="*/ 412 h 575"/>
                  <a:gd name="T102" fmla="*/ 363 w 501"/>
                  <a:gd name="T103" fmla="*/ 573 h 575"/>
                  <a:gd name="T104" fmla="*/ 446 w 501"/>
                  <a:gd name="T105" fmla="*/ 342 h 575"/>
                  <a:gd name="T106" fmla="*/ 463 w 501"/>
                  <a:gd name="T107" fmla="*/ 118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01" h="575">
                    <a:moveTo>
                      <a:pt x="463" y="118"/>
                    </a:moveTo>
                    <a:cubicBezTo>
                      <a:pt x="439" y="74"/>
                      <a:pt x="402" y="38"/>
                      <a:pt x="355" y="17"/>
                    </a:cubicBezTo>
                    <a:cubicBezTo>
                      <a:pt x="347" y="17"/>
                      <a:pt x="337" y="12"/>
                      <a:pt x="328" y="12"/>
                    </a:cubicBezTo>
                    <a:cubicBezTo>
                      <a:pt x="328" y="11"/>
                      <a:pt x="328" y="11"/>
                      <a:pt x="328" y="11"/>
                    </a:cubicBezTo>
                    <a:cubicBezTo>
                      <a:pt x="320" y="11"/>
                      <a:pt x="319" y="8"/>
                      <a:pt x="310" y="5"/>
                    </a:cubicBezTo>
                    <a:cubicBezTo>
                      <a:pt x="309" y="7"/>
                      <a:pt x="306" y="5"/>
                      <a:pt x="307" y="7"/>
                    </a:cubicBezTo>
                    <a:cubicBezTo>
                      <a:pt x="303" y="8"/>
                      <a:pt x="301" y="3"/>
                      <a:pt x="296" y="4"/>
                    </a:cubicBezTo>
                    <a:cubicBezTo>
                      <a:pt x="296" y="3"/>
                      <a:pt x="296" y="5"/>
                      <a:pt x="295" y="4"/>
                    </a:cubicBezTo>
                    <a:cubicBezTo>
                      <a:pt x="282" y="5"/>
                      <a:pt x="298" y="3"/>
                      <a:pt x="282" y="0"/>
                    </a:cubicBezTo>
                    <a:cubicBezTo>
                      <a:pt x="259" y="0"/>
                      <a:pt x="236" y="5"/>
                      <a:pt x="215" y="9"/>
                    </a:cubicBezTo>
                    <a:cubicBezTo>
                      <a:pt x="216" y="9"/>
                      <a:pt x="217" y="10"/>
                      <a:pt x="215" y="11"/>
                    </a:cubicBezTo>
                    <a:cubicBezTo>
                      <a:pt x="212" y="8"/>
                      <a:pt x="208" y="13"/>
                      <a:pt x="204" y="13"/>
                    </a:cubicBezTo>
                    <a:cubicBezTo>
                      <a:pt x="204" y="12"/>
                      <a:pt x="206" y="12"/>
                      <a:pt x="207" y="11"/>
                    </a:cubicBezTo>
                    <a:cubicBezTo>
                      <a:pt x="197" y="13"/>
                      <a:pt x="190" y="17"/>
                      <a:pt x="181" y="19"/>
                    </a:cubicBezTo>
                    <a:cubicBezTo>
                      <a:pt x="173" y="24"/>
                      <a:pt x="163" y="25"/>
                      <a:pt x="158" y="29"/>
                    </a:cubicBezTo>
                    <a:cubicBezTo>
                      <a:pt x="159" y="27"/>
                      <a:pt x="154" y="30"/>
                      <a:pt x="152" y="30"/>
                    </a:cubicBezTo>
                    <a:cubicBezTo>
                      <a:pt x="148" y="37"/>
                      <a:pt x="136" y="37"/>
                      <a:pt x="131" y="43"/>
                    </a:cubicBezTo>
                    <a:cubicBezTo>
                      <a:pt x="130" y="42"/>
                      <a:pt x="130" y="42"/>
                      <a:pt x="130" y="42"/>
                    </a:cubicBezTo>
                    <a:cubicBezTo>
                      <a:pt x="110" y="54"/>
                      <a:pt x="88" y="68"/>
                      <a:pt x="70" y="87"/>
                    </a:cubicBezTo>
                    <a:cubicBezTo>
                      <a:pt x="59" y="96"/>
                      <a:pt x="48" y="108"/>
                      <a:pt x="39" y="121"/>
                    </a:cubicBezTo>
                    <a:cubicBezTo>
                      <a:pt x="38" y="123"/>
                      <a:pt x="40" y="122"/>
                      <a:pt x="39" y="124"/>
                    </a:cubicBezTo>
                    <a:cubicBezTo>
                      <a:pt x="37" y="127"/>
                      <a:pt x="38" y="123"/>
                      <a:pt x="37" y="124"/>
                    </a:cubicBezTo>
                    <a:cubicBezTo>
                      <a:pt x="34" y="132"/>
                      <a:pt x="28" y="140"/>
                      <a:pt x="23" y="148"/>
                    </a:cubicBezTo>
                    <a:cubicBezTo>
                      <a:pt x="23" y="150"/>
                      <a:pt x="22" y="152"/>
                      <a:pt x="23" y="152"/>
                    </a:cubicBezTo>
                    <a:cubicBezTo>
                      <a:pt x="17" y="161"/>
                      <a:pt x="14" y="176"/>
                      <a:pt x="9" y="185"/>
                    </a:cubicBezTo>
                    <a:cubicBezTo>
                      <a:pt x="14" y="183"/>
                      <a:pt x="10" y="192"/>
                      <a:pt x="10" y="196"/>
                    </a:cubicBezTo>
                    <a:cubicBezTo>
                      <a:pt x="9" y="198"/>
                      <a:pt x="8" y="198"/>
                      <a:pt x="8" y="197"/>
                    </a:cubicBezTo>
                    <a:cubicBezTo>
                      <a:pt x="6" y="205"/>
                      <a:pt x="5" y="209"/>
                      <a:pt x="3" y="219"/>
                    </a:cubicBezTo>
                    <a:cubicBezTo>
                      <a:pt x="2" y="223"/>
                      <a:pt x="4" y="225"/>
                      <a:pt x="3" y="230"/>
                    </a:cubicBezTo>
                    <a:cubicBezTo>
                      <a:pt x="0" y="233"/>
                      <a:pt x="1" y="241"/>
                      <a:pt x="0" y="247"/>
                    </a:cubicBezTo>
                    <a:cubicBezTo>
                      <a:pt x="2" y="245"/>
                      <a:pt x="4" y="252"/>
                      <a:pt x="3" y="257"/>
                    </a:cubicBezTo>
                    <a:cubicBezTo>
                      <a:pt x="0" y="256"/>
                      <a:pt x="0" y="256"/>
                      <a:pt x="0" y="256"/>
                    </a:cubicBezTo>
                    <a:cubicBezTo>
                      <a:pt x="1" y="272"/>
                      <a:pt x="0" y="297"/>
                      <a:pt x="9" y="316"/>
                    </a:cubicBezTo>
                    <a:cubicBezTo>
                      <a:pt x="8" y="318"/>
                      <a:pt x="8" y="318"/>
                      <a:pt x="8" y="318"/>
                    </a:cubicBezTo>
                    <a:cubicBezTo>
                      <a:pt x="17" y="337"/>
                      <a:pt x="25" y="356"/>
                      <a:pt x="39" y="370"/>
                    </a:cubicBezTo>
                    <a:cubicBezTo>
                      <a:pt x="42" y="375"/>
                      <a:pt x="47" y="381"/>
                      <a:pt x="50" y="385"/>
                    </a:cubicBezTo>
                    <a:cubicBezTo>
                      <a:pt x="56" y="390"/>
                      <a:pt x="58" y="391"/>
                      <a:pt x="63" y="393"/>
                    </a:cubicBezTo>
                    <a:cubicBezTo>
                      <a:pt x="65" y="395"/>
                      <a:pt x="65" y="397"/>
                      <a:pt x="65" y="398"/>
                    </a:cubicBezTo>
                    <a:cubicBezTo>
                      <a:pt x="71" y="405"/>
                      <a:pt x="76" y="411"/>
                      <a:pt x="83" y="414"/>
                    </a:cubicBezTo>
                    <a:cubicBezTo>
                      <a:pt x="83" y="415"/>
                      <a:pt x="83" y="415"/>
                      <a:pt x="83" y="415"/>
                    </a:cubicBezTo>
                    <a:cubicBezTo>
                      <a:pt x="89" y="419"/>
                      <a:pt x="98" y="423"/>
                      <a:pt x="104" y="429"/>
                    </a:cubicBezTo>
                    <a:cubicBezTo>
                      <a:pt x="106" y="429"/>
                      <a:pt x="113" y="433"/>
                      <a:pt x="111" y="430"/>
                    </a:cubicBezTo>
                    <a:cubicBezTo>
                      <a:pt x="114" y="431"/>
                      <a:pt x="111" y="433"/>
                      <a:pt x="115" y="433"/>
                    </a:cubicBezTo>
                    <a:cubicBezTo>
                      <a:pt x="111" y="433"/>
                      <a:pt x="111" y="433"/>
                      <a:pt x="111" y="433"/>
                    </a:cubicBezTo>
                    <a:cubicBezTo>
                      <a:pt x="125" y="443"/>
                      <a:pt x="138" y="450"/>
                      <a:pt x="152" y="459"/>
                    </a:cubicBezTo>
                    <a:cubicBezTo>
                      <a:pt x="154" y="464"/>
                      <a:pt x="165" y="469"/>
                      <a:pt x="170" y="476"/>
                    </a:cubicBezTo>
                    <a:cubicBezTo>
                      <a:pt x="175" y="479"/>
                      <a:pt x="180" y="487"/>
                      <a:pt x="185" y="489"/>
                    </a:cubicBezTo>
                    <a:cubicBezTo>
                      <a:pt x="184" y="490"/>
                      <a:pt x="184" y="490"/>
                      <a:pt x="184" y="490"/>
                    </a:cubicBezTo>
                    <a:cubicBezTo>
                      <a:pt x="188" y="495"/>
                      <a:pt x="194" y="503"/>
                      <a:pt x="196" y="512"/>
                    </a:cubicBezTo>
                    <a:cubicBezTo>
                      <a:pt x="198" y="518"/>
                      <a:pt x="200" y="517"/>
                      <a:pt x="202" y="521"/>
                    </a:cubicBezTo>
                    <a:cubicBezTo>
                      <a:pt x="201" y="521"/>
                      <a:pt x="201" y="521"/>
                      <a:pt x="201" y="521"/>
                    </a:cubicBezTo>
                    <a:cubicBezTo>
                      <a:pt x="203" y="525"/>
                      <a:pt x="206" y="526"/>
                      <a:pt x="207" y="528"/>
                    </a:cubicBezTo>
                    <a:cubicBezTo>
                      <a:pt x="207" y="532"/>
                      <a:pt x="208" y="532"/>
                      <a:pt x="208" y="536"/>
                    </a:cubicBezTo>
                    <a:cubicBezTo>
                      <a:pt x="207" y="532"/>
                      <a:pt x="205" y="530"/>
                      <a:pt x="202" y="528"/>
                    </a:cubicBezTo>
                    <a:cubicBezTo>
                      <a:pt x="203" y="534"/>
                      <a:pt x="207" y="539"/>
                      <a:pt x="206" y="543"/>
                    </a:cubicBezTo>
                    <a:cubicBezTo>
                      <a:pt x="207" y="547"/>
                      <a:pt x="207" y="551"/>
                      <a:pt x="209" y="551"/>
                    </a:cubicBezTo>
                    <a:cubicBezTo>
                      <a:pt x="209" y="552"/>
                      <a:pt x="208" y="555"/>
                      <a:pt x="207" y="552"/>
                    </a:cubicBezTo>
                    <a:cubicBezTo>
                      <a:pt x="208" y="556"/>
                      <a:pt x="208" y="558"/>
                      <a:pt x="209" y="560"/>
                    </a:cubicBezTo>
                    <a:cubicBezTo>
                      <a:pt x="209" y="560"/>
                      <a:pt x="209" y="559"/>
                      <a:pt x="209" y="558"/>
                    </a:cubicBezTo>
                    <a:cubicBezTo>
                      <a:pt x="211" y="560"/>
                      <a:pt x="211" y="563"/>
                      <a:pt x="213" y="562"/>
                    </a:cubicBezTo>
                    <a:cubicBezTo>
                      <a:pt x="212" y="561"/>
                      <a:pt x="212" y="560"/>
                      <a:pt x="212" y="558"/>
                    </a:cubicBezTo>
                    <a:cubicBezTo>
                      <a:pt x="213" y="559"/>
                      <a:pt x="214" y="565"/>
                      <a:pt x="213" y="567"/>
                    </a:cubicBezTo>
                    <a:cubicBezTo>
                      <a:pt x="212" y="569"/>
                      <a:pt x="210" y="563"/>
                      <a:pt x="210" y="566"/>
                    </a:cubicBezTo>
                    <a:cubicBezTo>
                      <a:pt x="213" y="575"/>
                      <a:pt x="213" y="575"/>
                      <a:pt x="213" y="575"/>
                    </a:cubicBezTo>
                    <a:cubicBezTo>
                      <a:pt x="213" y="573"/>
                      <a:pt x="214" y="570"/>
                      <a:pt x="215" y="571"/>
                    </a:cubicBezTo>
                    <a:cubicBezTo>
                      <a:pt x="214" y="567"/>
                      <a:pt x="214" y="567"/>
                      <a:pt x="214" y="567"/>
                    </a:cubicBezTo>
                    <a:cubicBezTo>
                      <a:pt x="215" y="567"/>
                      <a:pt x="215" y="567"/>
                      <a:pt x="215" y="567"/>
                    </a:cubicBezTo>
                    <a:cubicBezTo>
                      <a:pt x="214" y="560"/>
                      <a:pt x="215" y="555"/>
                      <a:pt x="214" y="548"/>
                    </a:cubicBezTo>
                    <a:cubicBezTo>
                      <a:pt x="212" y="551"/>
                      <a:pt x="212" y="551"/>
                      <a:pt x="212" y="551"/>
                    </a:cubicBezTo>
                    <a:cubicBezTo>
                      <a:pt x="212" y="547"/>
                      <a:pt x="209" y="543"/>
                      <a:pt x="210" y="539"/>
                    </a:cubicBezTo>
                    <a:cubicBezTo>
                      <a:pt x="211" y="541"/>
                      <a:pt x="211" y="539"/>
                      <a:pt x="212" y="539"/>
                    </a:cubicBezTo>
                    <a:cubicBezTo>
                      <a:pt x="212" y="538"/>
                      <a:pt x="211" y="537"/>
                      <a:pt x="211" y="536"/>
                    </a:cubicBezTo>
                    <a:cubicBezTo>
                      <a:pt x="214" y="538"/>
                      <a:pt x="214" y="538"/>
                      <a:pt x="214" y="538"/>
                    </a:cubicBezTo>
                    <a:cubicBezTo>
                      <a:pt x="210" y="536"/>
                      <a:pt x="210" y="526"/>
                      <a:pt x="210" y="525"/>
                    </a:cubicBezTo>
                    <a:cubicBezTo>
                      <a:pt x="210" y="525"/>
                      <a:pt x="210" y="525"/>
                      <a:pt x="210" y="525"/>
                    </a:cubicBezTo>
                    <a:cubicBezTo>
                      <a:pt x="209" y="519"/>
                      <a:pt x="209" y="527"/>
                      <a:pt x="208" y="523"/>
                    </a:cubicBezTo>
                    <a:cubicBezTo>
                      <a:pt x="207" y="519"/>
                      <a:pt x="210" y="520"/>
                      <a:pt x="210" y="517"/>
                    </a:cubicBezTo>
                    <a:cubicBezTo>
                      <a:pt x="207" y="511"/>
                      <a:pt x="202" y="501"/>
                      <a:pt x="199" y="494"/>
                    </a:cubicBezTo>
                    <a:cubicBezTo>
                      <a:pt x="196" y="489"/>
                      <a:pt x="191" y="484"/>
                      <a:pt x="186" y="481"/>
                    </a:cubicBezTo>
                    <a:cubicBezTo>
                      <a:pt x="183" y="477"/>
                      <a:pt x="189" y="480"/>
                      <a:pt x="184" y="476"/>
                    </a:cubicBezTo>
                    <a:cubicBezTo>
                      <a:pt x="186" y="476"/>
                      <a:pt x="186" y="475"/>
                      <a:pt x="186" y="474"/>
                    </a:cubicBezTo>
                    <a:cubicBezTo>
                      <a:pt x="185" y="474"/>
                      <a:pt x="179" y="467"/>
                      <a:pt x="181" y="471"/>
                    </a:cubicBezTo>
                    <a:cubicBezTo>
                      <a:pt x="176" y="466"/>
                      <a:pt x="169" y="460"/>
                      <a:pt x="163" y="455"/>
                    </a:cubicBezTo>
                    <a:cubicBezTo>
                      <a:pt x="165" y="457"/>
                      <a:pt x="167" y="456"/>
                      <a:pt x="165" y="454"/>
                    </a:cubicBezTo>
                    <a:cubicBezTo>
                      <a:pt x="162" y="453"/>
                      <a:pt x="156" y="450"/>
                      <a:pt x="151" y="445"/>
                    </a:cubicBezTo>
                    <a:cubicBezTo>
                      <a:pt x="150" y="447"/>
                      <a:pt x="152" y="448"/>
                      <a:pt x="150" y="449"/>
                    </a:cubicBezTo>
                    <a:cubicBezTo>
                      <a:pt x="149" y="449"/>
                      <a:pt x="147" y="449"/>
                      <a:pt x="146" y="447"/>
                    </a:cubicBezTo>
                    <a:cubicBezTo>
                      <a:pt x="147" y="445"/>
                      <a:pt x="148" y="443"/>
                      <a:pt x="144" y="440"/>
                    </a:cubicBezTo>
                    <a:cubicBezTo>
                      <a:pt x="146" y="438"/>
                      <a:pt x="152" y="446"/>
                      <a:pt x="151" y="442"/>
                    </a:cubicBezTo>
                    <a:cubicBezTo>
                      <a:pt x="154" y="442"/>
                      <a:pt x="163" y="448"/>
                      <a:pt x="164" y="451"/>
                    </a:cubicBezTo>
                    <a:cubicBezTo>
                      <a:pt x="170" y="452"/>
                      <a:pt x="161" y="448"/>
                      <a:pt x="163" y="447"/>
                    </a:cubicBezTo>
                    <a:cubicBezTo>
                      <a:pt x="159" y="444"/>
                      <a:pt x="157" y="444"/>
                      <a:pt x="151" y="440"/>
                    </a:cubicBezTo>
                    <a:cubicBezTo>
                      <a:pt x="150" y="440"/>
                      <a:pt x="152" y="442"/>
                      <a:pt x="148" y="441"/>
                    </a:cubicBezTo>
                    <a:cubicBezTo>
                      <a:pt x="142" y="439"/>
                      <a:pt x="143" y="435"/>
                      <a:pt x="141" y="434"/>
                    </a:cubicBezTo>
                    <a:cubicBezTo>
                      <a:pt x="144" y="435"/>
                      <a:pt x="144" y="435"/>
                      <a:pt x="144" y="435"/>
                    </a:cubicBezTo>
                    <a:cubicBezTo>
                      <a:pt x="141" y="432"/>
                      <a:pt x="139" y="432"/>
                      <a:pt x="135" y="430"/>
                    </a:cubicBezTo>
                    <a:cubicBezTo>
                      <a:pt x="136" y="426"/>
                      <a:pt x="142" y="434"/>
                      <a:pt x="144" y="433"/>
                    </a:cubicBezTo>
                    <a:cubicBezTo>
                      <a:pt x="143" y="429"/>
                      <a:pt x="143" y="429"/>
                      <a:pt x="143" y="429"/>
                    </a:cubicBezTo>
                    <a:cubicBezTo>
                      <a:pt x="137" y="425"/>
                      <a:pt x="140" y="430"/>
                      <a:pt x="134" y="425"/>
                    </a:cubicBezTo>
                    <a:cubicBezTo>
                      <a:pt x="135" y="425"/>
                      <a:pt x="135" y="425"/>
                      <a:pt x="135" y="425"/>
                    </a:cubicBezTo>
                    <a:cubicBezTo>
                      <a:pt x="131" y="423"/>
                      <a:pt x="131" y="423"/>
                      <a:pt x="131" y="423"/>
                    </a:cubicBezTo>
                    <a:cubicBezTo>
                      <a:pt x="131" y="424"/>
                      <a:pt x="130" y="426"/>
                      <a:pt x="134" y="428"/>
                    </a:cubicBezTo>
                    <a:cubicBezTo>
                      <a:pt x="130" y="429"/>
                      <a:pt x="131" y="427"/>
                      <a:pt x="125" y="424"/>
                    </a:cubicBezTo>
                    <a:cubicBezTo>
                      <a:pt x="122" y="424"/>
                      <a:pt x="127" y="425"/>
                      <a:pt x="126" y="427"/>
                    </a:cubicBezTo>
                    <a:cubicBezTo>
                      <a:pt x="126" y="428"/>
                      <a:pt x="123" y="426"/>
                      <a:pt x="120" y="425"/>
                    </a:cubicBezTo>
                    <a:cubicBezTo>
                      <a:pt x="116" y="422"/>
                      <a:pt x="119" y="421"/>
                      <a:pt x="118" y="419"/>
                    </a:cubicBezTo>
                    <a:cubicBezTo>
                      <a:pt x="119" y="420"/>
                      <a:pt x="122" y="422"/>
                      <a:pt x="121" y="422"/>
                    </a:cubicBezTo>
                    <a:cubicBezTo>
                      <a:pt x="127" y="424"/>
                      <a:pt x="121" y="418"/>
                      <a:pt x="125" y="419"/>
                    </a:cubicBezTo>
                    <a:cubicBezTo>
                      <a:pt x="122" y="415"/>
                      <a:pt x="121" y="417"/>
                      <a:pt x="118" y="416"/>
                    </a:cubicBezTo>
                    <a:cubicBezTo>
                      <a:pt x="119" y="417"/>
                      <a:pt x="117" y="418"/>
                      <a:pt x="117" y="419"/>
                    </a:cubicBezTo>
                    <a:cubicBezTo>
                      <a:pt x="108" y="418"/>
                      <a:pt x="115" y="413"/>
                      <a:pt x="108" y="409"/>
                    </a:cubicBezTo>
                    <a:cubicBezTo>
                      <a:pt x="108" y="413"/>
                      <a:pt x="98" y="407"/>
                      <a:pt x="100" y="413"/>
                    </a:cubicBezTo>
                    <a:cubicBezTo>
                      <a:pt x="98" y="412"/>
                      <a:pt x="96" y="411"/>
                      <a:pt x="95" y="410"/>
                    </a:cubicBezTo>
                    <a:cubicBezTo>
                      <a:pt x="98" y="409"/>
                      <a:pt x="93" y="407"/>
                      <a:pt x="97" y="407"/>
                    </a:cubicBezTo>
                    <a:cubicBezTo>
                      <a:pt x="95" y="405"/>
                      <a:pt x="95" y="405"/>
                      <a:pt x="95" y="405"/>
                    </a:cubicBezTo>
                    <a:cubicBezTo>
                      <a:pt x="100" y="406"/>
                      <a:pt x="100" y="406"/>
                      <a:pt x="100" y="406"/>
                    </a:cubicBezTo>
                    <a:cubicBezTo>
                      <a:pt x="98" y="403"/>
                      <a:pt x="95" y="399"/>
                      <a:pt x="94" y="397"/>
                    </a:cubicBezTo>
                    <a:cubicBezTo>
                      <a:pt x="91" y="395"/>
                      <a:pt x="94" y="399"/>
                      <a:pt x="90" y="397"/>
                    </a:cubicBezTo>
                    <a:cubicBezTo>
                      <a:pt x="92" y="397"/>
                      <a:pt x="91" y="394"/>
                      <a:pt x="89" y="393"/>
                    </a:cubicBezTo>
                    <a:cubicBezTo>
                      <a:pt x="92" y="396"/>
                      <a:pt x="87" y="395"/>
                      <a:pt x="85" y="394"/>
                    </a:cubicBezTo>
                    <a:cubicBezTo>
                      <a:pt x="82" y="392"/>
                      <a:pt x="81" y="388"/>
                      <a:pt x="81" y="388"/>
                    </a:cubicBezTo>
                    <a:cubicBezTo>
                      <a:pt x="86" y="389"/>
                      <a:pt x="86" y="389"/>
                      <a:pt x="86" y="389"/>
                    </a:cubicBezTo>
                    <a:cubicBezTo>
                      <a:pt x="82" y="388"/>
                      <a:pt x="85" y="388"/>
                      <a:pt x="82" y="386"/>
                    </a:cubicBezTo>
                    <a:cubicBezTo>
                      <a:pt x="81" y="386"/>
                      <a:pt x="78" y="386"/>
                      <a:pt x="77" y="387"/>
                    </a:cubicBezTo>
                    <a:cubicBezTo>
                      <a:pt x="75" y="385"/>
                      <a:pt x="74" y="383"/>
                      <a:pt x="73" y="383"/>
                    </a:cubicBezTo>
                    <a:cubicBezTo>
                      <a:pt x="77" y="384"/>
                      <a:pt x="77" y="384"/>
                      <a:pt x="77" y="384"/>
                    </a:cubicBezTo>
                    <a:cubicBezTo>
                      <a:pt x="73" y="381"/>
                      <a:pt x="79" y="381"/>
                      <a:pt x="74" y="378"/>
                    </a:cubicBezTo>
                    <a:cubicBezTo>
                      <a:pt x="72" y="378"/>
                      <a:pt x="72" y="378"/>
                      <a:pt x="72" y="378"/>
                    </a:cubicBezTo>
                    <a:cubicBezTo>
                      <a:pt x="72" y="377"/>
                      <a:pt x="72" y="376"/>
                      <a:pt x="73" y="377"/>
                    </a:cubicBezTo>
                    <a:cubicBezTo>
                      <a:pt x="71" y="377"/>
                      <a:pt x="69" y="375"/>
                      <a:pt x="68" y="374"/>
                    </a:cubicBezTo>
                    <a:cubicBezTo>
                      <a:pt x="69" y="373"/>
                      <a:pt x="69" y="373"/>
                      <a:pt x="69" y="373"/>
                    </a:cubicBezTo>
                    <a:cubicBezTo>
                      <a:pt x="67" y="372"/>
                      <a:pt x="63" y="371"/>
                      <a:pt x="63" y="368"/>
                    </a:cubicBezTo>
                    <a:cubicBezTo>
                      <a:pt x="62" y="371"/>
                      <a:pt x="65" y="370"/>
                      <a:pt x="66" y="373"/>
                    </a:cubicBezTo>
                    <a:cubicBezTo>
                      <a:pt x="66" y="377"/>
                      <a:pt x="62" y="372"/>
                      <a:pt x="62" y="371"/>
                    </a:cubicBezTo>
                    <a:cubicBezTo>
                      <a:pt x="64" y="370"/>
                      <a:pt x="58" y="367"/>
                      <a:pt x="56" y="364"/>
                    </a:cubicBezTo>
                    <a:cubicBezTo>
                      <a:pt x="56" y="363"/>
                      <a:pt x="55" y="361"/>
                      <a:pt x="55" y="360"/>
                    </a:cubicBezTo>
                    <a:cubicBezTo>
                      <a:pt x="53" y="360"/>
                      <a:pt x="53" y="360"/>
                      <a:pt x="53" y="360"/>
                    </a:cubicBezTo>
                    <a:cubicBezTo>
                      <a:pt x="56" y="357"/>
                      <a:pt x="49" y="356"/>
                      <a:pt x="49" y="353"/>
                    </a:cubicBezTo>
                    <a:cubicBezTo>
                      <a:pt x="50" y="354"/>
                      <a:pt x="51" y="353"/>
                      <a:pt x="51" y="351"/>
                    </a:cubicBezTo>
                    <a:cubicBezTo>
                      <a:pt x="50" y="355"/>
                      <a:pt x="45" y="349"/>
                      <a:pt x="44" y="350"/>
                    </a:cubicBezTo>
                    <a:cubicBezTo>
                      <a:pt x="42" y="345"/>
                      <a:pt x="48" y="349"/>
                      <a:pt x="48" y="347"/>
                    </a:cubicBezTo>
                    <a:cubicBezTo>
                      <a:pt x="45" y="346"/>
                      <a:pt x="46" y="341"/>
                      <a:pt x="43" y="341"/>
                    </a:cubicBezTo>
                    <a:cubicBezTo>
                      <a:pt x="44" y="345"/>
                      <a:pt x="41" y="341"/>
                      <a:pt x="40" y="341"/>
                    </a:cubicBezTo>
                    <a:cubicBezTo>
                      <a:pt x="38" y="337"/>
                      <a:pt x="41" y="341"/>
                      <a:pt x="40" y="338"/>
                    </a:cubicBezTo>
                    <a:cubicBezTo>
                      <a:pt x="39" y="336"/>
                      <a:pt x="36" y="335"/>
                      <a:pt x="37" y="338"/>
                    </a:cubicBezTo>
                    <a:cubicBezTo>
                      <a:pt x="36" y="335"/>
                      <a:pt x="32" y="333"/>
                      <a:pt x="32" y="330"/>
                    </a:cubicBezTo>
                    <a:cubicBezTo>
                      <a:pt x="33" y="328"/>
                      <a:pt x="36" y="335"/>
                      <a:pt x="36" y="333"/>
                    </a:cubicBezTo>
                    <a:cubicBezTo>
                      <a:pt x="32" y="326"/>
                      <a:pt x="30" y="331"/>
                      <a:pt x="27" y="325"/>
                    </a:cubicBezTo>
                    <a:cubicBezTo>
                      <a:pt x="27" y="328"/>
                      <a:pt x="24" y="327"/>
                      <a:pt x="22" y="324"/>
                    </a:cubicBezTo>
                    <a:cubicBezTo>
                      <a:pt x="19" y="317"/>
                      <a:pt x="24" y="327"/>
                      <a:pt x="25" y="323"/>
                    </a:cubicBezTo>
                    <a:cubicBezTo>
                      <a:pt x="23" y="321"/>
                      <a:pt x="23" y="321"/>
                      <a:pt x="23" y="321"/>
                    </a:cubicBezTo>
                    <a:cubicBezTo>
                      <a:pt x="25" y="316"/>
                      <a:pt x="31" y="327"/>
                      <a:pt x="32" y="322"/>
                    </a:cubicBezTo>
                    <a:cubicBezTo>
                      <a:pt x="30" y="320"/>
                      <a:pt x="30" y="320"/>
                      <a:pt x="30" y="320"/>
                    </a:cubicBezTo>
                    <a:cubicBezTo>
                      <a:pt x="31" y="320"/>
                      <a:pt x="32" y="321"/>
                      <a:pt x="33" y="319"/>
                    </a:cubicBezTo>
                    <a:cubicBezTo>
                      <a:pt x="30" y="319"/>
                      <a:pt x="30" y="313"/>
                      <a:pt x="29" y="312"/>
                    </a:cubicBezTo>
                    <a:cubicBezTo>
                      <a:pt x="27" y="312"/>
                      <a:pt x="30" y="315"/>
                      <a:pt x="29" y="315"/>
                    </a:cubicBezTo>
                    <a:cubicBezTo>
                      <a:pt x="27" y="312"/>
                      <a:pt x="24" y="311"/>
                      <a:pt x="24" y="306"/>
                    </a:cubicBezTo>
                    <a:cubicBezTo>
                      <a:pt x="26" y="308"/>
                      <a:pt x="26" y="304"/>
                      <a:pt x="27" y="305"/>
                    </a:cubicBezTo>
                    <a:cubicBezTo>
                      <a:pt x="27" y="303"/>
                      <a:pt x="25" y="305"/>
                      <a:pt x="25" y="301"/>
                    </a:cubicBezTo>
                    <a:cubicBezTo>
                      <a:pt x="26" y="301"/>
                      <a:pt x="26" y="301"/>
                      <a:pt x="26" y="301"/>
                    </a:cubicBezTo>
                    <a:cubicBezTo>
                      <a:pt x="23" y="289"/>
                      <a:pt x="22" y="272"/>
                      <a:pt x="18" y="260"/>
                    </a:cubicBezTo>
                    <a:cubicBezTo>
                      <a:pt x="20" y="258"/>
                      <a:pt x="20" y="254"/>
                      <a:pt x="21" y="247"/>
                    </a:cubicBezTo>
                    <a:cubicBezTo>
                      <a:pt x="21" y="250"/>
                      <a:pt x="19" y="247"/>
                      <a:pt x="19" y="246"/>
                    </a:cubicBezTo>
                    <a:cubicBezTo>
                      <a:pt x="21" y="242"/>
                      <a:pt x="21" y="242"/>
                      <a:pt x="21" y="242"/>
                    </a:cubicBezTo>
                    <a:cubicBezTo>
                      <a:pt x="23" y="239"/>
                      <a:pt x="22" y="233"/>
                      <a:pt x="21" y="230"/>
                    </a:cubicBezTo>
                    <a:cubicBezTo>
                      <a:pt x="22" y="229"/>
                      <a:pt x="22" y="229"/>
                      <a:pt x="23" y="229"/>
                    </a:cubicBezTo>
                    <a:cubicBezTo>
                      <a:pt x="24" y="225"/>
                      <a:pt x="22" y="225"/>
                      <a:pt x="22" y="224"/>
                    </a:cubicBezTo>
                    <a:cubicBezTo>
                      <a:pt x="23" y="221"/>
                      <a:pt x="23" y="221"/>
                      <a:pt x="23" y="221"/>
                    </a:cubicBezTo>
                    <a:cubicBezTo>
                      <a:pt x="22" y="221"/>
                      <a:pt x="22" y="221"/>
                      <a:pt x="22" y="221"/>
                    </a:cubicBezTo>
                    <a:cubicBezTo>
                      <a:pt x="22" y="217"/>
                      <a:pt x="23" y="213"/>
                      <a:pt x="25" y="213"/>
                    </a:cubicBezTo>
                    <a:cubicBezTo>
                      <a:pt x="25" y="212"/>
                      <a:pt x="25" y="211"/>
                      <a:pt x="24" y="212"/>
                    </a:cubicBezTo>
                    <a:cubicBezTo>
                      <a:pt x="26" y="209"/>
                      <a:pt x="28" y="200"/>
                      <a:pt x="29" y="193"/>
                    </a:cubicBezTo>
                    <a:cubicBezTo>
                      <a:pt x="28" y="196"/>
                      <a:pt x="27" y="196"/>
                      <a:pt x="26" y="196"/>
                    </a:cubicBezTo>
                    <a:cubicBezTo>
                      <a:pt x="24" y="194"/>
                      <a:pt x="27" y="194"/>
                      <a:pt x="26" y="191"/>
                    </a:cubicBezTo>
                    <a:cubicBezTo>
                      <a:pt x="27" y="192"/>
                      <a:pt x="28" y="189"/>
                      <a:pt x="28" y="192"/>
                    </a:cubicBezTo>
                    <a:cubicBezTo>
                      <a:pt x="33" y="185"/>
                      <a:pt x="36" y="173"/>
                      <a:pt x="40" y="164"/>
                    </a:cubicBezTo>
                    <a:cubicBezTo>
                      <a:pt x="40" y="162"/>
                      <a:pt x="40" y="162"/>
                      <a:pt x="39" y="161"/>
                    </a:cubicBezTo>
                    <a:cubicBezTo>
                      <a:pt x="45" y="156"/>
                      <a:pt x="47" y="148"/>
                      <a:pt x="51" y="142"/>
                    </a:cubicBezTo>
                    <a:cubicBezTo>
                      <a:pt x="49" y="143"/>
                      <a:pt x="48" y="139"/>
                      <a:pt x="50" y="136"/>
                    </a:cubicBezTo>
                    <a:cubicBezTo>
                      <a:pt x="51" y="131"/>
                      <a:pt x="53" y="136"/>
                      <a:pt x="56" y="133"/>
                    </a:cubicBezTo>
                    <a:cubicBezTo>
                      <a:pt x="57" y="131"/>
                      <a:pt x="59" y="128"/>
                      <a:pt x="60" y="127"/>
                    </a:cubicBezTo>
                    <a:cubicBezTo>
                      <a:pt x="60" y="127"/>
                      <a:pt x="60" y="127"/>
                      <a:pt x="60" y="127"/>
                    </a:cubicBezTo>
                    <a:cubicBezTo>
                      <a:pt x="61" y="125"/>
                      <a:pt x="63" y="121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7" y="118"/>
                      <a:pt x="69" y="117"/>
                      <a:pt x="71" y="115"/>
                    </a:cubicBezTo>
                    <a:cubicBezTo>
                      <a:pt x="70" y="113"/>
                      <a:pt x="75" y="109"/>
                      <a:pt x="74" y="107"/>
                    </a:cubicBezTo>
                    <a:cubicBezTo>
                      <a:pt x="75" y="107"/>
                      <a:pt x="74" y="107"/>
                      <a:pt x="75" y="107"/>
                    </a:cubicBezTo>
                    <a:cubicBezTo>
                      <a:pt x="74" y="106"/>
                      <a:pt x="74" y="106"/>
                      <a:pt x="74" y="106"/>
                    </a:cubicBezTo>
                    <a:cubicBezTo>
                      <a:pt x="78" y="103"/>
                      <a:pt x="78" y="103"/>
                      <a:pt x="78" y="103"/>
                    </a:cubicBezTo>
                    <a:cubicBezTo>
                      <a:pt x="78" y="104"/>
                      <a:pt x="78" y="105"/>
                      <a:pt x="78" y="106"/>
                    </a:cubicBezTo>
                    <a:cubicBezTo>
                      <a:pt x="82" y="103"/>
                      <a:pt x="78" y="104"/>
                      <a:pt x="79" y="101"/>
                    </a:cubicBezTo>
                    <a:cubicBezTo>
                      <a:pt x="81" y="98"/>
                      <a:pt x="82" y="99"/>
                      <a:pt x="84" y="99"/>
                    </a:cubicBezTo>
                    <a:cubicBezTo>
                      <a:pt x="84" y="100"/>
                      <a:pt x="82" y="100"/>
                      <a:pt x="81" y="101"/>
                    </a:cubicBezTo>
                    <a:cubicBezTo>
                      <a:pt x="81" y="103"/>
                      <a:pt x="83" y="100"/>
                      <a:pt x="84" y="101"/>
                    </a:cubicBezTo>
                    <a:cubicBezTo>
                      <a:pt x="85" y="100"/>
                      <a:pt x="84" y="98"/>
                      <a:pt x="86" y="97"/>
                    </a:cubicBezTo>
                    <a:cubicBezTo>
                      <a:pt x="88" y="96"/>
                      <a:pt x="92" y="92"/>
                      <a:pt x="92" y="93"/>
                    </a:cubicBezTo>
                    <a:cubicBezTo>
                      <a:pt x="93" y="91"/>
                      <a:pt x="95" y="90"/>
                      <a:pt x="96" y="88"/>
                    </a:cubicBezTo>
                    <a:cubicBezTo>
                      <a:pt x="94" y="89"/>
                      <a:pt x="91" y="91"/>
                      <a:pt x="90" y="91"/>
                    </a:cubicBezTo>
                    <a:cubicBezTo>
                      <a:pt x="91" y="90"/>
                      <a:pt x="94" y="87"/>
                      <a:pt x="94" y="87"/>
                    </a:cubicBezTo>
                    <a:cubicBezTo>
                      <a:pt x="94" y="88"/>
                      <a:pt x="94" y="88"/>
                      <a:pt x="94" y="88"/>
                    </a:cubicBezTo>
                    <a:cubicBezTo>
                      <a:pt x="94" y="87"/>
                      <a:pt x="99" y="84"/>
                      <a:pt x="96" y="85"/>
                    </a:cubicBezTo>
                    <a:cubicBezTo>
                      <a:pt x="100" y="84"/>
                      <a:pt x="100" y="84"/>
                      <a:pt x="100" y="84"/>
                    </a:cubicBezTo>
                    <a:cubicBezTo>
                      <a:pt x="100" y="82"/>
                      <a:pt x="103" y="80"/>
                      <a:pt x="105" y="78"/>
                    </a:cubicBezTo>
                    <a:cubicBezTo>
                      <a:pt x="106" y="80"/>
                      <a:pt x="106" y="82"/>
                      <a:pt x="110" y="80"/>
                    </a:cubicBezTo>
                    <a:cubicBezTo>
                      <a:pt x="113" y="76"/>
                      <a:pt x="113" y="76"/>
                      <a:pt x="113" y="76"/>
                    </a:cubicBezTo>
                    <a:cubicBezTo>
                      <a:pt x="115" y="74"/>
                      <a:pt x="116" y="74"/>
                      <a:pt x="116" y="75"/>
                    </a:cubicBezTo>
                    <a:cubicBezTo>
                      <a:pt x="124" y="71"/>
                      <a:pt x="121" y="66"/>
                      <a:pt x="128" y="64"/>
                    </a:cubicBezTo>
                    <a:cubicBezTo>
                      <a:pt x="126" y="67"/>
                      <a:pt x="129" y="66"/>
                      <a:pt x="132" y="65"/>
                    </a:cubicBezTo>
                    <a:cubicBezTo>
                      <a:pt x="131" y="65"/>
                      <a:pt x="131" y="64"/>
                      <a:pt x="132" y="63"/>
                    </a:cubicBezTo>
                    <a:cubicBezTo>
                      <a:pt x="131" y="63"/>
                      <a:pt x="132" y="65"/>
                      <a:pt x="129" y="65"/>
                    </a:cubicBezTo>
                    <a:cubicBezTo>
                      <a:pt x="128" y="65"/>
                      <a:pt x="131" y="63"/>
                      <a:pt x="132" y="62"/>
                    </a:cubicBezTo>
                    <a:cubicBezTo>
                      <a:pt x="139" y="63"/>
                      <a:pt x="150" y="53"/>
                      <a:pt x="160" y="50"/>
                    </a:cubicBezTo>
                    <a:cubicBezTo>
                      <a:pt x="158" y="48"/>
                      <a:pt x="163" y="48"/>
                      <a:pt x="164" y="46"/>
                    </a:cubicBezTo>
                    <a:cubicBezTo>
                      <a:pt x="165" y="49"/>
                      <a:pt x="169" y="43"/>
                      <a:pt x="172" y="44"/>
                    </a:cubicBezTo>
                    <a:cubicBezTo>
                      <a:pt x="170" y="42"/>
                      <a:pt x="170" y="42"/>
                      <a:pt x="170" y="42"/>
                    </a:cubicBezTo>
                    <a:cubicBezTo>
                      <a:pt x="176" y="41"/>
                      <a:pt x="177" y="34"/>
                      <a:pt x="182" y="36"/>
                    </a:cubicBezTo>
                    <a:cubicBezTo>
                      <a:pt x="185" y="35"/>
                      <a:pt x="182" y="38"/>
                      <a:pt x="181" y="39"/>
                    </a:cubicBezTo>
                    <a:cubicBezTo>
                      <a:pt x="186" y="40"/>
                      <a:pt x="191" y="32"/>
                      <a:pt x="196" y="34"/>
                    </a:cubicBezTo>
                    <a:cubicBezTo>
                      <a:pt x="196" y="33"/>
                      <a:pt x="194" y="32"/>
                      <a:pt x="197" y="30"/>
                    </a:cubicBezTo>
                    <a:cubicBezTo>
                      <a:pt x="201" y="30"/>
                      <a:pt x="207" y="29"/>
                      <a:pt x="207" y="29"/>
                    </a:cubicBezTo>
                    <a:cubicBezTo>
                      <a:pt x="209" y="28"/>
                      <a:pt x="210" y="27"/>
                      <a:pt x="213" y="27"/>
                    </a:cubicBezTo>
                    <a:cubicBezTo>
                      <a:pt x="213" y="28"/>
                      <a:pt x="212" y="28"/>
                      <a:pt x="211" y="29"/>
                    </a:cubicBezTo>
                    <a:cubicBezTo>
                      <a:pt x="215" y="28"/>
                      <a:pt x="219" y="26"/>
                      <a:pt x="222" y="24"/>
                    </a:cubicBezTo>
                    <a:cubicBezTo>
                      <a:pt x="225" y="26"/>
                      <a:pt x="233" y="23"/>
                      <a:pt x="238" y="23"/>
                    </a:cubicBezTo>
                    <a:cubicBezTo>
                      <a:pt x="241" y="20"/>
                      <a:pt x="247" y="23"/>
                      <a:pt x="247" y="20"/>
                    </a:cubicBezTo>
                    <a:cubicBezTo>
                      <a:pt x="247" y="20"/>
                      <a:pt x="247" y="20"/>
                      <a:pt x="248" y="21"/>
                    </a:cubicBezTo>
                    <a:cubicBezTo>
                      <a:pt x="249" y="19"/>
                      <a:pt x="251" y="17"/>
                      <a:pt x="253" y="17"/>
                    </a:cubicBezTo>
                    <a:cubicBezTo>
                      <a:pt x="253" y="19"/>
                      <a:pt x="253" y="19"/>
                      <a:pt x="253" y="19"/>
                    </a:cubicBezTo>
                    <a:cubicBezTo>
                      <a:pt x="252" y="22"/>
                      <a:pt x="260" y="19"/>
                      <a:pt x="261" y="20"/>
                    </a:cubicBezTo>
                    <a:cubicBezTo>
                      <a:pt x="258" y="19"/>
                      <a:pt x="263" y="20"/>
                      <a:pt x="263" y="18"/>
                    </a:cubicBezTo>
                    <a:cubicBezTo>
                      <a:pt x="266" y="18"/>
                      <a:pt x="266" y="18"/>
                      <a:pt x="266" y="18"/>
                    </a:cubicBezTo>
                    <a:cubicBezTo>
                      <a:pt x="271" y="17"/>
                      <a:pt x="267" y="17"/>
                      <a:pt x="273" y="16"/>
                    </a:cubicBezTo>
                    <a:cubicBezTo>
                      <a:pt x="276" y="16"/>
                      <a:pt x="274" y="19"/>
                      <a:pt x="273" y="19"/>
                    </a:cubicBezTo>
                    <a:cubicBezTo>
                      <a:pt x="275" y="20"/>
                      <a:pt x="278" y="19"/>
                      <a:pt x="281" y="19"/>
                    </a:cubicBezTo>
                    <a:cubicBezTo>
                      <a:pt x="280" y="18"/>
                      <a:pt x="280" y="18"/>
                      <a:pt x="281" y="18"/>
                    </a:cubicBezTo>
                    <a:cubicBezTo>
                      <a:pt x="281" y="18"/>
                      <a:pt x="281" y="18"/>
                      <a:pt x="281" y="19"/>
                    </a:cubicBezTo>
                    <a:cubicBezTo>
                      <a:pt x="282" y="18"/>
                      <a:pt x="283" y="18"/>
                      <a:pt x="285" y="18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3" y="19"/>
                      <a:pt x="282" y="19"/>
                      <a:pt x="281" y="19"/>
                    </a:cubicBezTo>
                    <a:cubicBezTo>
                      <a:pt x="282" y="19"/>
                      <a:pt x="283" y="19"/>
                      <a:pt x="284" y="19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6" y="19"/>
                      <a:pt x="287" y="19"/>
                      <a:pt x="288" y="20"/>
                    </a:cubicBezTo>
                    <a:cubicBezTo>
                      <a:pt x="287" y="21"/>
                      <a:pt x="287" y="21"/>
                      <a:pt x="287" y="21"/>
                    </a:cubicBezTo>
                    <a:cubicBezTo>
                      <a:pt x="289" y="22"/>
                      <a:pt x="294" y="20"/>
                      <a:pt x="294" y="20"/>
                    </a:cubicBezTo>
                    <a:cubicBezTo>
                      <a:pt x="303" y="22"/>
                      <a:pt x="318" y="23"/>
                      <a:pt x="322" y="24"/>
                    </a:cubicBezTo>
                    <a:cubicBezTo>
                      <a:pt x="319" y="23"/>
                      <a:pt x="318" y="24"/>
                      <a:pt x="320" y="24"/>
                    </a:cubicBezTo>
                    <a:cubicBezTo>
                      <a:pt x="323" y="25"/>
                      <a:pt x="326" y="24"/>
                      <a:pt x="326" y="25"/>
                    </a:cubicBezTo>
                    <a:cubicBezTo>
                      <a:pt x="329" y="25"/>
                      <a:pt x="328" y="27"/>
                      <a:pt x="332" y="28"/>
                    </a:cubicBezTo>
                    <a:cubicBezTo>
                      <a:pt x="332" y="29"/>
                      <a:pt x="333" y="27"/>
                      <a:pt x="332" y="27"/>
                    </a:cubicBezTo>
                    <a:cubicBezTo>
                      <a:pt x="337" y="31"/>
                      <a:pt x="347" y="31"/>
                      <a:pt x="354" y="36"/>
                    </a:cubicBezTo>
                    <a:cubicBezTo>
                      <a:pt x="353" y="36"/>
                      <a:pt x="352" y="36"/>
                      <a:pt x="351" y="37"/>
                    </a:cubicBezTo>
                    <a:cubicBezTo>
                      <a:pt x="357" y="38"/>
                      <a:pt x="363" y="41"/>
                      <a:pt x="369" y="42"/>
                    </a:cubicBezTo>
                    <a:cubicBezTo>
                      <a:pt x="368" y="42"/>
                      <a:pt x="368" y="43"/>
                      <a:pt x="366" y="43"/>
                    </a:cubicBezTo>
                    <a:cubicBezTo>
                      <a:pt x="369" y="44"/>
                      <a:pt x="372" y="46"/>
                      <a:pt x="375" y="47"/>
                    </a:cubicBezTo>
                    <a:cubicBezTo>
                      <a:pt x="375" y="47"/>
                      <a:pt x="375" y="47"/>
                      <a:pt x="375" y="47"/>
                    </a:cubicBezTo>
                    <a:cubicBezTo>
                      <a:pt x="373" y="44"/>
                      <a:pt x="378" y="46"/>
                      <a:pt x="381" y="48"/>
                    </a:cubicBezTo>
                    <a:cubicBezTo>
                      <a:pt x="380" y="48"/>
                      <a:pt x="380" y="48"/>
                      <a:pt x="380" y="48"/>
                    </a:cubicBezTo>
                    <a:cubicBezTo>
                      <a:pt x="384" y="51"/>
                      <a:pt x="385" y="50"/>
                      <a:pt x="388" y="53"/>
                    </a:cubicBezTo>
                    <a:cubicBezTo>
                      <a:pt x="390" y="55"/>
                      <a:pt x="386" y="52"/>
                      <a:pt x="386" y="53"/>
                    </a:cubicBezTo>
                    <a:cubicBezTo>
                      <a:pt x="386" y="56"/>
                      <a:pt x="393" y="61"/>
                      <a:pt x="394" y="62"/>
                    </a:cubicBezTo>
                    <a:cubicBezTo>
                      <a:pt x="395" y="62"/>
                      <a:pt x="396" y="63"/>
                      <a:pt x="397" y="62"/>
                    </a:cubicBezTo>
                    <a:cubicBezTo>
                      <a:pt x="400" y="64"/>
                      <a:pt x="397" y="64"/>
                      <a:pt x="399" y="66"/>
                    </a:cubicBezTo>
                    <a:cubicBezTo>
                      <a:pt x="409" y="69"/>
                      <a:pt x="409" y="69"/>
                      <a:pt x="409" y="69"/>
                    </a:cubicBezTo>
                    <a:cubicBezTo>
                      <a:pt x="408" y="69"/>
                      <a:pt x="410" y="73"/>
                      <a:pt x="407" y="71"/>
                    </a:cubicBezTo>
                    <a:cubicBezTo>
                      <a:pt x="412" y="76"/>
                      <a:pt x="417" y="77"/>
                      <a:pt x="422" y="80"/>
                    </a:cubicBezTo>
                    <a:cubicBezTo>
                      <a:pt x="423" y="82"/>
                      <a:pt x="428" y="87"/>
                      <a:pt x="430" y="89"/>
                    </a:cubicBezTo>
                    <a:cubicBezTo>
                      <a:pt x="429" y="90"/>
                      <a:pt x="428" y="87"/>
                      <a:pt x="427" y="87"/>
                    </a:cubicBezTo>
                    <a:cubicBezTo>
                      <a:pt x="428" y="91"/>
                      <a:pt x="428" y="91"/>
                      <a:pt x="428" y="91"/>
                    </a:cubicBezTo>
                    <a:cubicBezTo>
                      <a:pt x="425" y="87"/>
                      <a:pt x="427" y="93"/>
                      <a:pt x="424" y="91"/>
                    </a:cubicBezTo>
                    <a:cubicBezTo>
                      <a:pt x="428" y="94"/>
                      <a:pt x="432" y="102"/>
                      <a:pt x="435" y="107"/>
                    </a:cubicBezTo>
                    <a:cubicBezTo>
                      <a:pt x="435" y="102"/>
                      <a:pt x="440" y="113"/>
                      <a:pt x="443" y="111"/>
                    </a:cubicBezTo>
                    <a:cubicBezTo>
                      <a:pt x="447" y="117"/>
                      <a:pt x="443" y="115"/>
                      <a:pt x="443" y="118"/>
                    </a:cubicBezTo>
                    <a:cubicBezTo>
                      <a:pt x="448" y="124"/>
                      <a:pt x="451" y="130"/>
                      <a:pt x="453" y="136"/>
                    </a:cubicBezTo>
                    <a:cubicBezTo>
                      <a:pt x="453" y="136"/>
                      <a:pt x="453" y="136"/>
                      <a:pt x="453" y="136"/>
                    </a:cubicBezTo>
                    <a:cubicBezTo>
                      <a:pt x="456" y="141"/>
                      <a:pt x="459" y="150"/>
                      <a:pt x="464" y="155"/>
                    </a:cubicBezTo>
                    <a:cubicBezTo>
                      <a:pt x="463" y="154"/>
                      <a:pt x="463" y="155"/>
                      <a:pt x="462" y="154"/>
                    </a:cubicBezTo>
                    <a:cubicBezTo>
                      <a:pt x="463" y="160"/>
                      <a:pt x="465" y="154"/>
                      <a:pt x="466" y="161"/>
                    </a:cubicBezTo>
                    <a:cubicBezTo>
                      <a:pt x="465" y="160"/>
                      <a:pt x="465" y="160"/>
                      <a:pt x="465" y="160"/>
                    </a:cubicBezTo>
                    <a:cubicBezTo>
                      <a:pt x="467" y="164"/>
                      <a:pt x="467" y="169"/>
                      <a:pt x="470" y="173"/>
                    </a:cubicBezTo>
                    <a:cubicBezTo>
                      <a:pt x="469" y="174"/>
                      <a:pt x="469" y="173"/>
                      <a:pt x="468" y="172"/>
                    </a:cubicBezTo>
                    <a:cubicBezTo>
                      <a:pt x="470" y="177"/>
                      <a:pt x="471" y="182"/>
                      <a:pt x="474" y="186"/>
                    </a:cubicBezTo>
                    <a:cubicBezTo>
                      <a:pt x="473" y="186"/>
                      <a:pt x="472" y="186"/>
                      <a:pt x="471" y="184"/>
                    </a:cubicBezTo>
                    <a:cubicBezTo>
                      <a:pt x="471" y="189"/>
                      <a:pt x="474" y="189"/>
                      <a:pt x="474" y="193"/>
                    </a:cubicBezTo>
                    <a:cubicBezTo>
                      <a:pt x="475" y="194"/>
                      <a:pt x="474" y="197"/>
                      <a:pt x="474" y="196"/>
                    </a:cubicBezTo>
                    <a:cubicBezTo>
                      <a:pt x="475" y="198"/>
                      <a:pt x="476" y="205"/>
                      <a:pt x="477" y="207"/>
                    </a:cubicBezTo>
                    <a:cubicBezTo>
                      <a:pt x="476" y="208"/>
                      <a:pt x="476" y="209"/>
                      <a:pt x="475" y="212"/>
                    </a:cubicBezTo>
                    <a:cubicBezTo>
                      <a:pt x="478" y="236"/>
                      <a:pt x="473" y="260"/>
                      <a:pt x="467" y="283"/>
                    </a:cubicBezTo>
                    <a:cubicBezTo>
                      <a:pt x="463" y="286"/>
                      <a:pt x="467" y="277"/>
                      <a:pt x="464" y="279"/>
                    </a:cubicBezTo>
                    <a:cubicBezTo>
                      <a:pt x="467" y="280"/>
                      <a:pt x="464" y="283"/>
                      <a:pt x="461" y="290"/>
                    </a:cubicBezTo>
                    <a:cubicBezTo>
                      <a:pt x="461" y="290"/>
                      <a:pt x="461" y="290"/>
                      <a:pt x="461" y="290"/>
                    </a:cubicBezTo>
                    <a:cubicBezTo>
                      <a:pt x="460" y="293"/>
                      <a:pt x="458" y="294"/>
                      <a:pt x="457" y="297"/>
                    </a:cubicBezTo>
                    <a:cubicBezTo>
                      <a:pt x="458" y="297"/>
                      <a:pt x="458" y="297"/>
                      <a:pt x="458" y="297"/>
                    </a:cubicBezTo>
                    <a:cubicBezTo>
                      <a:pt x="458" y="301"/>
                      <a:pt x="452" y="303"/>
                      <a:pt x="453" y="306"/>
                    </a:cubicBezTo>
                    <a:cubicBezTo>
                      <a:pt x="451" y="307"/>
                      <a:pt x="451" y="307"/>
                      <a:pt x="451" y="307"/>
                    </a:cubicBezTo>
                    <a:cubicBezTo>
                      <a:pt x="451" y="312"/>
                      <a:pt x="447" y="312"/>
                      <a:pt x="447" y="316"/>
                    </a:cubicBezTo>
                    <a:cubicBezTo>
                      <a:pt x="447" y="316"/>
                      <a:pt x="447" y="316"/>
                      <a:pt x="447" y="316"/>
                    </a:cubicBezTo>
                    <a:cubicBezTo>
                      <a:pt x="443" y="320"/>
                      <a:pt x="442" y="327"/>
                      <a:pt x="439" y="328"/>
                    </a:cubicBezTo>
                    <a:cubicBezTo>
                      <a:pt x="437" y="332"/>
                      <a:pt x="434" y="337"/>
                      <a:pt x="435" y="339"/>
                    </a:cubicBezTo>
                    <a:cubicBezTo>
                      <a:pt x="433" y="339"/>
                      <a:pt x="433" y="338"/>
                      <a:pt x="433" y="337"/>
                    </a:cubicBezTo>
                    <a:cubicBezTo>
                      <a:pt x="422" y="352"/>
                      <a:pt x="406" y="365"/>
                      <a:pt x="395" y="377"/>
                    </a:cubicBezTo>
                    <a:cubicBezTo>
                      <a:pt x="394" y="378"/>
                      <a:pt x="395" y="377"/>
                      <a:pt x="395" y="376"/>
                    </a:cubicBezTo>
                    <a:cubicBezTo>
                      <a:pt x="389" y="385"/>
                      <a:pt x="378" y="390"/>
                      <a:pt x="378" y="398"/>
                    </a:cubicBezTo>
                    <a:cubicBezTo>
                      <a:pt x="377" y="402"/>
                      <a:pt x="377" y="402"/>
                      <a:pt x="377" y="402"/>
                    </a:cubicBezTo>
                    <a:cubicBezTo>
                      <a:pt x="375" y="403"/>
                      <a:pt x="375" y="402"/>
                      <a:pt x="373" y="403"/>
                    </a:cubicBezTo>
                    <a:cubicBezTo>
                      <a:pt x="373" y="406"/>
                      <a:pt x="368" y="411"/>
                      <a:pt x="369" y="413"/>
                    </a:cubicBezTo>
                    <a:cubicBezTo>
                      <a:pt x="368" y="414"/>
                      <a:pt x="369" y="412"/>
                      <a:pt x="368" y="412"/>
                    </a:cubicBezTo>
                    <a:cubicBezTo>
                      <a:pt x="365" y="416"/>
                      <a:pt x="365" y="422"/>
                      <a:pt x="363" y="426"/>
                    </a:cubicBezTo>
                    <a:cubicBezTo>
                      <a:pt x="363" y="424"/>
                      <a:pt x="363" y="424"/>
                      <a:pt x="363" y="424"/>
                    </a:cubicBezTo>
                    <a:cubicBezTo>
                      <a:pt x="349" y="443"/>
                      <a:pt x="340" y="473"/>
                      <a:pt x="342" y="493"/>
                    </a:cubicBezTo>
                    <a:cubicBezTo>
                      <a:pt x="343" y="498"/>
                      <a:pt x="340" y="495"/>
                      <a:pt x="340" y="497"/>
                    </a:cubicBezTo>
                    <a:cubicBezTo>
                      <a:pt x="342" y="517"/>
                      <a:pt x="338" y="542"/>
                      <a:pt x="349" y="558"/>
                    </a:cubicBezTo>
                    <a:cubicBezTo>
                      <a:pt x="355" y="570"/>
                      <a:pt x="363" y="573"/>
                      <a:pt x="363" y="573"/>
                    </a:cubicBezTo>
                    <a:cubicBezTo>
                      <a:pt x="346" y="542"/>
                      <a:pt x="349" y="513"/>
                      <a:pt x="356" y="481"/>
                    </a:cubicBezTo>
                    <a:cubicBezTo>
                      <a:pt x="356" y="470"/>
                      <a:pt x="359" y="457"/>
                      <a:pt x="363" y="448"/>
                    </a:cubicBezTo>
                    <a:cubicBezTo>
                      <a:pt x="376" y="404"/>
                      <a:pt x="410" y="388"/>
                      <a:pt x="444" y="349"/>
                    </a:cubicBezTo>
                    <a:cubicBezTo>
                      <a:pt x="442" y="350"/>
                      <a:pt x="443" y="348"/>
                      <a:pt x="444" y="346"/>
                    </a:cubicBezTo>
                    <a:cubicBezTo>
                      <a:pt x="445" y="345"/>
                      <a:pt x="445" y="345"/>
                      <a:pt x="445" y="345"/>
                    </a:cubicBezTo>
                    <a:cubicBezTo>
                      <a:pt x="446" y="342"/>
                      <a:pt x="446" y="342"/>
                      <a:pt x="446" y="342"/>
                    </a:cubicBezTo>
                    <a:cubicBezTo>
                      <a:pt x="448" y="339"/>
                      <a:pt x="449" y="341"/>
                      <a:pt x="447" y="344"/>
                    </a:cubicBezTo>
                    <a:cubicBezTo>
                      <a:pt x="459" y="329"/>
                      <a:pt x="467" y="314"/>
                      <a:pt x="475" y="297"/>
                    </a:cubicBezTo>
                    <a:cubicBezTo>
                      <a:pt x="474" y="295"/>
                      <a:pt x="479" y="288"/>
                      <a:pt x="477" y="286"/>
                    </a:cubicBezTo>
                    <a:cubicBezTo>
                      <a:pt x="478" y="286"/>
                      <a:pt x="478" y="286"/>
                      <a:pt x="478" y="287"/>
                    </a:cubicBezTo>
                    <a:cubicBezTo>
                      <a:pt x="481" y="274"/>
                      <a:pt x="482" y="274"/>
                      <a:pt x="487" y="263"/>
                    </a:cubicBezTo>
                    <a:cubicBezTo>
                      <a:pt x="501" y="211"/>
                      <a:pt x="485" y="161"/>
                      <a:pt x="463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5" name="Rectangle 77">
                <a:extLst>
                  <a:ext uri="{FF2B5EF4-FFF2-40B4-BE49-F238E27FC236}">
                    <a16:creationId xmlns:a16="http://schemas.microsoft.com/office/drawing/2014/main" id="{8EDF0F8D-B0B7-1E44-829B-310649D1F5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86" y="1893"/>
                <a:ext cx="1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6" name="Freeform 78">
                <a:extLst>
                  <a:ext uri="{FF2B5EF4-FFF2-40B4-BE49-F238E27FC236}">
                    <a16:creationId xmlns:a16="http://schemas.microsoft.com/office/drawing/2014/main" id="{C5984830-3164-FA4E-9F17-E7961E35C2AA}"/>
                  </a:ext>
                </a:extLst>
              </p:cNvPr>
              <p:cNvSpPr/>
              <p:nvPr/>
            </p:nvSpPr>
            <p:spPr bwMode="auto">
              <a:xfrm>
                <a:off x="3937" y="2817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7" name="Freeform 79">
                <a:extLst>
                  <a:ext uri="{FF2B5EF4-FFF2-40B4-BE49-F238E27FC236}">
                    <a16:creationId xmlns:a16="http://schemas.microsoft.com/office/drawing/2014/main" id="{03212E5C-7001-C948-BB5C-E95D86F27277}"/>
                  </a:ext>
                </a:extLst>
              </p:cNvPr>
              <p:cNvSpPr/>
              <p:nvPr/>
            </p:nvSpPr>
            <p:spPr bwMode="auto">
              <a:xfrm>
                <a:off x="4629" y="185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8" name="Freeform 80">
                <a:extLst>
                  <a:ext uri="{FF2B5EF4-FFF2-40B4-BE49-F238E27FC236}">
                    <a16:creationId xmlns:a16="http://schemas.microsoft.com/office/drawing/2014/main" id="{A3C8ADF6-7EA7-5C46-BD96-4AAA463D8B11}"/>
                  </a:ext>
                </a:extLst>
              </p:cNvPr>
              <p:cNvSpPr/>
              <p:nvPr/>
            </p:nvSpPr>
            <p:spPr bwMode="auto">
              <a:xfrm flipH="1">
                <a:off x="3967" y="2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39" name="Freeform 81">
                <a:extLst>
                  <a:ext uri="{FF2B5EF4-FFF2-40B4-BE49-F238E27FC236}">
                    <a16:creationId xmlns:a16="http://schemas.microsoft.com/office/drawing/2014/main" id="{4D75A0B3-E6AB-1844-A069-435403621F36}"/>
                  </a:ext>
                </a:extLst>
              </p:cNvPr>
              <p:cNvSpPr/>
              <p:nvPr/>
            </p:nvSpPr>
            <p:spPr bwMode="auto">
              <a:xfrm>
                <a:off x="4618" y="1878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2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0" name="Freeform 82">
                <a:extLst>
                  <a:ext uri="{FF2B5EF4-FFF2-40B4-BE49-F238E27FC236}">
                    <a16:creationId xmlns:a16="http://schemas.microsoft.com/office/drawing/2014/main" id="{3FE16C2F-543A-6F4E-93DB-78AAA920EC95}"/>
                  </a:ext>
                </a:extLst>
              </p:cNvPr>
              <p:cNvSpPr/>
              <p:nvPr/>
            </p:nvSpPr>
            <p:spPr bwMode="auto">
              <a:xfrm flipH="1">
                <a:off x="3814" y="22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1" name="Freeform 83">
                <a:extLst>
                  <a:ext uri="{FF2B5EF4-FFF2-40B4-BE49-F238E27FC236}">
                    <a16:creationId xmlns:a16="http://schemas.microsoft.com/office/drawing/2014/main" id="{86D7D4C4-51B4-8F44-A3AF-A81763B3AAF8}"/>
                  </a:ext>
                </a:extLst>
              </p:cNvPr>
              <p:cNvSpPr/>
              <p:nvPr/>
            </p:nvSpPr>
            <p:spPr bwMode="auto">
              <a:xfrm>
                <a:off x="3876" y="24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2" name="Freeform 84">
                <a:extLst>
                  <a:ext uri="{FF2B5EF4-FFF2-40B4-BE49-F238E27FC236}">
                    <a16:creationId xmlns:a16="http://schemas.microsoft.com/office/drawing/2014/main" id="{81C12DD8-E16D-604A-B153-48D593F4E3CC}"/>
                  </a:ext>
                </a:extLst>
              </p:cNvPr>
              <p:cNvSpPr/>
              <p:nvPr/>
            </p:nvSpPr>
            <p:spPr bwMode="auto">
              <a:xfrm flipH="1">
                <a:off x="461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3" name="Freeform 85">
                <a:extLst>
                  <a:ext uri="{FF2B5EF4-FFF2-40B4-BE49-F238E27FC236}">
                    <a16:creationId xmlns:a16="http://schemas.microsoft.com/office/drawing/2014/main" id="{DC6C17E0-D61D-FC41-B269-E44EF8B86A36}"/>
                  </a:ext>
                </a:extLst>
              </p:cNvPr>
              <p:cNvSpPr/>
              <p:nvPr/>
            </p:nvSpPr>
            <p:spPr bwMode="auto">
              <a:xfrm>
                <a:off x="3801" y="227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4" name="Freeform 86">
                <a:extLst>
                  <a:ext uri="{FF2B5EF4-FFF2-40B4-BE49-F238E27FC236}">
                    <a16:creationId xmlns:a16="http://schemas.microsoft.com/office/drawing/2014/main" id="{7EAC67FF-1FFF-6C41-B409-FBB0F903680E}"/>
                  </a:ext>
                </a:extLst>
              </p:cNvPr>
              <p:cNvSpPr/>
              <p:nvPr/>
            </p:nvSpPr>
            <p:spPr bwMode="auto">
              <a:xfrm>
                <a:off x="3808" y="226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5" name="Freeform 87">
                <a:extLst>
                  <a:ext uri="{FF2B5EF4-FFF2-40B4-BE49-F238E27FC236}">
                    <a16:creationId xmlns:a16="http://schemas.microsoft.com/office/drawing/2014/main" id="{25D6565D-61BB-504D-898A-658894F859CC}"/>
                  </a:ext>
                </a:extLst>
              </p:cNvPr>
              <p:cNvSpPr/>
              <p:nvPr/>
            </p:nvSpPr>
            <p:spPr bwMode="auto">
              <a:xfrm>
                <a:off x="3878" y="239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6" name="Freeform 88">
                <a:extLst>
                  <a:ext uri="{FF2B5EF4-FFF2-40B4-BE49-F238E27FC236}">
                    <a16:creationId xmlns:a16="http://schemas.microsoft.com/office/drawing/2014/main" id="{9C0EC412-8A5F-DF4D-BCDB-C6E5D8C6EDCA}"/>
                  </a:ext>
                </a:extLst>
              </p:cNvPr>
              <p:cNvSpPr/>
              <p:nvPr/>
            </p:nvSpPr>
            <p:spPr bwMode="auto">
              <a:xfrm>
                <a:off x="3810" y="2266"/>
                <a:ext cx="6" cy="0"/>
              </a:xfrm>
              <a:custGeom>
                <a:avLst/>
                <a:gdLst>
                  <a:gd name="T0" fmla="*/ 1 w 3"/>
                  <a:gd name="T1" fmla="*/ 0 w 3"/>
                  <a:gd name="T2" fmla="*/ 1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3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7" name="Freeform 89">
                <a:extLst>
                  <a:ext uri="{FF2B5EF4-FFF2-40B4-BE49-F238E27FC236}">
                    <a16:creationId xmlns:a16="http://schemas.microsoft.com/office/drawing/2014/main" id="{2FEEE7E5-0A19-4F49-9782-51D84285F7F9}"/>
                  </a:ext>
                </a:extLst>
              </p:cNvPr>
              <p:cNvSpPr/>
              <p:nvPr/>
            </p:nvSpPr>
            <p:spPr bwMode="auto">
              <a:xfrm>
                <a:off x="3935" y="224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8" name="Freeform 90">
                <a:extLst>
                  <a:ext uri="{FF2B5EF4-FFF2-40B4-BE49-F238E27FC236}">
                    <a16:creationId xmlns:a16="http://schemas.microsoft.com/office/drawing/2014/main" id="{56BF10C2-183B-4F4D-90A0-FDA48A0EC81B}"/>
                  </a:ext>
                </a:extLst>
              </p:cNvPr>
              <p:cNvSpPr/>
              <p:nvPr/>
            </p:nvSpPr>
            <p:spPr bwMode="auto">
              <a:xfrm>
                <a:off x="3876" y="221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49" name="Oval 91">
                <a:extLst>
                  <a:ext uri="{FF2B5EF4-FFF2-40B4-BE49-F238E27FC236}">
                    <a16:creationId xmlns:a16="http://schemas.microsoft.com/office/drawing/2014/main" id="{3A831F63-E260-2947-81A0-814B8066EA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14" y="226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0" name="Freeform 92">
                <a:extLst>
                  <a:ext uri="{FF2B5EF4-FFF2-40B4-BE49-F238E27FC236}">
                    <a16:creationId xmlns:a16="http://schemas.microsoft.com/office/drawing/2014/main" id="{8823D339-18BB-044B-9F41-B6666D664898}"/>
                  </a:ext>
                </a:extLst>
              </p:cNvPr>
              <p:cNvSpPr/>
              <p:nvPr/>
            </p:nvSpPr>
            <p:spPr bwMode="auto">
              <a:xfrm>
                <a:off x="3801" y="2007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3 h 3"/>
                  <a:gd name="T4" fmla="*/ 1 w 2"/>
                  <a:gd name="T5" fmla="*/ 2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0" y="0"/>
                      <a:pt x="0" y="1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1" name="Freeform 93">
                <a:extLst>
                  <a:ext uri="{FF2B5EF4-FFF2-40B4-BE49-F238E27FC236}">
                    <a16:creationId xmlns:a16="http://schemas.microsoft.com/office/drawing/2014/main" id="{11198172-C43C-D440-BBDE-B2DFA26D50B8}"/>
                  </a:ext>
                </a:extLst>
              </p:cNvPr>
              <p:cNvSpPr/>
              <p:nvPr/>
            </p:nvSpPr>
            <p:spPr bwMode="auto">
              <a:xfrm flipH="1">
                <a:off x="3837" y="24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2" name="Freeform 94">
                <a:extLst>
                  <a:ext uri="{FF2B5EF4-FFF2-40B4-BE49-F238E27FC236}">
                    <a16:creationId xmlns:a16="http://schemas.microsoft.com/office/drawing/2014/main" id="{58BB8E1B-8A14-9B43-A8FC-94CA343E21E4}"/>
                  </a:ext>
                </a:extLst>
              </p:cNvPr>
              <p:cNvSpPr/>
              <p:nvPr/>
            </p:nvSpPr>
            <p:spPr bwMode="auto">
              <a:xfrm>
                <a:off x="4398" y="229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3" name="Freeform 95">
                <a:extLst>
                  <a:ext uri="{FF2B5EF4-FFF2-40B4-BE49-F238E27FC236}">
                    <a16:creationId xmlns:a16="http://schemas.microsoft.com/office/drawing/2014/main" id="{180253D5-62B0-AA44-9BB5-01F4A7F9C540}"/>
                  </a:ext>
                </a:extLst>
              </p:cNvPr>
              <p:cNvSpPr/>
              <p:nvPr/>
            </p:nvSpPr>
            <p:spPr bwMode="auto">
              <a:xfrm>
                <a:off x="4376" y="2249"/>
                <a:ext cx="227" cy="119"/>
              </a:xfrm>
              <a:custGeom>
                <a:avLst/>
                <a:gdLst>
                  <a:gd name="T0" fmla="*/ 90 w 107"/>
                  <a:gd name="T1" fmla="*/ 34 h 56"/>
                  <a:gd name="T2" fmla="*/ 75 w 107"/>
                  <a:gd name="T3" fmla="*/ 23 h 56"/>
                  <a:gd name="T4" fmla="*/ 59 w 107"/>
                  <a:gd name="T5" fmla="*/ 22 h 56"/>
                  <a:gd name="T6" fmla="*/ 54 w 107"/>
                  <a:gd name="T7" fmla="*/ 18 h 56"/>
                  <a:gd name="T8" fmla="*/ 44 w 107"/>
                  <a:gd name="T9" fmla="*/ 13 h 56"/>
                  <a:gd name="T10" fmla="*/ 37 w 107"/>
                  <a:gd name="T11" fmla="*/ 9 h 56"/>
                  <a:gd name="T12" fmla="*/ 30 w 107"/>
                  <a:gd name="T13" fmla="*/ 11 h 56"/>
                  <a:gd name="T14" fmla="*/ 20 w 107"/>
                  <a:gd name="T15" fmla="*/ 8 h 56"/>
                  <a:gd name="T16" fmla="*/ 15 w 107"/>
                  <a:gd name="T17" fmla="*/ 6 h 56"/>
                  <a:gd name="T18" fmla="*/ 9 w 107"/>
                  <a:gd name="T19" fmla="*/ 1 h 56"/>
                  <a:gd name="T20" fmla="*/ 6 w 107"/>
                  <a:gd name="T21" fmla="*/ 1 h 56"/>
                  <a:gd name="T22" fmla="*/ 3 w 107"/>
                  <a:gd name="T23" fmla="*/ 3 h 56"/>
                  <a:gd name="T24" fmla="*/ 0 w 107"/>
                  <a:gd name="T25" fmla="*/ 5 h 56"/>
                  <a:gd name="T26" fmla="*/ 1 w 107"/>
                  <a:gd name="T27" fmla="*/ 8 h 56"/>
                  <a:gd name="T28" fmla="*/ 6 w 107"/>
                  <a:gd name="T29" fmla="*/ 9 h 56"/>
                  <a:gd name="T30" fmla="*/ 8 w 107"/>
                  <a:gd name="T31" fmla="*/ 14 h 56"/>
                  <a:gd name="T32" fmla="*/ 3 w 107"/>
                  <a:gd name="T33" fmla="*/ 19 h 56"/>
                  <a:gd name="T34" fmla="*/ 5 w 107"/>
                  <a:gd name="T35" fmla="*/ 20 h 56"/>
                  <a:gd name="T36" fmla="*/ 8 w 107"/>
                  <a:gd name="T37" fmla="*/ 18 h 56"/>
                  <a:gd name="T38" fmla="*/ 8 w 107"/>
                  <a:gd name="T39" fmla="*/ 20 h 56"/>
                  <a:gd name="T40" fmla="*/ 12 w 107"/>
                  <a:gd name="T41" fmla="*/ 17 h 56"/>
                  <a:gd name="T42" fmla="*/ 11 w 107"/>
                  <a:gd name="T43" fmla="*/ 22 h 56"/>
                  <a:gd name="T44" fmla="*/ 11 w 107"/>
                  <a:gd name="T45" fmla="*/ 25 h 56"/>
                  <a:gd name="T46" fmla="*/ 13 w 107"/>
                  <a:gd name="T47" fmla="*/ 23 h 56"/>
                  <a:gd name="T48" fmla="*/ 14 w 107"/>
                  <a:gd name="T49" fmla="*/ 25 h 56"/>
                  <a:gd name="T50" fmla="*/ 17 w 107"/>
                  <a:gd name="T51" fmla="*/ 22 h 56"/>
                  <a:gd name="T52" fmla="*/ 21 w 107"/>
                  <a:gd name="T53" fmla="*/ 18 h 56"/>
                  <a:gd name="T54" fmla="*/ 20 w 107"/>
                  <a:gd name="T55" fmla="*/ 23 h 56"/>
                  <a:gd name="T56" fmla="*/ 24 w 107"/>
                  <a:gd name="T57" fmla="*/ 26 h 56"/>
                  <a:gd name="T58" fmla="*/ 26 w 107"/>
                  <a:gd name="T59" fmla="*/ 27 h 56"/>
                  <a:gd name="T60" fmla="*/ 28 w 107"/>
                  <a:gd name="T61" fmla="*/ 27 h 56"/>
                  <a:gd name="T62" fmla="*/ 33 w 107"/>
                  <a:gd name="T63" fmla="*/ 29 h 56"/>
                  <a:gd name="T64" fmla="*/ 35 w 107"/>
                  <a:gd name="T65" fmla="*/ 30 h 56"/>
                  <a:gd name="T66" fmla="*/ 36 w 107"/>
                  <a:gd name="T67" fmla="*/ 30 h 56"/>
                  <a:gd name="T68" fmla="*/ 38 w 107"/>
                  <a:gd name="T69" fmla="*/ 28 h 56"/>
                  <a:gd name="T70" fmla="*/ 39 w 107"/>
                  <a:gd name="T71" fmla="*/ 31 h 56"/>
                  <a:gd name="T72" fmla="*/ 41 w 107"/>
                  <a:gd name="T73" fmla="*/ 30 h 56"/>
                  <a:gd name="T74" fmla="*/ 44 w 107"/>
                  <a:gd name="T75" fmla="*/ 33 h 56"/>
                  <a:gd name="T76" fmla="*/ 48 w 107"/>
                  <a:gd name="T77" fmla="*/ 34 h 56"/>
                  <a:gd name="T78" fmla="*/ 50 w 107"/>
                  <a:gd name="T79" fmla="*/ 37 h 56"/>
                  <a:gd name="T80" fmla="*/ 52 w 107"/>
                  <a:gd name="T81" fmla="*/ 36 h 56"/>
                  <a:gd name="T82" fmla="*/ 52 w 107"/>
                  <a:gd name="T83" fmla="*/ 37 h 56"/>
                  <a:gd name="T84" fmla="*/ 55 w 107"/>
                  <a:gd name="T85" fmla="*/ 37 h 56"/>
                  <a:gd name="T86" fmla="*/ 58 w 107"/>
                  <a:gd name="T87" fmla="*/ 38 h 56"/>
                  <a:gd name="T88" fmla="*/ 61 w 107"/>
                  <a:gd name="T89" fmla="*/ 38 h 56"/>
                  <a:gd name="T90" fmla="*/ 67 w 107"/>
                  <a:gd name="T91" fmla="*/ 33 h 56"/>
                  <a:gd name="T92" fmla="*/ 67 w 107"/>
                  <a:gd name="T93" fmla="*/ 38 h 56"/>
                  <a:gd name="T94" fmla="*/ 71 w 107"/>
                  <a:gd name="T95" fmla="*/ 39 h 56"/>
                  <a:gd name="T96" fmla="*/ 73 w 107"/>
                  <a:gd name="T97" fmla="*/ 40 h 56"/>
                  <a:gd name="T98" fmla="*/ 79 w 107"/>
                  <a:gd name="T99" fmla="*/ 44 h 56"/>
                  <a:gd name="T100" fmla="*/ 81 w 107"/>
                  <a:gd name="T101" fmla="*/ 46 h 56"/>
                  <a:gd name="T102" fmla="*/ 90 w 107"/>
                  <a:gd name="T103" fmla="*/ 46 h 56"/>
                  <a:gd name="T104" fmla="*/ 93 w 107"/>
                  <a:gd name="T105" fmla="*/ 47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7" h="56">
                    <a:moveTo>
                      <a:pt x="102" y="41"/>
                    </a:moveTo>
                    <a:cubicBezTo>
                      <a:pt x="101" y="41"/>
                      <a:pt x="100" y="41"/>
                      <a:pt x="100" y="40"/>
                    </a:cubicBezTo>
                    <a:cubicBezTo>
                      <a:pt x="96" y="38"/>
                      <a:pt x="96" y="32"/>
                      <a:pt x="92" y="32"/>
                    </a:cubicBezTo>
                    <a:cubicBezTo>
                      <a:pt x="91" y="33"/>
                      <a:pt x="91" y="34"/>
                      <a:pt x="90" y="34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89" y="34"/>
                      <a:pt x="90" y="33"/>
                      <a:pt x="91" y="33"/>
                    </a:cubicBezTo>
                    <a:cubicBezTo>
                      <a:pt x="89" y="32"/>
                      <a:pt x="88" y="32"/>
                      <a:pt x="87" y="31"/>
                    </a:cubicBezTo>
                    <a:cubicBezTo>
                      <a:pt x="86" y="32"/>
                      <a:pt x="86" y="30"/>
                      <a:pt x="85" y="32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4" y="32"/>
                      <a:pt x="84" y="32"/>
                      <a:pt x="85" y="29"/>
                    </a:cubicBezTo>
                    <a:cubicBezTo>
                      <a:pt x="82" y="25"/>
                      <a:pt x="78" y="26"/>
                      <a:pt x="75" y="23"/>
                    </a:cubicBezTo>
                    <a:cubicBezTo>
                      <a:pt x="72" y="22"/>
                      <a:pt x="68" y="22"/>
                      <a:pt x="64" y="21"/>
                    </a:cubicBezTo>
                    <a:cubicBezTo>
                      <a:pt x="62" y="24"/>
                      <a:pt x="62" y="23"/>
                      <a:pt x="60" y="25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0" y="25"/>
                      <a:pt x="60" y="24"/>
                      <a:pt x="60" y="22"/>
                    </a:cubicBezTo>
                    <a:cubicBezTo>
                      <a:pt x="60" y="23"/>
                      <a:pt x="60" y="22"/>
                      <a:pt x="59" y="24"/>
                    </a:cubicBezTo>
                    <a:cubicBezTo>
                      <a:pt x="58" y="26"/>
                      <a:pt x="60" y="21"/>
                      <a:pt x="59" y="22"/>
                    </a:cubicBezTo>
                    <a:cubicBezTo>
                      <a:pt x="60" y="21"/>
                      <a:pt x="59" y="23"/>
                      <a:pt x="59" y="22"/>
                    </a:cubicBezTo>
                    <a:cubicBezTo>
                      <a:pt x="57" y="24"/>
                      <a:pt x="60" y="22"/>
                      <a:pt x="59" y="19"/>
                    </a:cubicBezTo>
                    <a:cubicBezTo>
                      <a:pt x="57" y="19"/>
                      <a:pt x="55" y="20"/>
                      <a:pt x="54" y="19"/>
                    </a:cubicBezTo>
                    <a:cubicBezTo>
                      <a:pt x="54" y="19"/>
                      <a:pt x="54" y="20"/>
                      <a:pt x="54" y="20"/>
                    </a:cubicBezTo>
                    <a:cubicBezTo>
                      <a:pt x="55" y="17"/>
                      <a:pt x="53" y="21"/>
                      <a:pt x="53" y="19"/>
                    </a:cubicBezTo>
                    <a:cubicBezTo>
                      <a:pt x="53" y="19"/>
                      <a:pt x="53" y="19"/>
                      <a:pt x="54" y="18"/>
                    </a:cubicBezTo>
                    <a:cubicBezTo>
                      <a:pt x="54" y="17"/>
                      <a:pt x="52" y="18"/>
                      <a:pt x="52" y="17"/>
                    </a:cubicBezTo>
                    <a:cubicBezTo>
                      <a:pt x="51" y="18"/>
                      <a:pt x="52" y="15"/>
                      <a:pt x="51" y="16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49" y="18"/>
                      <a:pt x="50" y="13"/>
                      <a:pt x="49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7" y="14"/>
                      <a:pt x="46" y="12"/>
                      <a:pt x="44" y="13"/>
                    </a:cubicBezTo>
                    <a:cubicBezTo>
                      <a:pt x="43" y="13"/>
                      <a:pt x="43" y="10"/>
                      <a:pt x="41" y="11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1" y="11"/>
                      <a:pt x="41" y="11"/>
                    </a:cubicBezTo>
                    <a:cubicBezTo>
                      <a:pt x="40" y="12"/>
                      <a:pt x="40" y="10"/>
                      <a:pt x="39" y="10"/>
                    </a:cubicBezTo>
                    <a:cubicBezTo>
                      <a:pt x="39" y="10"/>
                      <a:pt x="39" y="10"/>
                      <a:pt x="39" y="11"/>
                    </a:cubicBezTo>
                    <a:cubicBezTo>
                      <a:pt x="39" y="9"/>
                      <a:pt x="37" y="11"/>
                      <a:pt x="37" y="9"/>
                    </a:cubicBezTo>
                    <a:cubicBezTo>
                      <a:pt x="35" y="12"/>
                      <a:pt x="35" y="11"/>
                      <a:pt x="35" y="11"/>
                    </a:cubicBezTo>
                    <a:cubicBezTo>
                      <a:pt x="35" y="11"/>
                      <a:pt x="35" y="10"/>
                      <a:pt x="35" y="10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4" y="9"/>
                      <a:pt x="33" y="11"/>
                      <a:pt x="33" y="10"/>
                    </a:cubicBezTo>
                    <a:cubicBezTo>
                      <a:pt x="34" y="8"/>
                      <a:pt x="32" y="10"/>
                      <a:pt x="32" y="9"/>
                    </a:cubicBezTo>
                    <a:cubicBezTo>
                      <a:pt x="31" y="10"/>
                      <a:pt x="30" y="12"/>
                      <a:pt x="30" y="11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0" y="9"/>
                      <a:pt x="30" y="6"/>
                      <a:pt x="27" y="8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6" y="8"/>
                      <a:pt x="25" y="5"/>
                      <a:pt x="23" y="7"/>
                    </a:cubicBezTo>
                    <a:cubicBezTo>
                      <a:pt x="23" y="6"/>
                      <a:pt x="23" y="6"/>
                      <a:pt x="22" y="5"/>
                    </a:cubicBezTo>
                    <a:cubicBezTo>
                      <a:pt x="21" y="7"/>
                      <a:pt x="21" y="6"/>
                      <a:pt x="20" y="8"/>
                    </a:cubicBezTo>
                    <a:cubicBezTo>
                      <a:pt x="19" y="8"/>
                      <a:pt x="20" y="7"/>
                      <a:pt x="20" y="6"/>
                    </a:cubicBezTo>
                    <a:cubicBezTo>
                      <a:pt x="20" y="6"/>
                      <a:pt x="21" y="3"/>
                      <a:pt x="19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8" y="5"/>
                      <a:pt x="17" y="6"/>
                      <a:pt x="17" y="5"/>
                    </a:cubicBezTo>
                    <a:cubicBezTo>
                      <a:pt x="16" y="6"/>
                      <a:pt x="16" y="6"/>
                      <a:pt x="15" y="7"/>
                    </a:cubicBezTo>
                    <a:cubicBezTo>
                      <a:pt x="15" y="7"/>
                      <a:pt x="16" y="5"/>
                      <a:pt x="15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4"/>
                      <a:pt x="14" y="4"/>
                      <a:pt x="13" y="4"/>
                    </a:cubicBezTo>
                    <a:cubicBezTo>
                      <a:pt x="14" y="2"/>
                      <a:pt x="11" y="4"/>
                      <a:pt x="12" y="2"/>
                    </a:cubicBezTo>
                    <a:cubicBezTo>
                      <a:pt x="11" y="3"/>
                      <a:pt x="11" y="1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9" y="2"/>
                      <a:pt x="9" y="1"/>
                    </a:cubicBezTo>
                    <a:cubicBezTo>
                      <a:pt x="8" y="0"/>
                      <a:pt x="7" y="2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5" y="4"/>
                      <a:pt x="4" y="5"/>
                    </a:cubicBezTo>
                    <a:cubicBezTo>
                      <a:pt x="5" y="4"/>
                      <a:pt x="4" y="5"/>
                      <a:pt x="4" y="4"/>
                    </a:cubicBezTo>
                    <a:cubicBezTo>
                      <a:pt x="5" y="3"/>
                      <a:pt x="6" y="2"/>
                      <a:pt x="7" y="1"/>
                    </a:cubicBezTo>
                    <a:cubicBezTo>
                      <a:pt x="7" y="0"/>
                      <a:pt x="5" y="3"/>
                      <a:pt x="6" y="1"/>
                    </a:cubicBezTo>
                    <a:cubicBezTo>
                      <a:pt x="6" y="0"/>
                      <a:pt x="5" y="0"/>
                      <a:pt x="4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4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2" y="4"/>
                      <a:pt x="1" y="5"/>
                      <a:pt x="2" y="3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1" y="3"/>
                      <a:pt x="0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0" y="6"/>
                      <a:pt x="2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3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3" y="5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9"/>
                      <a:pt x="3" y="6"/>
                      <a:pt x="4" y="6"/>
                    </a:cubicBezTo>
                    <a:cubicBezTo>
                      <a:pt x="4" y="7"/>
                      <a:pt x="2" y="9"/>
                      <a:pt x="2" y="10"/>
                    </a:cubicBezTo>
                    <a:cubicBezTo>
                      <a:pt x="2" y="10"/>
                      <a:pt x="4" y="9"/>
                      <a:pt x="3" y="11"/>
                    </a:cubicBezTo>
                    <a:cubicBezTo>
                      <a:pt x="4" y="10"/>
                      <a:pt x="5" y="10"/>
                      <a:pt x="6" y="9"/>
                    </a:cubicBezTo>
                    <a:cubicBezTo>
                      <a:pt x="6" y="9"/>
                      <a:pt x="4" y="11"/>
                      <a:pt x="5" y="11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5" y="12"/>
                      <a:pt x="4" y="13"/>
                      <a:pt x="5" y="11"/>
                    </a:cubicBezTo>
                    <a:cubicBezTo>
                      <a:pt x="6" y="12"/>
                      <a:pt x="6" y="13"/>
                      <a:pt x="7" y="12"/>
                    </a:cubicBezTo>
                    <a:cubicBezTo>
                      <a:pt x="7" y="12"/>
                      <a:pt x="6" y="14"/>
                      <a:pt x="5" y="15"/>
                    </a:cubicBezTo>
                    <a:cubicBezTo>
                      <a:pt x="6" y="13"/>
                      <a:pt x="7" y="13"/>
                      <a:pt x="8" y="14"/>
                    </a:cubicBezTo>
                    <a:cubicBezTo>
                      <a:pt x="9" y="12"/>
                      <a:pt x="8" y="12"/>
                      <a:pt x="9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8" y="14"/>
                      <a:pt x="8" y="14"/>
                    </a:cubicBezTo>
                    <a:cubicBezTo>
                      <a:pt x="6" y="16"/>
                      <a:pt x="8" y="13"/>
                      <a:pt x="6" y="16"/>
                    </a:cubicBezTo>
                    <a:cubicBezTo>
                      <a:pt x="5" y="18"/>
                      <a:pt x="4" y="17"/>
                      <a:pt x="5" y="16"/>
                    </a:cubicBezTo>
                    <a:cubicBezTo>
                      <a:pt x="3" y="18"/>
                      <a:pt x="5" y="17"/>
                      <a:pt x="3" y="19"/>
                    </a:cubicBezTo>
                    <a:cubicBezTo>
                      <a:pt x="4" y="19"/>
                      <a:pt x="5" y="18"/>
                      <a:pt x="5" y="18"/>
                    </a:cubicBezTo>
                    <a:cubicBezTo>
                      <a:pt x="6" y="17"/>
                      <a:pt x="6" y="16"/>
                      <a:pt x="7" y="16"/>
                    </a:cubicBezTo>
                    <a:cubicBezTo>
                      <a:pt x="8" y="14"/>
                      <a:pt x="6" y="17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7" y="18"/>
                      <a:pt x="7" y="18"/>
                    </a:cubicBezTo>
                    <a:cubicBezTo>
                      <a:pt x="5" y="21"/>
                      <a:pt x="6" y="18"/>
                      <a:pt x="5" y="20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19"/>
                      <a:pt x="6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0"/>
                      <a:pt x="7" y="18"/>
                      <a:pt x="7" y="18"/>
                    </a:cubicBezTo>
                    <a:cubicBezTo>
                      <a:pt x="9" y="16"/>
                      <a:pt x="7" y="18"/>
                      <a:pt x="8" y="18"/>
                    </a:cubicBezTo>
                    <a:cubicBezTo>
                      <a:pt x="9" y="16"/>
                      <a:pt x="8" y="18"/>
                      <a:pt x="9" y="16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5"/>
                      <a:pt x="9" y="17"/>
                      <a:pt x="9" y="18"/>
                    </a:cubicBezTo>
                    <a:cubicBezTo>
                      <a:pt x="9" y="18"/>
                      <a:pt x="8" y="18"/>
                      <a:pt x="9" y="17"/>
                    </a:cubicBezTo>
                    <a:cubicBezTo>
                      <a:pt x="7" y="19"/>
                      <a:pt x="7" y="21"/>
                      <a:pt x="6" y="21"/>
                    </a:cubicBezTo>
                    <a:cubicBezTo>
                      <a:pt x="6" y="23"/>
                      <a:pt x="7" y="20"/>
                      <a:pt x="8" y="20"/>
                    </a:cubicBezTo>
                    <a:cubicBezTo>
                      <a:pt x="7" y="21"/>
                      <a:pt x="8" y="19"/>
                      <a:pt x="9" y="18"/>
                    </a:cubicBezTo>
                    <a:cubicBezTo>
                      <a:pt x="12" y="14"/>
                      <a:pt x="7" y="21"/>
                      <a:pt x="8" y="21"/>
                    </a:cubicBezTo>
                    <a:cubicBezTo>
                      <a:pt x="10" y="18"/>
                      <a:pt x="11" y="18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6"/>
                      <a:pt x="13" y="16"/>
                      <a:pt x="11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2"/>
                      <a:pt x="9" y="23"/>
                      <a:pt x="10" y="23"/>
                    </a:cubicBezTo>
                    <a:cubicBezTo>
                      <a:pt x="10" y="22"/>
                      <a:pt x="11" y="20"/>
                      <a:pt x="11" y="20"/>
                    </a:cubicBezTo>
                    <a:cubicBezTo>
                      <a:pt x="12" y="20"/>
                      <a:pt x="11" y="22"/>
                      <a:pt x="11" y="22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3"/>
                      <a:pt x="9" y="24"/>
                      <a:pt x="10" y="24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0"/>
                      <a:pt x="12" y="21"/>
                      <a:pt x="12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2" y="22"/>
                      <a:pt x="10" y="25"/>
                      <a:pt x="11" y="25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4"/>
                      <a:pt x="13" y="22"/>
                      <a:pt x="12" y="24"/>
                    </a:cubicBezTo>
                    <a:cubicBezTo>
                      <a:pt x="14" y="22"/>
                      <a:pt x="12" y="24"/>
                      <a:pt x="13" y="23"/>
                    </a:cubicBezTo>
                    <a:cubicBezTo>
                      <a:pt x="13" y="21"/>
                      <a:pt x="14" y="21"/>
                      <a:pt x="14" y="21"/>
                    </a:cubicBezTo>
                    <a:cubicBezTo>
                      <a:pt x="13" y="24"/>
                      <a:pt x="14" y="22"/>
                      <a:pt x="14" y="22"/>
                    </a:cubicBezTo>
                    <a:cubicBezTo>
                      <a:pt x="14" y="23"/>
                      <a:pt x="14" y="23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3" y="25"/>
                      <a:pt x="15" y="22"/>
                      <a:pt x="15" y="23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5" y="23"/>
                      <a:pt x="16" y="23"/>
                      <a:pt x="16" y="21"/>
                    </a:cubicBezTo>
                    <a:cubicBezTo>
                      <a:pt x="16" y="22"/>
                      <a:pt x="15" y="24"/>
                      <a:pt x="14" y="26"/>
                    </a:cubicBezTo>
                    <a:cubicBezTo>
                      <a:pt x="15" y="24"/>
                      <a:pt x="14" y="27"/>
                      <a:pt x="15" y="25"/>
                    </a:cubicBezTo>
                    <a:cubicBezTo>
                      <a:pt x="15" y="24"/>
                      <a:pt x="16" y="23"/>
                      <a:pt x="17" y="22"/>
                    </a:cubicBezTo>
                    <a:cubicBezTo>
                      <a:pt x="17" y="23"/>
                      <a:pt x="16" y="23"/>
                      <a:pt x="16" y="24"/>
                    </a:cubicBezTo>
                    <a:cubicBezTo>
                      <a:pt x="16" y="24"/>
                      <a:pt x="17" y="23"/>
                      <a:pt x="17" y="22"/>
                    </a:cubicBezTo>
                    <a:cubicBezTo>
                      <a:pt x="17" y="22"/>
                      <a:pt x="19" y="20"/>
                      <a:pt x="18" y="22"/>
                    </a:cubicBezTo>
                    <a:cubicBezTo>
                      <a:pt x="18" y="23"/>
                      <a:pt x="17" y="22"/>
                      <a:pt x="17" y="23"/>
                    </a:cubicBezTo>
                    <a:cubicBezTo>
                      <a:pt x="17" y="24"/>
                      <a:pt x="19" y="20"/>
                      <a:pt x="20" y="20"/>
                    </a:cubicBezTo>
                    <a:cubicBezTo>
                      <a:pt x="20" y="19"/>
                      <a:pt x="22" y="16"/>
                      <a:pt x="22" y="15"/>
                    </a:cubicBezTo>
                    <a:cubicBezTo>
                      <a:pt x="23" y="16"/>
                      <a:pt x="22" y="16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1"/>
                      <a:pt x="18" y="22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8" y="24"/>
                      <a:pt x="18" y="26"/>
                      <a:pt x="18" y="26"/>
                    </a:cubicBezTo>
                    <a:cubicBezTo>
                      <a:pt x="19" y="24"/>
                      <a:pt x="17" y="26"/>
                      <a:pt x="18" y="25"/>
                    </a:cubicBezTo>
                    <a:cubicBezTo>
                      <a:pt x="19" y="25"/>
                      <a:pt x="20" y="22"/>
                      <a:pt x="20" y="23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7"/>
                      <a:pt x="19" y="24"/>
                      <a:pt x="19" y="2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7"/>
                      <a:pt x="21" y="28"/>
                      <a:pt x="23" y="24"/>
                    </a:cubicBezTo>
                    <a:cubicBezTo>
                      <a:pt x="23" y="26"/>
                      <a:pt x="23" y="26"/>
                      <a:pt x="23" y="27"/>
                    </a:cubicBezTo>
                    <a:cubicBezTo>
                      <a:pt x="23" y="27"/>
                      <a:pt x="24" y="26"/>
                      <a:pt x="24" y="26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3" y="29"/>
                      <a:pt x="24" y="27"/>
                      <a:pt x="25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4" y="29"/>
                      <a:pt x="25" y="27"/>
                      <a:pt x="26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7" y="26"/>
                      <a:pt x="26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8"/>
                      <a:pt x="27" y="29"/>
                      <a:pt x="27" y="28"/>
                    </a:cubicBezTo>
                    <a:cubicBezTo>
                      <a:pt x="28" y="28"/>
                      <a:pt x="28" y="27"/>
                      <a:pt x="28" y="26"/>
                    </a:cubicBezTo>
                    <a:cubicBezTo>
                      <a:pt x="29" y="24"/>
                      <a:pt x="28" y="26"/>
                      <a:pt x="29" y="25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30"/>
                      <a:pt x="29" y="28"/>
                      <a:pt x="30" y="29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30"/>
                      <a:pt x="32" y="28"/>
                      <a:pt x="32" y="30"/>
                    </a:cubicBezTo>
                    <a:cubicBezTo>
                      <a:pt x="32" y="29"/>
                      <a:pt x="33" y="26"/>
                      <a:pt x="34" y="26"/>
                    </a:cubicBezTo>
                    <a:cubicBezTo>
                      <a:pt x="35" y="25"/>
                      <a:pt x="33" y="29"/>
                      <a:pt x="32" y="30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4" y="28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4" y="30"/>
                      <a:pt x="34" y="31"/>
                      <a:pt x="34" y="31"/>
                    </a:cubicBezTo>
                    <a:cubicBezTo>
                      <a:pt x="35" y="29"/>
                      <a:pt x="35" y="30"/>
                      <a:pt x="36" y="29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5" y="32"/>
                      <a:pt x="36" y="29"/>
                      <a:pt x="36" y="29"/>
                    </a:cubicBezTo>
                    <a:cubicBezTo>
                      <a:pt x="37" y="28"/>
                      <a:pt x="37" y="29"/>
                      <a:pt x="36" y="30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5" y="31"/>
                      <a:pt x="36" y="30"/>
                      <a:pt x="36" y="31"/>
                    </a:cubicBezTo>
                    <a:cubicBezTo>
                      <a:pt x="36" y="31"/>
                      <a:pt x="37" y="29"/>
                      <a:pt x="37" y="30"/>
                    </a:cubicBezTo>
                    <a:cubicBezTo>
                      <a:pt x="37" y="30"/>
                      <a:pt x="37" y="30"/>
                      <a:pt x="37" y="31"/>
                    </a:cubicBezTo>
                    <a:cubicBezTo>
                      <a:pt x="37" y="30"/>
                      <a:pt x="37" y="31"/>
                      <a:pt x="38" y="30"/>
                    </a:cubicBezTo>
                    <a:cubicBezTo>
                      <a:pt x="38" y="30"/>
                      <a:pt x="38" y="29"/>
                      <a:pt x="38" y="28"/>
                    </a:cubicBezTo>
                    <a:cubicBezTo>
                      <a:pt x="38" y="28"/>
                      <a:pt x="39" y="28"/>
                      <a:pt x="38" y="2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9"/>
                      <a:pt x="39" y="28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9" y="30"/>
                      <a:pt x="38" y="32"/>
                      <a:pt x="38" y="32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39" y="31"/>
                      <a:pt x="39" y="31"/>
                      <a:pt x="39" y="32"/>
                    </a:cubicBezTo>
                    <a:cubicBezTo>
                      <a:pt x="39" y="33"/>
                      <a:pt x="41" y="28"/>
                      <a:pt x="41" y="30"/>
                    </a:cubicBezTo>
                    <a:cubicBezTo>
                      <a:pt x="40" y="31"/>
                      <a:pt x="40" y="32"/>
                      <a:pt x="40" y="32"/>
                    </a:cubicBezTo>
                    <a:cubicBezTo>
                      <a:pt x="40" y="32"/>
                      <a:pt x="41" y="31"/>
                      <a:pt x="41" y="31"/>
                    </a:cubicBezTo>
                    <a:cubicBezTo>
                      <a:pt x="41" y="31"/>
                      <a:pt x="40" y="33"/>
                      <a:pt x="40" y="31"/>
                    </a:cubicBezTo>
                    <a:cubicBezTo>
                      <a:pt x="41" y="30"/>
                      <a:pt x="41" y="31"/>
                      <a:pt x="41" y="30"/>
                    </a:cubicBezTo>
                    <a:cubicBezTo>
                      <a:pt x="40" y="35"/>
                      <a:pt x="42" y="32"/>
                      <a:pt x="42" y="34"/>
                    </a:cubicBezTo>
                    <a:cubicBezTo>
                      <a:pt x="43" y="32"/>
                      <a:pt x="43" y="34"/>
                      <a:pt x="43" y="33"/>
                    </a:cubicBezTo>
                    <a:cubicBezTo>
                      <a:pt x="42" y="35"/>
                      <a:pt x="44" y="33"/>
                      <a:pt x="43" y="34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3"/>
                      <a:pt x="46" y="29"/>
                      <a:pt x="45" y="31"/>
                    </a:cubicBezTo>
                    <a:cubicBezTo>
                      <a:pt x="45" y="32"/>
                      <a:pt x="45" y="33"/>
                      <a:pt x="44" y="33"/>
                    </a:cubicBezTo>
                    <a:cubicBezTo>
                      <a:pt x="44" y="36"/>
                      <a:pt x="46" y="32"/>
                      <a:pt x="45" y="35"/>
                    </a:cubicBezTo>
                    <a:cubicBezTo>
                      <a:pt x="46" y="34"/>
                      <a:pt x="46" y="32"/>
                      <a:pt x="47" y="31"/>
                    </a:cubicBezTo>
                    <a:cubicBezTo>
                      <a:pt x="47" y="33"/>
                      <a:pt x="47" y="34"/>
                      <a:pt x="46" y="34"/>
                    </a:cubicBezTo>
                    <a:cubicBezTo>
                      <a:pt x="47" y="34"/>
                      <a:pt x="47" y="33"/>
                      <a:pt x="47" y="34"/>
                    </a:cubicBezTo>
                    <a:cubicBezTo>
                      <a:pt x="47" y="35"/>
                      <a:pt x="47" y="35"/>
                      <a:pt x="46" y="35"/>
                    </a:cubicBezTo>
                    <a:cubicBezTo>
                      <a:pt x="46" y="36"/>
                      <a:pt x="47" y="35"/>
                      <a:pt x="48" y="34"/>
                    </a:cubicBezTo>
                    <a:cubicBezTo>
                      <a:pt x="47" y="36"/>
                      <a:pt x="48" y="35"/>
                      <a:pt x="48" y="37"/>
                    </a:cubicBezTo>
                    <a:cubicBezTo>
                      <a:pt x="49" y="35"/>
                      <a:pt x="48" y="38"/>
                      <a:pt x="49" y="35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50" y="35"/>
                      <a:pt x="51" y="33"/>
                      <a:pt x="51" y="33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49" y="37"/>
                      <a:pt x="50" y="36"/>
                      <a:pt x="50" y="37"/>
                    </a:cubicBezTo>
                    <a:cubicBezTo>
                      <a:pt x="50" y="35"/>
                      <a:pt x="50" y="37"/>
                      <a:pt x="51" y="36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2" y="35"/>
                      <a:pt x="52" y="34"/>
                      <a:pt x="52" y="34"/>
                    </a:cubicBezTo>
                    <a:cubicBezTo>
                      <a:pt x="52" y="34"/>
                      <a:pt x="51" y="36"/>
                      <a:pt x="51" y="36"/>
                    </a:cubicBezTo>
                    <a:cubicBezTo>
                      <a:pt x="51" y="37"/>
                      <a:pt x="51" y="37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9"/>
                      <a:pt x="52" y="37"/>
                      <a:pt x="53" y="37"/>
                    </a:cubicBezTo>
                    <a:cubicBezTo>
                      <a:pt x="53" y="38"/>
                      <a:pt x="54" y="37"/>
                      <a:pt x="55" y="37"/>
                    </a:cubicBezTo>
                    <a:cubicBezTo>
                      <a:pt x="55" y="37"/>
                      <a:pt x="54" y="38"/>
                      <a:pt x="55" y="37"/>
                    </a:cubicBezTo>
                    <a:cubicBezTo>
                      <a:pt x="55" y="37"/>
                      <a:pt x="56" y="36"/>
                      <a:pt x="55" y="37"/>
                    </a:cubicBezTo>
                    <a:cubicBezTo>
                      <a:pt x="56" y="36"/>
                      <a:pt x="55" y="38"/>
                      <a:pt x="55" y="38"/>
                    </a:cubicBezTo>
                    <a:cubicBezTo>
                      <a:pt x="55" y="38"/>
                      <a:pt x="56" y="37"/>
                      <a:pt x="56" y="37"/>
                    </a:cubicBezTo>
                    <a:cubicBezTo>
                      <a:pt x="55" y="39"/>
                      <a:pt x="58" y="36"/>
                      <a:pt x="57" y="38"/>
                    </a:cubicBezTo>
                    <a:cubicBezTo>
                      <a:pt x="58" y="37"/>
                      <a:pt x="57" y="38"/>
                      <a:pt x="57" y="39"/>
                    </a:cubicBezTo>
                    <a:cubicBezTo>
                      <a:pt x="57" y="38"/>
                      <a:pt x="58" y="38"/>
                      <a:pt x="59" y="36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8"/>
                      <a:pt x="59" y="38"/>
                      <a:pt x="60" y="37"/>
                    </a:cubicBezTo>
                    <a:cubicBezTo>
                      <a:pt x="60" y="36"/>
                      <a:pt x="61" y="35"/>
                      <a:pt x="61" y="35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61" y="36"/>
                      <a:pt x="62" y="35"/>
                      <a:pt x="62" y="35"/>
                    </a:cubicBezTo>
                    <a:cubicBezTo>
                      <a:pt x="62" y="36"/>
                      <a:pt x="62" y="35"/>
                      <a:pt x="61" y="36"/>
                    </a:cubicBezTo>
                    <a:cubicBezTo>
                      <a:pt x="60" y="39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3" y="36"/>
                      <a:pt x="61" y="38"/>
                      <a:pt x="62" y="38"/>
                    </a:cubicBezTo>
                    <a:cubicBezTo>
                      <a:pt x="64" y="34"/>
                      <a:pt x="64" y="34"/>
                      <a:pt x="64" y="34"/>
                    </a:cubicBezTo>
                    <a:cubicBezTo>
                      <a:pt x="64" y="34"/>
                      <a:pt x="64" y="36"/>
                      <a:pt x="63" y="37"/>
                    </a:cubicBezTo>
                    <a:cubicBezTo>
                      <a:pt x="64" y="37"/>
                      <a:pt x="65" y="34"/>
                      <a:pt x="66" y="33"/>
                    </a:cubicBezTo>
                    <a:cubicBezTo>
                      <a:pt x="66" y="34"/>
                      <a:pt x="67" y="33"/>
                      <a:pt x="67" y="33"/>
                    </a:cubicBezTo>
                    <a:cubicBezTo>
                      <a:pt x="67" y="34"/>
                      <a:pt x="67" y="33"/>
                      <a:pt x="67" y="34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66" y="35"/>
                      <a:pt x="65" y="37"/>
                      <a:pt x="65" y="38"/>
                    </a:cubicBezTo>
                    <a:cubicBezTo>
                      <a:pt x="65" y="37"/>
                      <a:pt x="66" y="39"/>
                      <a:pt x="66" y="39"/>
                    </a:cubicBezTo>
                    <a:cubicBezTo>
                      <a:pt x="67" y="36"/>
                      <a:pt x="67" y="38"/>
                      <a:pt x="68" y="36"/>
                    </a:cubicBezTo>
                    <a:cubicBezTo>
                      <a:pt x="69" y="36"/>
                      <a:pt x="67" y="38"/>
                      <a:pt x="67" y="38"/>
                    </a:cubicBezTo>
                    <a:cubicBezTo>
                      <a:pt x="68" y="38"/>
                      <a:pt x="68" y="39"/>
                      <a:pt x="69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9" y="38"/>
                      <a:pt x="70" y="39"/>
                      <a:pt x="71" y="38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40"/>
                      <a:pt x="72" y="36"/>
                      <a:pt x="72" y="37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2" y="38"/>
                      <a:pt x="71" y="40"/>
                      <a:pt x="72" y="38"/>
                    </a:cubicBezTo>
                    <a:cubicBezTo>
                      <a:pt x="72" y="39"/>
                      <a:pt x="72" y="39"/>
                      <a:pt x="72" y="39"/>
                    </a:cubicBezTo>
                    <a:cubicBezTo>
                      <a:pt x="72" y="39"/>
                      <a:pt x="73" y="39"/>
                      <a:pt x="74" y="38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2" y="41"/>
                      <a:pt x="74" y="38"/>
                      <a:pt x="74" y="39"/>
                    </a:cubicBezTo>
                    <a:cubicBezTo>
                      <a:pt x="74" y="39"/>
                      <a:pt x="74" y="40"/>
                      <a:pt x="73" y="40"/>
                    </a:cubicBezTo>
                    <a:cubicBezTo>
                      <a:pt x="74" y="39"/>
                      <a:pt x="75" y="39"/>
                      <a:pt x="75" y="39"/>
                    </a:cubicBezTo>
                    <a:cubicBezTo>
                      <a:pt x="74" y="41"/>
                      <a:pt x="74" y="41"/>
                      <a:pt x="74" y="41"/>
                    </a:cubicBezTo>
                    <a:cubicBezTo>
                      <a:pt x="76" y="42"/>
                      <a:pt x="77" y="43"/>
                      <a:pt x="80" y="42"/>
                    </a:cubicBezTo>
                    <a:cubicBezTo>
                      <a:pt x="79" y="44"/>
                      <a:pt x="79" y="43"/>
                      <a:pt x="78" y="45"/>
                    </a:cubicBezTo>
                    <a:cubicBezTo>
                      <a:pt x="79" y="43"/>
                      <a:pt x="79" y="44"/>
                      <a:pt x="79" y="44"/>
                    </a:cubicBez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79" y="45"/>
                      <a:pt x="80" y="45"/>
                    </a:cubicBezTo>
                    <a:cubicBezTo>
                      <a:pt x="80" y="44"/>
                      <a:pt x="80" y="44"/>
                      <a:pt x="80" y="44"/>
                    </a:cubicBezTo>
                    <a:cubicBezTo>
                      <a:pt x="81" y="43"/>
                      <a:pt x="79" y="47"/>
                      <a:pt x="81" y="45"/>
                    </a:cubicBezTo>
                    <a:cubicBezTo>
                      <a:pt x="80" y="46"/>
                      <a:pt x="80" y="46"/>
                      <a:pt x="80" y="46"/>
                    </a:cubicBezTo>
                    <a:cubicBezTo>
                      <a:pt x="81" y="44"/>
                      <a:pt x="80" y="47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7"/>
                      <a:pt x="83" y="44"/>
                      <a:pt x="82" y="46"/>
                    </a:cubicBezTo>
                    <a:cubicBezTo>
                      <a:pt x="83" y="46"/>
                      <a:pt x="83" y="46"/>
                      <a:pt x="84" y="44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5" y="46"/>
                      <a:pt x="86" y="47"/>
                      <a:pt x="88" y="46"/>
                    </a:cubicBezTo>
                    <a:cubicBezTo>
                      <a:pt x="87" y="47"/>
                      <a:pt x="87" y="47"/>
                      <a:pt x="87" y="47"/>
                    </a:cubicBezTo>
                    <a:cubicBezTo>
                      <a:pt x="89" y="45"/>
                      <a:pt x="87" y="49"/>
                      <a:pt x="90" y="46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0" y="47"/>
                      <a:pt x="90" y="47"/>
                      <a:pt x="90" y="47"/>
                    </a:cubicBezTo>
                    <a:cubicBezTo>
                      <a:pt x="91" y="46"/>
                      <a:pt x="91" y="47"/>
                      <a:pt x="92" y="46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1" y="47"/>
                      <a:pt x="93" y="45"/>
                      <a:pt x="93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2" y="50"/>
                      <a:pt x="93" y="54"/>
                      <a:pt x="96" y="51"/>
                    </a:cubicBezTo>
                    <a:cubicBezTo>
                      <a:pt x="97" y="51"/>
                      <a:pt x="95" y="53"/>
                      <a:pt x="95" y="53"/>
                    </a:cubicBezTo>
                    <a:cubicBezTo>
                      <a:pt x="99" y="51"/>
                      <a:pt x="97" y="56"/>
                      <a:pt x="101" y="53"/>
                    </a:cubicBezTo>
                    <a:cubicBezTo>
                      <a:pt x="103" y="52"/>
                      <a:pt x="107" y="48"/>
                      <a:pt x="107" y="48"/>
                    </a:cubicBezTo>
                    <a:cubicBezTo>
                      <a:pt x="103" y="48"/>
                      <a:pt x="103" y="45"/>
                      <a:pt x="10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4" name="Freeform 96">
                <a:extLst>
                  <a:ext uri="{FF2B5EF4-FFF2-40B4-BE49-F238E27FC236}">
                    <a16:creationId xmlns:a16="http://schemas.microsoft.com/office/drawing/2014/main" id="{4F910B42-0A67-5547-A8C1-F1704E2B2E7E}"/>
                  </a:ext>
                </a:extLst>
              </p:cNvPr>
              <p:cNvSpPr/>
              <p:nvPr/>
            </p:nvSpPr>
            <p:spPr bwMode="auto">
              <a:xfrm flipH="1">
                <a:off x="4117" y="22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5" name="Freeform 97">
                <a:extLst>
                  <a:ext uri="{FF2B5EF4-FFF2-40B4-BE49-F238E27FC236}">
                    <a16:creationId xmlns:a16="http://schemas.microsoft.com/office/drawing/2014/main" id="{68763537-E83F-0A4B-BA78-58C975E03816}"/>
                  </a:ext>
                </a:extLst>
              </p:cNvPr>
              <p:cNvSpPr/>
              <p:nvPr/>
            </p:nvSpPr>
            <p:spPr bwMode="auto">
              <a:xfrm flipH="1">
                <a:off x="4487" y="23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6" name="Freeform 98">
                <a:extLst>
                  <a:ext uri="{FF2B5EF4-FFF2-40B4-BE49-F238E27FC236}">
                    <a16:creationId xmlns:a16="http://schemas.microsoft.com/office/drawing/2014/main" id="{8A9D6557-EA91-8C4E-BC58-A3B9844E66E3}"/>
                  </a:ext>
                </a:extLst>
              </p:cNvPr>
              <p:cNvSpPr/>
              <p:nvPr/>
            </p:nvSpPr>
            <p:spPr bwMode="auto">
              <a:xfrm>
                <a:off x="4387" y="228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7" name="Freeform 99">
                <a:extLst>
                  <a:ext uri="{FF2B5EF4-FFF2-40B4-BE49-F238E27FC236}">
                    <a16:creationId xmlns:a16="http://schemas.microsoft.com/office/drawing/2014/main" id="{B7EA2133-D682-E140-A9AB-F9FD748B19F0}"/>
                  </a:ext>
                </a:extLst>
              </p:cNvPr>
              <p:cNvSpPr/>
              <p:nvPr/>
            </p:nvSpPr>
            <p:spPr bwMode="auto">
              <a:xfrm flipH="1">
                <a:off x="4508" y="193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8" name="Freeform 100">
                <a:extLst>
                  <a:ext uri="{FF2B5EF4-FFF2-40B4-BE49-F238E27FC236}">
                    <a16:creationId xmlns:a16="http://schemas.microsoft.com/office/drawing/2014/main" id="{E30C24F7-DB1F-B146-A609-5976B7D9EE72}"/>
                  </a:ext>
                </a:extLst>
              </p:cNvPr>
              <p:cNvSpPr/>
              <p:nvPr/>
            </p:nvSpPr>
            <p:spPr bwMode="auto">
              <a:xfrm>
                <a:off x="4487" y="228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59" name="Freeform 101">
                <a:extLst>
                  <a:ext uri="{FF2B5EF4-FFF2-40B4-BE49-F238E27FC236}">
                    <a16:creationId xmlns:a16="http://schemas.microsoft.com/office/drawing/2014/main" id="{A44D790B-A898-E943-AE27-8A9463497A68}"/>
                  </a:ext>
                </a:extLst>
              </p:cNvPr>
              <p:cNvSpPr/>
              <p:nvPr/>
            </p:nvSpPr>
            <p:spPr bwMode="auto">
              <a:xfrm flipH="1">
                <a:off x="4514" y="1929"/>
                <a:ext cx="0" cy="4"/>
              </a:xfrm>
              <a:custGeom>
                <a:avLst/>
                <a:gdLst>
                  <a:gd name="T0" fmla="*/ 1 h 2"/>
                  <a:gd name="T1" fmla="*/ 1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0" name="Freeform 102">
                <a:extLst>
                  <a:ext uri="{FF2B5EF4-FFF2-40B4-BE49-F238E27FC236}">
                    <a16:creationId xmlns:a16="http://schemas.microsoft.com/office/drawing/2014/main" id="{C6B4F4EF-E818-3E4C-9D85-89D1AC7E22D7}"/>
                  </a:ext>
                </a:extLst>
              </p:cNvPr>
              <p:cNvSpPr/>
              <p:nvPr/>
            </p:nvSpPr>
            <p:spPr bwMode="auto">
              <a:xfrm flipH="1">
                <a:off x="4506" y="1927"/>
                <a:ext cx="0" cy="4"/>
              </a:xfrm>
              <a:custGeom>
                <a:avLst/>
                <a:gdLst>
                  <a:gd name="T0" fmla="*/ 1 h 2"/>
                  <a:gd name="T1" fmla="*/ 0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1" name="Freeform 103">
                <a:extLst>
                  <a:ext uri="{FF2B5EF4-FFF2-40B4-BE49-F238E27FC236}">
                    <a16:creationId xmlns:a16="http://schemas.microsoft.com/office/drawing/2014/main" id="{86C66CE2-E185-E748-AD7B-FCAD8F86A291}"/>
                  </a:ext>
                </a:extLst>
              </p:cNvPr>
              <p:cNvSpPr/>
              <p:nvPr/>
            </p:nvSpPr>
            <p:spPr bwMode="auto">
              <a:xfrm flipH="1">
                <a:off x="4516" y="192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2" name="Freeform 104">
                <a:extLst>
                  <a:ext uri="{FF2B5EF4-FFF2-40B4-BE49-F238E27FC236}">
                    <a16:creationId xmlns:a16="http://schemas.microsoft.com/office/drawing/2014/main" id="{281F6B00-EEA1-0E4C-821A-EE631A57C40F}"/>
                  </a:ext>
                </a:extLst>
              </p:cNvPr>
              <p:cNvSpPr/>
              <p:nvPr/>
            </p:nvSpPr>
            <p:spPr bwMode="auto">
              <a:xfrm>
                <a:off x="4495" y="1925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3" name="Freeform 105">
                <a:extLst>
                  <a:ext uri="{FF2B5EF4-FFF2-40B4-BE49-F238E27FC236}">
                    <a16:creationId xmlns:a16="http://schemas.microsoft.com/office/drawing/2014/main" id="{CEC7E1F6-0F66-8448-B1B9-31DBDFDC63D6}"/>
                  </a:ext>
                </a:extLst>
              </p:cNvPr>
              <p:cNvSpPr/>
              <p:nvPr/>
            </p:nvSpPr>
            <p:spPr bwMode="auto">
              <a:xfrm flipH="1">
                <a:off x="3201" y="216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4" name="Freeform 106">
                <a:extLst>
                  <a:ext uri="{FF2B5EF4-FFF2-40B4-BE49-F238E27FC236}">
                    <a16:creationId xmlns:a16="http://schemas.microsoft.com/office/drawing/2014/main" id="{AD2603CE-460C-D84E-BB02-63FA5C55888D}"/>
                  </a:ext>
                </a:extLst>
              </p:cNvPr>
              <p:cNvSpPr/>
              <p:nvPr/>
            </p:nvSpPr>
            <p:spPr bwMode="auto">
              <a:xfrm>
                <a:off x="3544" y="154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5" name="Freeform 107">
                <a:extLst>
                  <a:ext uri="{FF2B5EF4-FFF2-40B4-BE49-F238E27FC236}">
                    <a16:creationId xmlns:a16="http://schemas.microsoft.com/office/drawing/2014/main" id="{3E08E20B-3BF0-6C47-9840-9F899CC5DFE0}"/>
                  </a:ext>
                </a:extLst>
              </p:cNvPr>
              <p:cNvSpPr/>
              <p:nvPr/>
            </p:nvSpPr>
            <p:spPr bwMode="auto">
              <a:xfrm>
                <a:off x="3914" y="141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6" name="Freeform 108">
                <a:extLst>
                  <a:ext uri="{FF2B5EF4-FFF2-40B4-BE49-F238E27FC236}">
                    <a16:creationId xmlns:a16="http://schemas.microsoft.com/office/drawing/2014/main" id="{36072345-8361-4743-83E7-64A6D3065C8D}"/>
                  </a:ext>
                </a:extLst>
              </p:cNvPr>
              <p:cNvSpPr/>
              <p:nvPr/>
            </p:nvSpPr>
            <p:spPr bwMode="auto">
              <a:xfrm>
                <a:off x="3916" y="1409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0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7" name="Freeform 109">
                <a:extLst>
                  <a:ext uri="{FF2B5EF4-FFF2-40B4-BE49-F238E27FC236}">
                    <a16:creationId xmlns:a16="http://schemas.microsoft.com/office/drawing/2014/main" id="{5AA9ADB8-EDF8-8542-9AF3-5DE8E17A8F64}"/>
                  </a:ext>
                </a:extLst>
              </p:cNvPr>
              <p:cNvSpPr/>
              <p:nvPr/>
            </p:nvSpPr>
            <p:spPr bwMode="auto">
              <a:xfrm>
                <a:off x="3893" y="1441"/>
                <a:ext cx="4" cy="4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8" name="Freeform 110">
                <a:extLst>
                  <a:ext uri="{FF2B5EF4-FFF2-40B4-BE49-F238E27FC236}">
                    <a16:creationId xmlns:a16="http://schemas.microsoft.com/office/drawing/2014/main" id="{07C6F046-2789-F246-89E8-B7096AF2B476}"/>
                  </a:ext>
                </a:extLst>
              </p:cNvPr>
              <p:cNvSpPr/>
              <p:nvPr/>
            </p:nvSpPr>
            <p:spPr bwMode="auto">
              <a:xfrm>
                <a:off x="3893" y="1437"/>
                <a:ext cx="6" cy="6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69" name="Freeform 111">
                <a:extLst>
                  <a:ext uri="{FF2B5EF4-FFF2-40B4-BE49-F238E27FC236}">
                    <a16:creationId xmlns:a16="http://schemas.microsoft.com/office/drawing/2014/main" id="{F5523BFB-79E9-E84C-8071-16D57029AD9B}"/>
                  </a:ext>
                </a:extLst>
              </p:cNvPr>
              <p:cNvSpPr/>
              <p:nvPr/>
            </p:nvSpPr>
            <p:spPr bwMode="auto">
              <a:xfrm>
                <a:off x="3909" y="1418"/>
                <a:ext cx="5" cy="0"/>
              </a:xfrm>
              <a:custGeom>
                <a:avLst/>
                <a:gdLst>
                  <a:gd name="T0" fmla="*/ 0 w 2"/>
                  <a:gd name="T1" fmla="*/ 2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70" name="Freeform 112">
                <a:extLst>
                  <a:ext uri="{FF2B5EF4-FFF2-40B4-BE49-F238E27FC236}">
                    <a16:creationId xmlns:a16="http://schemas.microsoft.com/office/drawing/2014/main" id="{C36EB6B6-2023-7149-9948-AA8BFFF5BB67}"/>
                  </a:ext>
                </a:extLst>
              </p:cNvPr>
              <p:cNvSpPr/>
              <p:nvPr/>
            </p:nvSpPr>
            <p:spPr bwMode="auto">
              <a:xfrm>
                <a:off x="3912" y="1416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71" name="Freeform 113">
                <a:extLst>
                  <a:ext uri="{FF2B5EF4-FFF2-40B4-BE49-F238E27FC236}">
                    <a16:creationId xmlns:a16="http://schemas.microsoft.com/office/drawing/2014/main" id="{92D4D4B7-B6D2-374D-84EE-D634E36EF61C}"/>
                  </a:ext>
                </a:extLst>
              </p:cNvPr>
              <p:cNvSpPr/>
              <p:nvPr/>
            </p:nvSpPr>
            <p:spPr bwMode="auto">
              <a:xfrm>
                <a:off x="4472" y="1804"/>
                <a:ext cx="233" cy="133"/>
              </a:xfrm>
              <a:custGeom>
                <a:avLst/>
                <a:gdLst>
                  <a:gd name="T0" fmla="*/ 86 w 110"/>
                  <a:gd name="T1" fmla="*/ 5 h 63"/>
                  <a:gd name="T2" fmla="*/ 79 w 110"/>
                  <a:gd name="T3" fmla="*/ 7 h 63"/>
                  <a:gd name="T4" fmla="*/ 58 w 110"/>
                  <a:gd name="T5" fmla="*/ 24 h 63"/>
                  <a:gd name="T6" fmla="*/ 50 w 110"/>
                  <a:gd name="T7" fmla="*/ 26 h 63"/>
                  <a:gd name="T8" fmla="*/ 44 w 110"/>
                  <a:gd name="T9" fmla="*/ 26 h 63"/>
                  <a:gd name="T10" fmla="*/ 34 w 110"/>
                  <a:gd name="T11" fmla="*/ 31 h 63"/>
                  <a:gd name="T12" fmla="*/ 28 w 110"/>
                  <a:gd name="T13" fmla="*/ 33 h 63"/>
                  <a:gd name="T14" fmla="*/ 17 w 110"/>
                  <a:gd name="T15" fmla="*/ 38 h 63"/>
                  <a:gd name="T16" fmla="*/ 13 w 110"/>
                  <a:gd name="T17" fmla="*/ 45 h 63"/>
                  <a:gd name="T18" fmla="*/ 5 w 110"/>
                  <a:gd name="T19" fmla="*/ 47 h 63"/>
                  <a:gd name="T20" fmla="*/ 1 w 110"/>
                  <a:gd name="T21" fmla="*/ 50 h 63"/>
                  <a:gd name="T22" fmla="*/ 3 w 110"/>
                  <a:gd name="T23" fmla="*/ 55 h 63"/>
                  <a:gd name="T24" fmla="*/ 3 w 110"/>
                  <a:gd name="T25" fmla="*/ 56 h 63"/>
                  <a:gd name="T26" fmla="*/ 5 w 110"/>
                  <a:gd name="T27" fmla="*/ 55 h 63"/>
                  <a:gd name="T28" fmla="*/ 9 w 110"/>
                  <a:gd name="T29" fmla="*/ 56 h 63"/>
                  <a:gd name="T30" fmla="*/ 12 w 110"/>
                  <a:gd name="T31" fmla="*/ 58 h 63"/>
                  <a:gd name="T32" fmla="*/ 12 w 110"/>
                  <a:gd name="T33" fmla="*/ 51 h 63"/>
                  <a:gd name="T34" fmla="*/ 15 w 110"/>
                  <a:gd name="T35" fmla="*/ 57 h 63"/>
                  <a:gd name="T36" fmla="*/ 18 w 110"/>
                  <a:gd name="T37" fmla="*/ 61 h 63"/>
                  <a:gd name="T38" fmla="*/ 16 w 110"/>
                  <a:gd name="T39" fmla="*/ 54 h 63"/>
                  <a:gd name="T40" fmla="*/ 19 w 110"/>
                  <a:gd name="T41" fmla="*/ 59 h 63"/>
                  <a:gd name="T42" fmla="*/ 21 w 110"/>
                  <a:gd name="T43" fmla="*/ 60 h 63"/>
                  <a:gd name="T44" fmla="*/ 22 w 110"/>
                  <a:gd name="T45" fmla="*/ 60 h 63"/>
                  <a:gd name="T46" fmla="*/ 23 w 110"/>
                  <a:gd name="T47" fmla="*/ 60 h 63"/>
                  <a:gd name="T48" fmla="*/ 23 w 110"/>
                  <a:gd name="T49" fmla="*/ 55 h 63"/>
                  <a:gd name="T50" fmla="*/ 26 w 110"/>
                  <a:gd name="T51" fmla="*/ 58 h 63"/>
                  <a:gd name="T52" fmla="*/ 26 w 110"/>
                  <a:gd name="T53" fmla="*/ 54 h 63"/>
                  <a:gd name="T54" fmla="*/ 27 w 110"/>
                  <a:gd name="T55" fmla="*/ 54 h 63"/>
                  <a:gd name="T56" fmla="*/ 29 w 110"/>
                  <a:gd name="T57" fmla="*/ 54 h 63"/>
                  <a:gd name="T58" fmla="*/ 34 w 110"/>
                  <a:gd name="T59" fmla="*/ 51 h 63"/>
                  <a:gd name="T60" fmla="*/ 36 w 110"/>
                  <a:gd name="T61" fmla="*/ 51 h 63"/>
                  <a:gd name="T62" fmla="*/ 40 w 110"/>
                  <a:gd name="T63" fmla="*/ 49 h 63"/>
                  <a:gd name="T64" fmla="*/ 44 w 110"/>
                  <a:gd name="T65" fmla="*/ 47 h 63"/>
                  <a:gd name="T66" fmla="*/ 45 w 110"/>
                  <a:gd name="T67" fmla="*/ 45 h 63"/>
                  <a:gd name="T68" fmla="*/ 46 w 110"/>
                  <a:gd name="T69" fmla="*/ 45 h 63"/>
                  <a:gd name="T70" fmla="*/ 46 w 110"/>
                  <a:gd name="T71" fmla="*/ 42 h 63"/>
                  <a:gd name="T72" fmla="*/ 49 w 110"/>
                  <a:gd name="T73" fmla="*/ 42 h 63"/>
                  <a:gd name="T74" fmla="*/ 53 w 110"/>
                  <a:gd name="T75" fmla="*/ 42 h 63"/>
                  <a:gd name="T76" fmla="*/ 55 w 110"/>
                  <a:gd name="T77" fmla="*/ 39 h 63"/>
                  <a:gd name="T78" fmla="*/ 60 w 110"/>
                  <a:gd name="T79" fmla="*/ 39 h 63"/>
                  <a:gd name="T80" fmla="*/ 61 w 110"/>
                  <a:gd name="T81" fmla="*/ 38 h 63"/>
                  <a:gd name="T82" fmla="*/ 62 w 110"/>
                  <a:gd name="T83" fmla="*/ 38 h 63"/>
                  <a:gd name="T84" fmla="*/ 64 w 110"/>
                  <a:gd name="T85" fmla="*/ 40 h 63"/>
                  <a:gd name="T86" fmla="*/ 66 w 110"/>
                  <a:gd name="T87" fmla="*/ 35 h 63"/>
                  <a:gd name="T88" fmla="*/ 68 w 110"/>
                  <a:gd name="T89" fmla="*/ 30 h 63"/>
                  <a:gd name="T90" fmla="*/ 71 w 110"/>
                  <a:gd name="T91" fmla="*/ 31 h 63"/>
                  <a:gd name="T92" fmla="*/ 72 w 110"/>
                  <a:gd name="T93" fmla="*/ 26 h 63"/>
                  <a:gd name="T94" fmla="*/ 76 w 110"/>
                  <a:gd name="T95" fmla="*/ 26 h 63"/>
                  <a:gd name="T96" fmla="*/ 79 w 110"/>
                  <a:gd name="T97" fmla="*/ 24 h 63"/>
                  <a:gd name="T98" fmla="*/ 82 w 110"/>
                  <a:gd name="T99" fmla="*/ 23 h 63"/>
                  <a:gd name="T100" fmla="*/ 88 w 110"/>
                  <a:gd name="T101" fmla="*/ 20 h 63"/>
                  <a:gd name="T102" fmla="*/ 91 w 110"/>
                  <a:gd name="T103" fmla="*/ 16 h 63"/>
                  <a:gd name="T104" fmla="*/ 97 w 110"/>
                  <a:gd name="T105" fmla="*/ 13 h 63"/>
                  <a:gd name="T106" fmla="*/ 105 w 110"/>
                  <a:gd name="T107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0" h="62">
                    <a:moveTo>
                      <a:pt x="108" y="1"/>
                    </a:moveTo>
                    <a:cubicBezTo>
                      <a:pt x="106" y="4"/>
                      <a:pt x="103" y="2"/>
                      <a:pt x="100" y="0"/>
                    </a:cubicBezTo>
                    <a:cubicBezTo>
                      <a:pt x="99" y="1"/>
                      <a:pt x="98" y="2"/>
                      <a:pt x="97" y="1"/>
                    </a:cubicBezTo>
                    <a:cubicBezTo>
                      <a:pt x="94" y="3"/>
                      <a:pt x="88" y="0"/>
                      <a:pt x="85" y="3"/>
                    </a:cubicBezTo>
                    <a:cubicBezTo>
                      <a:pt x="86" y="4"/>
                      <a:pt x="86" y="5"/>
                      <a:pt x="86" y="5"/>
                    </a:cubicBezTo>
                    <a:cubicBezTo>
                      <a:pt x="86" y="5"/>
                      <a:pt x="86" y="5"/>
                      <a:pt x="86" y="5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7"/>
                      <a:pt x="85" y="5"/>
                      <a:pt x="85" y="5"/>
                    </a:cubicBezTo>
                    <a:cubicBezTo>
                      <a:pt x="84" y="5"/>
                      <a:pt x="83" y="6"/>
                      <a:pt x="82" y="6"/>
                    </a:cubicBezTo>
                    <a:cubicBezTo>
                      <a:pt x="82" y="8"/>
                      <a:pt x="81" y="7"/>
                      <a:pt x="82" y="9"/>
                    </a:cubicBezTo>
                    <a:cubicBezTo>
                      <a:pt x="81" y="8"/>
                      <a:pt x="81" y="8"/>
                      <a:pt x="81" y="8"/>
                    </a:cubicBezTo>
                    <a:cubicBezTo>
                      <a:pt x="81" y="10"/>
                      <a:pt x="81" y="10"/>
                      <a:pt x="79" y="7"/>
                    </a:cubicBezTo>
                    <a:cubicBezTo>
                      <a:pt x="75" y="7"/>
                      <a:pt x="72" y="10"/>
                      <a:pt x="68" y="11"/>
                    </a:cubicBezTo>
                    <a:cubicBezTo>
                      <a:pt x="65" y="13"/>
                      <a:pt x="63" y="16"/>
                      <a:pt x="60" y="19"/>
                    </a:cubicBezTo>
                    <a:cubicBezTo>
                      <a:pt x="60" y="22"/>
                      <a:pt x="59" y="21"/>
                      <a:pt x="60" y="24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59" y="24"/>
                      <a:pt x="59" y="23"/>
                      <a:pt x="57" y="22"/>
                    </a:cubicBezTo>
                    <a:cubicBezTo>
                      <a:pt x="58" y="23"/>
                      <a:pt x="57" y="22"/>
                      <a:pt x="58" y="24"/>
                    </a:cubicBezTo>
                    <a:cubicBezTo>
                      <a:pt x="59" y="26"/>
                      <a:pt x="57" y="22"/>
                      <a:pt x="57" y="23"/>
                    </a:cubicBezTo>
                    <a:cubicBezTo>
                      <a:pt x="56" y="22"/>
                      <a:pt x="57" y="24"/>
                      <a:pt x="57" y="23"/>
                    </a:cubicBezTo>
                    <a:cubicBezTo>
                      <a:pt x="57" y="26"/>
                      <a:pt x="56" y="22"/>
                      <a:pt x="55" y="21"/>
                    </a:cubicBezTo>
                    <a:cubicBezTo>
                      <a:pt x="53" y="22"/>
                      <a:pt x="53" y="25"/>
                      <a:pt x="51" y="25"/>
                    </a:cubicBezTo>
                    <a:cubicBezTo>
                      <a:pt x="51" y="24"/>
                      <a:pt x="51" y="26"/>
                      <a:pt x="51" y="26"/>
                    </a:cubicBezTo>
                    <a:cubicBezTo>
                      <a:pt x="50" y="23"/>
                      <a:pt x="51" y="27"/>
                      <a:pt x="50" y="26"/>
                    </a:cubicBezTo>
                    <a:cubicBezTo>
                      <a:pt x="50" y="25"/>
                      <a:pt x="50" y="25"/>
                      <a:pt x="50" y="25"/>
                    </a:cubicBezTo>
                    <a:cubicBezTo>
                      <a:pt x="49" y="24"/>
                      <a:pt x="49" y="26"/>
                      <a:pt x="48" y="25"/>
                    </a:cubicBezTo>
                    <a:cubicBezTo>
                      <a:pt x="48" y="26"/>
                      <a:pt x="46" y="24"/>
                      <a:pt x="46" y="26"/>
                    </a:cubicBezTo>
                    <a:cubicBezTo>
                      <a:pt x="46" y="24"/>
                      <a:pt x="46" y="25"/>
                      <a:pt x="45" y="24"/>
                    </a:cubicBezTo>
                    <a:cubicBezTo>
                      <a:pt x="46" y="28"/>
                      <a:pt x="44" y="24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6"/>
                      <a:pt x="40" y="26"/>
                      <a:pt x="39" y="29"/>
                    </a:cubicBezTo>
                    <a:cubicBezTo>
                      <a:pt x="39" y="29"/>
                      <a:pt x="36" y="27"/>
                      <a:pt x="36" y="29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30"/>
                      <a:pt x="36" y="29"/>
                      <a:pt x="36" y="29"/>
                    </a:cubicBezTo>
                    <a:cubicBezTo>
                      <a:pt x="36" y="30"/>
                      <a:pt x="34" y="29"/>
                      <a:pt x="34" y="29"/>
                    </a:cubicBezTo>
                    <a:cubicBezTo>
                      <a:pt x="34" y="30"/>
                      <a:pt x="34" y="30"/>
                      <a:pt x="34" y="31"/>
                    </a:cubicBezTo>
                    <a:cubicBezTo>
                      <a:pt x="32" y="29"/>
                      <a:pt x="33" y="33"/>
                      <a:pt x="31" y="31"/>
                    </a:cubicBezTo>
                    <a:cubicBezTo>
                      <a:pt x="32" y="34"/>
                      <a:pt x="32" y="33"/>
                      <a:pt x="32" y="34"/>
                    </a:cubicBezTo>
                    <a:cubicBezTo>
                      <a:pt x="32" y="33"/>
                      <a:pt x="31" y="33"/>
                      <a:pt x="31" y="32"/>
                    </a:cubicBezTo>
                    <a:cubicBezTo>
                      <a:pt x="31" y="32"/>
                      <a:pt x="30" y="33"/>
                      <a:pt x="30" y="32"/>
                    </a:cubicBezTo>
                    <a:cubicBezTo>
                      <a:pt x="29" y="32"/>
                      <a:pt x="30" y="34"/>
                      <a:pt x="29" y="34"/>
                    </a:cubicBezTo>
                    <a:cubicBezTo>
                      <a:pt x="28" y="32"/>
                      <a:pt x="28" y="34"/>
                      <a:pt x="28" y="33"/>
                    </a:cubicBezTo>
                    <a:cubicBezTo>
                      <a:pt x="28" y="35"/>
                      <a:pt x="28" y="37"/>
                      <a:pt x="28" y="36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6" y="35"/>
                      <a:pt x="24" y="32"/>
                      <a:pt x="23" y="36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2" y="37"/>
                      <a:pt x="20" y="36"/>
                      <a:pt x="19" y="39"/>
                    </a:cubicBezTo>
                    <a:cubicBezTo>
                      <a:pt x="18" y="38"/>
                      <a:pt x="18" y="38"/>
                      <a:pt x="17" y="38"/>
                    </a:cubicBezTo>
                    <a:cubicBezTo>
                      <a:pt x="17" y="40"/>
                      <a:pt x="17" y="40"/>
                      <a:pt x="17" y="42"/>
                    </a:cubicBezTo>
                    <a:cubicBezTo>
                      <a:pt x="17" y="42"/>
                      <a:pt x="16" y="41"/>
                      <a:pt x="16" y="40"/>
                    </a:cubicBezTo>
                    <a:cubicBezTo>
                      <a:pt x="15" y="40"/>
                      <a:pt x="14" y="38"/>
                      <a:pt x="14" y="41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4" y="41"/>
                      <a:pt x="13" y="43"/>
                      <a:pt x="12" y="42"/>
                    </a:cubicBezTo>
                    <a:cubicBezTo>
                      <a:pt x="13" y="43"/>
                      <a:pt x="12" y="44"/>
                      <a:pt x="13" y="45"/>
                    </a:cubicBezTo>
                    <a:cubicBezTo>
                      <a:pt x="13" y="45"/>
                      <a:pt x="12" y="43"/>
                      <a:pt x="12" y="44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0" y="43"/>
                      <a:pt x="9" y="44"/>
                      <a:pt x="8" y="46"/>
                    </a:cubicBezTo>
                    <a:cubicBezTo>
                      <a:pt x="7" y="44"/>
                      <a:pt x="7" y="46"/>
                      <a:pt x="6" y="45"/>
                    </a:cubicBezTo>
                    <a:cubicBezTo>
                      <a:pt x="6" y="47"/>
                      <a:pt x="4" y="46"/>
                      <a:pt x="6" y="48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4" y="47"/>
                      <a:pt x="4" y="48"/>
                      <a:pt x="2" y="48"/>
                    </a:cubicBezTo>
                    <a:cubicBezTo>
                      <a:pt x="2" y="48"/>
                      <a:pt x="3" y="50"/>
                      <a:pt x="3" y="51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2" y="51"/>
                      <a:pt x="4" y="52"/>
                      <a:pt x="5" y="53"/>
                    </a:cubicBezTo>
                    <a:cubicBezTo>
                      <a:pt x="4" y="53"/>
                      <a:pt x="4" y="54"/>
                      <a:pt x="4" y="53"/>
                    </a:cubicBezTo>
                    <a:cubicBezTo>
                      <a:pt x="3" y="52"/>
                      <a:pt x="2" y="51"/>
                      <a:pt x="1" y="50"/>
                    </a:cubicBezTo>
                    <a:cubicBezTo>
                      <a:pt x="0" y="50"/>
                      <a:pt x="2" y="53"/>
                      <a:pt x="1" y="51"/>
                    </a:cubicBezTo>
                    <a:cubicBezTo>
                      <a:pt x="0" y="51"/>
                      <a:pt x="0" y="52"/>
                      <a:pt x="1" y="53"/>
                    </a:cubicBezTo>
                    <a:cubicBezTo>
                      <a:pt x="1" y="53"/>
                      <a:pt x="0" y="53"/>
                      <a:pt x="0" y="52"/>
                    </a:cubicBezTo>
                    <a:cubicBezTo>
                      <a:pt x="0" y="52"/>
                      <a:pt x="0" y="53"/>
                      <a:pt x="0" y="53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4"/>
                      <a:pt x="3" y="55"/>
                    </a:cubicBezTo>
                    <a:cubicBezTo>
                      <a:pt x="3" y="55"/>
                      <a:pt x="2" y="55"/>
                      <a:pt x="3" y="55"/>
                    </a:cubicBezTo>
                    <a:cubicBezTo>
                      <a:pt x="4" y="56"/>
                      <a:pt x="4" y="56"/>
                      <a:pt x="3" y="56"/>
                    </a:cubicBezTo>
                    <a:cubicBezTo>
                      <a:pt x="1" y="55"/>
                      <a:pt x="1" y="54"/>
                      <a:pt x="0" y="54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2" y="56"/>
                      <a:pt x="3" y="56"/>
                      <a:pt x="4" y="57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6"/>
                      <a:pt x="6" y="57"/>
                      <a:pt x="5" y="56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4" y="55"/>
                      <a:pt x="3" y="53"/>
                      <a:pt x="4" y="54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5" y="55"/>
                      <a:pt x="5" y="55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5" y="55"/>
                      <a:pt x="7" y="56"/>
                      <a:pt x="7" y="55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8" y="56"/>
                      <a:pt x="6" y="55"/>
                      <a:pt x="6" y="54"/>
                    </a:cubicBezTo>
                    <a:cubicBezTo>
                      <a:pt x="6" y="55"/>
                      <a:pt x="8" y="56"/>
                      <a:pt x="9" y="57"/>
                    </a:cubicBezTo>
                    <a:cubicBezTo>
                      <a:pt x="9" y="57"/>
                      <a:pt x="8" y="55"/>
                      <a:pt x="9" y="56"/>
                    </a:cubicBezTo>
                    <a:cubicBezTo>
                      <a:pt x="9" y="56"/>
                      <a:pt x="9" y="55"/>
                      <a:pt x="9" y="53"/>
                    </a:cubicBezTo>
                    <a:cubicBezTo>
                      <a:pt x="9" y="53"/>
                      <a:pt x="10" y="56"/>
                      <a:pt x="10" y="55"/>
                    </a:cubicBezTo>
                    <a:cubicBezTo>
                      <a:pt x="11" y="56"/>
                      <a:pt x="12" y="58"/>
                      <a:pt x="12" y="59"/>
                    </a:cubicBezTo>
                    <a:cubicBezTo>
                      <a:pt x="13" y="59"/>
                      <a:pt x="14" y="60"/>
                      <a:pt x="13" y="60"/>
                    </a:cubicBezTo>
                    <a:cubicBezTo>
                      <a:pt x="13" y="60"/>
                      <a:pt x="14" y="61"/>
                      <a:pt x="14" y="61"/>
                    </a:cubicBezTo>
                    <a:cubicBezTo>
                      <a:pt x="14" y="60"/>
                      <a:pt x="12" y="58"/>
                      <a:pt x="12" y="58"/>
                    </a:cubicBezTo>
                    <a:cubicBezTo>
                      <a:pt x="11" y="56"/>
                      <a:pt x="12" y="57"/>
                      <a:pt x="11" y="55"/>
                    </a:cubicBezTo>
                    <a:cubicBezTo>
                      <a:pt x="11" y="55"/>
                      <a:pt x="12" y="55"/>
                      <a:pt x="12" y="55"/>
                    </a:cubicBezTo>
                    <a:cubicBezTo>
                      <a:pt x="12" y="55"/>
                      <a:pt x="13" y="56"/>
                      <a:pt x="14" y="57"/>
                    </a:cubicBezTo>
                    <a:cubicBezTo>
                      <a:pt x="13" y="56"/>
                      <a:pt x="13" y="55"/>
                      <a:pt x="14" y="55"/>
                    </a:cubicBezTo>
                    <a:cubicBezTo>
                      <a:pt x="13" y="53"/>
                      <a:pt x="13" y="53"/>
                      <a:pt x="12" y="52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2"/>
                      <a:pt x="14" y="55"/>
                      <a:pt x="14" y="55"/>
                    </a:cubicBezTo>
                    <a:cubicBezTo>
                      <a:pt x="15" y="57"/>
                      <a:pt x="14" y="55"/>
                      <a:pt x="15" y="57"/>
                    </a:cubicBezTo>
                    <a:cubicBezTo>
                      <a:pt x="16" y="59"/>
                      <a:pt x="15" y="60"/>
                      <a:pt x="14" y="58"/>
                    </a:cubicBezTo>
                    <a:cubicBezTo>
                      <a:pt x="15" y="61"/>
                      <a:pt x="15" y="59"/>
                      <a:pt x="16" y="61"/>
                    </a:cubicBezTo>
                    <a:cubicBezTo>
                      <a:pt x="16" y="61"/>
                      <a:pt x="15" y="59"/>
                      <a:pt x="16" y="59"/>
                    </a:cubicBezTo>
                    <a:cubicBezTo>
                      <a:pt x="15" y="58"/>
                      <a:pt x="15" y="58"/>
                      <a:pt x="15" y="57"/>
                    </a:cubicBezTo>
                    <a:cubicBezTo>
                      <a:pt x="14" y="54"/>
                      <a:pt x="16" y="58"/>
                      <a:pt x="16" y="58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7" y="60"/>
                      <a:pt x="16" y="58"/>
                      <a:pt x="17" y="58"/>
                    </a:cubicBezTo>
                    <a:cubicBezTo>
                      <a:pt x="18" y="61"/>
                      <a:pt x="16" y="58"/>
                      <a:pt x="17" y="60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17" y="60"/>
                      <a:pt x="18" y="61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7" y="58"/>
                      <a:pt x="17" y="58"/>
                    </a:cubicBezTo>
                    <a:cubicBezTo>
                      <a:pt x="16" y="55"/>
                      <a:pt x="17" y="58"/>
                      <a:pt x="17" y="57"/>
                    </a:cubicBezTo>
                    <a:cubicBezTo>
                      <a:pt x="16" y="55"/>
                      <a:pt x="17" y="57"/>
                      <a:pt x="16" y="56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7" y="55"/>
                      <a:pt x="17" y="57"/>
                    </a:cubicBezTo>
                    <a:cubicBezTo>
                      <a:pt x="17" y="57"/>
                      <a:pt x="17" y="57"/>
                      <a:pt x="17" y="56"/>
                    </a:cubicBezTo>
                    <a:cubicBezTo>
                      <a:pt x="17" y="58"/>
                      <a:pt x="18" y="60"/>
                      <a:pt x="19" y="61"/>
                    </a:cubicBezTo>
                    <a:cubicBezTo>
                      <a:pt x="19" y="62"/>
                      <a:pt x="18" y="60"/>
                      <a:pt x="18" y="59"/>
                    </a:cubicBezTo>
                    <a:cubicBezTo>
                      <a:pt x="18" y="59"/>
                      <a:pt x="18" y="57"/>
                      <a:pt x="18" y="57"/>
                    </a:cubicBezTo>
                    <a:cubicBezTo>
                      <a:pt x="16" y="52"/>
                      <a:pt x="19" y="60"/>
                      <a:pt x="19" y="59"/>
                    </a:cubicBezTo>
                    <a:cubicBezTo>
                      <a:pt x="18" y="56"/>
                      <a:pt x="18" y="55"/>
                      <a:pt x="17" y="52"/>
                    </a:cubicBezTo>
                    <a:cubicBezTo>
                      <a:pt x="17" y="51"/>
                      <a:pt x="17" y="50"/>
                      <a:pt x="17" y="51"/>
                    </a:cubicBezTo>
                    <a:cubicBezTo>
                      <a:pt x="18" y="53"/>
                      <a:pt x="18" y="52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9"/>
                      <a:pt x="20" y="58"/>
                      <a:pt x="20" y="57"/>
                    </a:cubicBezTo>
                    <a:cubicBezTo>
                      <a:pt x="20" y="58"/>
                      <a:pt x="21" y="59"/>
                      <a:pt x="21" y="59"/>
                    </a:cubicBezTo>
                    <a:cubicBezTo>
                      <a:pt x="20" y="59"/>
                      <a:pt x="20" y="56"/>
                      <a:pt x="20" y="56"/>
                    </a:cubicBezTo>
                    <a:cubicBezTo>
                      <a:pt x="20" y="56"/>
                      <a:pt x="21" y="58"/>
                      <a:pt x="21" y="58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58"/>
                      <a:pt x="22" y="61"/>
                      <a:pt x="22" y="60"/>
                    </a:cubicBezTo>
                    <a:cubicBezTo>
                      <a:pt x="22" y="59"/>
                      <a:pt x="21" y="57"/>
                      <a:pt x="21" y="56"/>
                    </a:cubicBezTo>
                    <a:cubicBezTo>
                      <a:pt x="21" y="55"/>
                      <a:pt x="22" y="56"/>
                      <a:pt x="22" y="56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2" y="57"/>
                      <a:pt x="23" y="61"/>
                      <a:pt x="23" y="60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3" y="58"/>
                      <a:pt x="23" y="59"/>
                      <a:pt x="23" y="60"/>
                    </a:cubicBezTo>
                    <a:cubicBezTo>
                      <a:pt x="23" y="58"/>
                      <a:pt x="23" y="59"/>
                      <a:pt x="23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58"/>
                      <a:pt x="23" y="56"/>
                      <a:pt x="24" y="58"/>
                    </a:cubicBezTo>
                    <a:cubicBezTo>
                      <a:pt x="23" y="56"/>
                      <a:pt x="23" y="58"/>
                      <a:pt x="23" y="57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8"/>
                      <a:pt x="23" y="55"/>
                      <a:pt x="23" y="55"/>
                    </a:cubicBezTo>
                    <a:cubicBezTo>
                      <a:pt x="24" y="56"/>
                      <a:pt x="24" y="56"/>
                      <a:pt x="24" y="57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5" y="59"/>
                      <a:pt x="24" y="54"/>
                      <a:pt x="24" y="55"/>
                    </a:cubicBezTo>
                    <a:cubicBezTo>
                      <a:pt x="25" y="56"/>
                      <a:pt x="25" y="58"/>
                      <a:pt x="25" y="58"/>
                    </a:cubicBezTo>
                    <a:cubicBezTo>
                      <a:pt x="24" y="56"/>
                      <a:pt x="25" y="55"/>
                      <a:pt x="24" y="53"/>
                    </a:cubicBezTo>
                    <a:cubicBezTo>
                      <a:pt x="25" y="54"/>
                      <a:pt x="25" y="56"/>
                      <a:pt x="26" y="58"/>
                    </a:cubicBezTo>
                    <a:cubicBezTo>
                      <a:pt x="25" y="56"/>
                      <a:pt x="26" y="59"/>
                      <a:pt x="26" y="57"/>
                    </a:cubicBezTo>
                    <a:cubicBezTo>
                      <a:pt x="25" y="56"/>
                      <a:pt x="25" y="55"/>
                      <a:pt x="25" y="54"/>
                    </a:cubicBezTo>
                    <a:cubicBezTo>
                      <a:pt x="26" y="54"/>
                      <a:pt x="25" y="55"/>
                      <a:pt x="26" y="56"/>
                    </a:cubicBezTo>
                    <a:cubicBezTo>
                      <a:pt x="26" y="56"/>
                      <a:pt x="26" y="54"/>
                      <a:pt x="25" y="53"/>
                    </a:cubicBezTo>
                    <a:cubicBezTo>
                      <a:pt x="26" y="53"/>
                      <a:pt x="25" y="51"/>
                      <a:pt x="26" y="52"/>
                    </a:cubicBezTo>
                    <a:cubicBezTo>
                      <a:pt x="26" y="54"/>
                      <a:pt x="26" y="53"/>
                      <a:pt x="26" y="54"/>
                    </a:cubicBezTo>
                    <a:cubicBezTo>
                      <a:pt x="27" y="54"/>
                      <a:pt x="25" y="50"/>
                      <a:pt x="26" y="50"/>
                    </a:cubicBezTo>
                    <a:cubicBezTo>
                      <a:pt x="25" y="49"/>
                      <a:pt x="25" y="46"/>
                      <a:pt x="25" y="45"/>
                    </a:cubicBezTo>
                    <a:cubicBezTo>
                      <a:pt x="25" y="45"/>
                      <a:pt x="25" y="46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0"/>
                      <a:pt x="26" y="52"/>
                      <a:pt x="27" y="5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7" y="55"/>
                      <a:pt x="28" y="56"/>
                      <a:pt x="28" y="55"/>
                    </a:cubicBezTo>
                    <a:cubicBezTo>
                      <a:pt x="28" y="54"/>
                      <a:pt x="28" y="56"/>
                      <a:pt x="28" y="55"/>
                    </a:cubicBezTo>
                    <a:cubicBezTo>
                      <a:pt x="28" y="54"/>
                      <a:pt x="27" y="51"/>
                      <a:pt x="28" y="52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6"/>
                      <a:pt x="28" y="53"/>
                      <a:pt x="29" y="54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5"/>
                      <a:pt x="32" y="55"/>
                      <a:pt x="31" y="51"/>
                    </a:cubicBezTo>
                    <a:cubicBezTo>
                      <a:pt x="32" y="52"/>
                      <a:pt x="32" y="52"/>
                      <a:pt x="33" y="53"/>
                    </a:cubicBezTo>
                    <a:cubicBezTo>
                      <a:pt x="33" y="53"/>
                      <a:pt x="33" y="51"/>
                      <a:pt x="33" y="51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4" y="54"/>
                      <a:pt x="34" y="52"/>
                      <a:pt x="34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4"/>
                      <a:pt x="35" y="51"/>
                      <a:pt x="35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6" y="52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7" y="52"/>
                      <a:pt x="37" y="52"/>
                      <a:pt x="38" y="51"/>
                    </a:cubicBezTo>
                    <a:cubicBezTo>
                      <a:pt x="37" y="51"/>
                      <a:pt x="37" y="50"/>
                      <a:pt x="37" y="49"/>
                    </a:cubicBezTo>
                    <a:cubicBezTo>
                      <a:pt x="36" y="46"/>
                      <a:pt x="37" y="49"/>
                      <a:pt x="37" y="47"/>
                    </a:cubicBezTo>
                    <a:cubicBezTo>
                      <a:pt x="37" y="48"/>
                      <a:pt x="38" y="49"/>
                      <a:pt x="38" y="50"/>
                    </a:cubicBezTo>
                    <a:cubicBezTo>
                      <a:pt x="39" y="52"/>
                      <a:pt x="39" y="50"/>
                      <a:pt x="40" y="50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2" y="51"/>
                      <a:pt x="41" y="48"/>
                      <a:pt x="42" y="49"/>
                    </a:cubicBezTo>
                    <a:cubicBezTo>
                      <a:pt x="42" y="48"/>
                      <a:pt x="41" y="45"/>
                      <a:pt x="41" y="45"/>
                    </a:cubicBezTo>
                    <a:cubicBezTo>
                      <a:pt x="41" y="43"/>
                      <a:pt x="42" y="47"/>
                      <a:pt x="43" y="48"/>
                    </a:cubicBezTo>
                    <a:cubicBezTo>
                      <a:pt x="43" y="48"/>
                      <a:pt x="43" y="47"/>
                      <a:pt x="43" y="47"/>
                    </a:cubicBezTo>
                    <a:cubicBezTo>
                      <a:pt x="43" y="48"/>
                      <a:pt x="43" y="48"/>
                      <a:pt x="43" y="48"/>
                    </a:cubicBezTo>
                    <a:cubicBezTo>
                      <a:pt x="43" y="47"/>
                      <a:pt x="43" y="46"/>
                      <a:pt x="44" y="47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7"/>
                      <a:pt x="45" y="48"/>
                      <a:pt x="45" y="48"/>
                    </a:cubicBezTo>
                    <a:cubicBezTo>
                      <a:pt x="44" y="46"/>
                      <a:pt x="45" y="47"/>
                      <a:pt x="45" y="45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8"/>
                      <a:pt x="45" y="45"/>
                      <a:pt x="45" y="45"/>
                    </a:cubicBezTo>
                    <a:cubicBezTo>
                      <a:pt x="45" y="43"/>
                      <a:pt x="46" y="45"/>
                      <a:pt x="46" y="45"/>
                    </a:cubicBezTo>
                    <a:cubicBezTo>
                      <a:pt x="46" y="46"/>
                      <a:pt x="46" y="45"/>
                      <a:pt x="46" y="45"/>
                    </a:cubicBezTo>
                    <a:cubicBezTo>
                      <a:pt x="46" y="47"/>
                      <a:pt x="46" y="46"/>
                      <a:pt x="46" y="47"/>
                    </a:cubicBezTo>
                    <a:cubicBezTo>
                      <a:pt x="46" y="47"/>
                      <a:pt x="46" y="45"/>
                      <a:pt x="46" y="45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7" y="44"/>
                      <a:pt x="46" y="44"/>
                      <a:pt x="46" y="43"/>
                    </a:cubicBezTo>
                    <a:cubicBezTo>
                      <a:pt x="46" y="43"/>
                      <a:pt x="46" y="42"/>
                      <a:pt x="46" y="43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3"/>
                      <a:pt x="47" y="43"/>
                      <a:pt x="46" y="42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3"/>
                      <a:pt x="47" y="43"/>
                      <a:pt x="47" y="42"/>
                    </a:cubicBezTo>
                    <a:cubicBezTo>
                      <a:pt x="48" y="44"/>
                      <a:pt x="49" y="46"/>
                      <a:pt x="49" y="46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9" y="44"/>
                      <a:pt x="49" y="44"/>
                      <a:pt x="50" y="45"/>
                    </a:cubicBezTo>
                    <a:cubicBezTo>
                      <a:pt x="51" y="46"/>
                      <a:pt x="48" y="40"/>
                      <a:pt x="49" y="42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0" y="43"/>
                      <a:pt x="50" y="43"/>
                      <a:pt x="50" y="43"/>
                    </a:cubicBezTo>
                    <a:cubicBezTo>
                      <a:pt x="50" y="42"/>
                      <a:pt x="51" y="45"/>
                      <a:pt x="50" y="43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52" y="46"/>
                      <a:pt x="52" y="42"/>
                      <a:pt x="54" y="44"/>
                    </a:cubicBezTo>
                    <a:cubicBezTo>
                      <a:pt x="52" y="42"/>
                      <a:pt x="54" y="43"/>
                      <a:pt x="53" y="42"/>
                    </a:cubicBezTo>
                    <a:cubicBezTo>
                      <a:pt x="54" y="45"/>
                      <a:pt x="54" y="42"/>
                      <a:pt x="54" y="43"/>
                    </a:cubicBezTo>
                    <a:cubicBezTo>
                      <a:pt x="53" y="41"/>
                      <a:pt x="53" y="41"/>
                      <a:pt x="53" y="41"/>
                    </a:cubicBezTo>
                    <a:cubicBezTo>
                      <a:pt x="54" y="42"/>
                      <a:pt x="53" y="37"/>
                      <a:pt x="54" y="40"/>
                    </a:cubicBezTo>
                    <a:cubicBezTo>
                      <a:pt x="55" y="40"/>
                      <a:pt x="55" y="41"/>
                      <a:pt x="55" y="42"/>
                    </a:cubicBezTo>
                    <a:cubicBezTo>
                      <a:pt x="56" y="44"/>
                      <a:pt x="55" y="39"/>
                      <a:pt x="56" y="42"/>
                    </a:cubicBezTo>
                    <a:cubicBezTo>
                      <a:pt x="56" y="41"/>
                      <a:pt x="55" y="40"/>
                      <a:pt x="55" y="39"/>
                    </a:cubicBezTo>
                    <a:cubicBezTo>
                      <a:pt x="56" y="40"/>
                      <a:pt x="57" y="41"/>
                      <a:pt x="57" y="41"/>
                    </a:cubicBezTo>
                    <a:cubicBezTo>
                      <a:pt x="57" y="41"/>
                      <a:pt x="57" y="40"/>
                      <a:pt x="57" y="40"/>
                    </a:cubicBezTo>
                    <a:cubicBezTo>
                      <a:pt x="57" y="41"/>
                      <a:pt x="57" y="41"/>
                      <a:pt x="57" y="42"/>
                    </a:cubicBezTo>
                    <a:cubicBezTo>
                      <a:pt x="58" y="42"/>
                      <a:pt x="58" y="41"/>
                      <a:pt x="58" y="40"/>
                    </a:cubicBezTo>
                    <a:cubicBezTo>
                      <a:pt x="59" y="41"/>
                      <a:pt x="59" y="40"/>
                      <a:pt x="60" y="41"/>
                    </a:cubicBezTo>
                    <a:cubicBezTo>
                      <a:pt x="59" y="39"/>
                      <a:pt x="61" y="42"/>
                      <a:pt x="60" y="39"/>
                    </a:cubicBezTo>
                    <a:cubicBezTo>
                      <a:pt x="60" y="40"/>
                      <a:pt x="60" y="40"/>
                      <a:pt x="60" y="40"/>
                    </a:cubicBezTo>
                    <a:cubicBezTo>
                      <a:pt x="60" y="39"/>
                      <a:pt x="59" y="37"/>
                      <a:pt x="59" y="37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1" y="41"/>
                      <a:pt x="61" y="39"/>
                      <a:pt x="61" y="40"/>
                    </a:cubicBezTo>
                    <a:cubicBezTo>
                      <a:pt x="60" y="38"/>
                      <a:pt x="62" y="40"/>
                      <a:pt x="61" y="38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1" y="37"/>
                      <a:pt x="60" y="37"/>
                      <a:pt x="61" y="36"/>
                    </a:cubicBezTo>
                    <a:cubicBezTo>
                      <a:pt x="61" y="36"/>
                      <a:pt x="62" y="38"/>
                      <a:pt x="62" y="38"/>
                    </a:cubicBezTo>
                    <a:cubicBezTo>
                      <a:pt x="62" y="39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7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4" y="38"/>
                      <a:pt x="63" y="37"/>
                    </a:cubicBezTo>
                    <a:cubicBezTo>
                      <a:pt x="64" y="38"/>
                      <a:pt x="65" y="36"/>
                      <a:pt x="65" y="36"/>
                    </a:cubicBezTo>
                    <a:cubicBezTo>
                      <a:pt x="65" y="36"/>
                      <a:pt x="65" y="37"/>
                      <a:pt x="65" y="36"/>
                    </a:cubicBezTo>
                    <a:cubicBezTo>
                      <a:pt x="65" y="36"/>
                      <a:pt x="65" y="34"/>
                      <a:pt x="65" y="35"/>
                    </a:cubicBezTo>
                    <a:cubicBezTo>
                      <a:pt x="65" y="35"/>
                      <a:pt x="66" y="36"/>
                      <a:pt x="66" y="36"/>
                    </a:cubicBezTo>
                    <a:cubicBezTo>
                      <a:pt x="66" y="37"/>
                      <a:pt x="66" y="35"/>
                      <a:pt x="66" y="35"/>
                    </a:cubicBezTo>
                    <a:cubicBezTo>
                      <a:pt x="67" y="37"/>
                      <a:pt x="66" y="33"/>
                      <a:pt x="67" y="34"/>
                    </a:cubicBezTo>
                    <a:cubicBezTo>
                      <a:pt x="67" y="34"/>
                      <a:pt x="68" y="35"/>
                      <a:pt x="68" y="36"/>
                    </a:cubicBezTo>
                    <a:cubicBezTo>
                      <a:pt x="68" y="35"/>
                      <a:pt x="68" y="34"/>
                      <a:pt x="68" y="32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69" y="34"/>
                      <a:pt x="69" y="33"/>
                      <a:pt x="69" y="32"/>
                    </a:cubicBezTo>
                    <a:cubicBezTo>
                      <a:pt x="68" y="31"/>
                      <a:pt x="68" y="30"/>
                      <a:pt x="68" y="30"/>
                    </a:cubicBezTo>
                    <a:cubicBezTo>
                      <a:pt x="68" y="30"/>
                      <a:pt x="68" y="30"/>
                      <a:pt x="68" y="30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9" y="30"/>
                      <a:pt x="68" y="30"/>
                      <a:pt x="69" y="30"/>
                    </a:cubicBezTo>
                    <a:cubicBezTo>
                      <a:pt x="70" y="33"/>
                      <a:pt x="70" y="31"/>
                      <a:pt x="70" y="32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1" y="31"/>
                      <a:pt x="71" y="31"/>
                    </a:cubicBezTo>
                    <a:cubicBezTo>
                      <a:pt x="69" y="26"/>
                      <a:pt x="69" y="26"/>
                      <a:pt x="69" y="26"/>
                    </a:cubicBezTo>
                    <a:cubicBezTo>
                      <a:pt x="69" y="27"/>
                      <a:pt x="71" y="28"/>
                      <a:pt x="71" y="29"/>
                    </a:cubicBezTo>
                    <a:cubicBezTo>
                      <a:pt x="71" y="29"/>
                      <a:pt x="70" y="26"/>
                      <a:pt x="70" y="24"/>
                    </a:cubicBezTo>
                    <a:cubicBezTo>
                      <a:pt x="70" y="25"/>
                      <a:pt x="70" y="24"/>
                      <a:pt x="70" y="23"/>
                    </a:cubicBezTo>
                    <a:cubicBezTo>
                      <a:pt x="71" y="25"/>
                      <a:pt x="70" y="23"/>
                      <a:pt x="71" y="24"/>
                    </a:cubicBezTo>
                    <a:cubicBezTo>
                      <a:pt x="72" y="26"/>
                      <a:pt x="72" y="26"/>
                      <a:pt x="72" y="26"/>
                    </a:cubicBezTo>
                    <a:cubicBezTo>
                      <a:pt x="71" y="26"/>
                      <a:pt x="73" y="28"/>
                      <a:pt x="73" y="29"/>
                    </a:cubicBezTo>
                    <a:cubicBezTo>
                      <a:pt x="73" y="28"/>
                      <a:pt x="74" y="28"/>
                      <a:pt x="75" y="29"/>
                    </a:cubicBezTo>
                    <a:cubicBezTo>
                      <a:pt x="73" y="26"/>
                      <a:pt x="74" y="27"/>
                      <a:pt x="73" y="25"/>
                    </a:cubicBezTo>
                    <a:cubicBezTo>
                      <a:pt x="74" y="24"/>
                      <a:pt x="74" y="27"/>
                      <a:pt x="75" y="27"/>
                    </a:cubicBezTo>
                    <a:cubicBezTo>
                      <a:pt x="75" y="26"/>
                      <a:pt x="76" y="26"/>
                      <a:pt x="76" y="26"/>
                    </a:cubicBezTo>
                    <a:cubicBezTo>
                      <a:pt x="76" y="26"/>
                      <a:pt x="76" y="26"/>
                      <a:pt x="76" y="26"/>
                    </a:cubicBezTo>
                    <a:cubicBezTo>
                      <a:pt x="76" y="25"/>
                      <a:pt x="77" y="26"/>
                      <a:pt x="77" y="23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6" y="22"/>
                      <a:pt x="77" y="23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8" y="23"/>
                      <a:pt x="79" y="25"/>
                      <a:pt x="78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4"/>
                      <a:pt x="79" y="22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5"/>
                      <a:pt x="79" y="22"/>
                      <a:pt x="80" y="22"/>
                    </a:cubicBezTo>
                    <a:cubicBezTo>
                      <a:pt x="80" y="22"/>
                      <a:pt x="81" y="23"/>
                      <a:pt x="81" y="23"/>
                    </a:cubicBezTo>
                    <a:cubicBezTo>
                      <a:pt x="80" y="22"/>
                      <a:pt x="81" y="22"/>
                      <a:pt x="81" y="21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4" y="22"/>
                      <a:pt x="86" y="22"/>
                      <a:pt x="86" y="19"/>
                    </a:cubicBezTo>
                    <a:cubicBezTo>
                      <a:pt x="88" y="21"/>
                      <a:pt x="87" y="21"/>
                      <a:pt x="87" y="22"/>
                    </a:cubicBezTo>
                    <a:cubicBezTo>
                      <a:pt x="87" y="20"/>
                      <a:pt x="87" y="22"/>
                      <a:pt x="88" y="21"/>
                    </a:cubicBezTo>
                    <a:cubicBezTo>
                      <a:pt x="88" y="21"/>
                      <a:pt x="88" y="21"/>
                      <a:pt x="88" y="21"/>
                    </a:cubicBezTo>
                    <a:cubicBezTo>
                      <a:pt x="88" y="20"/>
                      <a:pt x="89" y="22"/>
                      <a:pt x="89" y="21"/>
                    </a:cubicBezTo>
                    <a:cubicBezTo>
                      <a:pt x="88" y="20"/>
                      <a:pt x="88" y="20"/>
                      <a:pt x="88" y="20"/>
                    </a:cubicBezTo>
                    <a:cubicBezTo>
                      <a:pt x="88" y="19"/>
                      <a:pt x="90" y="23"/>
                      <a:pt x="89" y="20"/>
                    </a:cubicBezTo>
                    <a:cubicBezTo>
                      <a:pt x="90" y="22"/>
                      <a:pt x="90" y="22"/>
                      <a:pt x="90" y="22"/>
                    </a:cubicBezTo>
                    <a:cubicBezTo>
                      <a:pt x="89" y="19"/>
                      <a:pt x="91" y="22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1"/>
                      <a:pt x="90" y="17"/>
                      <a:pt x="91" y="19"/>
                    </a:cubicBezTo>
                    <a:cubicBezTo>
                      <a:pt x="91" y="19"/>
                      <a:pt x="91" y="18"/>
                      <a:pt x="91" y="16"/>
                    </a:cubicBezTo>
                    <a:cubicBezTo>
                      <a:pt x="92" y="19"/>
                      <a:pt x="92" y="19"/>
                      <a:pt x="92" y="19"/>
                    </a:cubicBezTo>
                    <a:cubicBezTo>
                      <a:pt x="93" y="17"/>
                      <a:pt x="94" y="17"/>
                      <a:pt x="94" y="14"/>
                    </a:cubicBezTo>
                    <a:cubicBezTo>
                      <a:pt x="95" y="15"/>
                      <a:pt x="95" y="15"/>
                      <a:pt x="95" y="15"/>
                    </a:cubicBezTo>
                    <a:cubicBezTo>
                      <a:pt x="95" y="13"/>
                      <a:pt x="97" y="17"/>
                      <a:pt x="96" y="13"/>
                    </a:cubicBezTo>
                    <a:cubicBezTo>
                      <a:pt x="96" y="11"/>
                      <a:pt x="96" y="11"/>
                      <a:pt x="96" y="11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7" y="12"/>
                      <a:pt x="98" y="13"/>
                      <a:pt x="97" y="11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98" y="13"/>
                      <a:pt x="98" y="10"/>
                      <a:pt x="98" y="11"/>
                    </a:cubicBezTo>
                    <a:cubicBezTo>
                      <a:pt x="98" y="11"/>
                      <a:pt x="98" y="11"/>
                      <a:pt x="98" y="11"/>
                    </a:cubicBezTo>
                    <a:cubicBezTo>
                      <a:pt x="101" y="14"/>
                      <a:pt x="104" y="15"/>
                      <a:pt x="104" y="11"/>
                    </a:cubicBezTo>
                    <a:cubicBezTo>
                      <a:pt x="104" y="10"/>
                      <a:pt x="105" y="13"/>
                      <a:pt x="105" y="13"/>
                    </a:cubicBezTo>
                    <a:cubicBezTo>
                      <a:pt x="106" y="9"/>
                      <a:pt x="109" y="14"/>
                      <a:pt x="109" y="8"/>
                    </a:cubicBezTo>
                    <a:cubicBezTo>
                      <a:pt x="110" y="6"/>
                      <a:pt x="108" y="1"/>
                      <a:pt x="10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72" name="Freeform 114">
                <a:extLst>
                  <a:ext uri="{FF2B5EF4-FFF2-40B4-BE49-F238E27FC236}">
                    <a16:creationId xmlns:a16="http://schemas.microsoft.com/office/drawing/2014/main" id="{B96427BB-BC16-8B4F-B3CF-656713A20E5E}"/>
                  </a:ext>
                </a:extLst>
              </p:cNvPr>
              <p:cNvSpPr/>
              <p:nvPr/>
            </p:nvSpPr>
            <p:spPr bwMode="auto">
              <a:xfrm>
                <a:off x="3897" y="1269"/>
                <a:ext cx="6" cy="2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0 h 2"/>
                  <a:gd name="T4" fmla="*/ 0 w 6"/>
                  <a:gd name="T5" fmla="*/ 2 h 2"/>
                  <a:gd name="T6" fmla="*/ 6 w 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lnTo>
                      <a:pt x="6" y="0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73" name="Freeform 115">
                <a:extLst>
                  <a:ext uri="{FF2B5EF4-FFF2-40B4-BE49-F238E27FC236}">
                    <a16:creationId xmlns:a16="http://schemas.microsoft.com/office/drawing/2014/main" id="{69E3CB95-40DF-AD40-B0D9-CDD3597E45C4}"/>
                  </a:ext>
                </a:extLst>
              </p:cNvPr>
              <p:cNvSpPr/>
              <p:nvPr/>
            </p:nvSpPr>
            <p:spPr bwMode="auto">
              <a:xfrm>
                <a:off x="3935" y="1214"/>
                <a:ext cx="78" cy="253"/>
              </a:xfrm>
              <a:custGeom>
                <a:avLst/>
                <a:gdLst>
                  <a:gd name="T0" fmla="*/ 15 w 37"/>
                  <a:gd name="T1" fmla="*/ 54 h 119"/>
                  <a:gd name="T2" fmla="*/ 12 w 37"/>
                  <a:gd name="T3" fmla="*/ 62 h 119"/>
                  <a:gd name="T4" fmla="*/ 8 w 37"/>
                  <a:gd name="T5" fmla="*/ 67 h 119"/>
                  <a:gd name="T6" fmla="*/ 6 w 37"/>
                  <a:gd name="T7" fmla="*/ 78 h 119"/>
                  <a:gd name="T8" fmla="*/ 4 w 37"/>
                  <a:gd name="T9" fmla="*/ 84 h 119"/>
                  <a:gd name="T10" fmla="*/ 2 w 37"/>
                  <a:gd name="T11" fmla="*/ 96 h 119"/>
                  <a:gd name="T12" fmla="*/ 5 w 37"/>
                  <a:gd name="T13" fmla="*/ 103 h 119"/>
                  <a:gd name="T14" fmla="*/ 2 w 37"/>
                  <a:gd name="T15" fmla="*/ 111 h 119"/>
                  <a:gd name="T16" fmla="*/ 2 w 37"/>
                  <a:gd name="T17" fmla="*/ 115 h 119"/>
                  <a:gd name="T18" fmla="*/ 7 w 37"/>
                  <a:gd name="T19" fmla="*/ 117 h 119"/>
                  <a:gd name="T20" fmla="*/ 8 w 37"/>
                  <a:gd name="T21" fmla="*/ 117 h 119"/>
                  <a:gd name="T22" fmla="*/ 9 w 37"/>
                  <a:gd name="T23" fmla="*/ 115 h 119"/>
                  <a:gd name="T24" fmla="*/ 12 w 37"/>
                  <a:gd name="T25" fmla="*/ 113 h 119"/>
                  <a:gd name="T26" fmla="*/ 15 w 37"/>
                  <a:gd name="T27" fmla="*/ 110 h 119"/>
                  <a:gd name="T28" fmla="*/ 17 w 37"/>
                  <a:gd name="T29" fmla="*/ 110 h 119"/>
                  <a:gd name="T30" fmla="*/ 17 w 37"/>
                  <a:gd name="T31" fmla="*/ 108 h 119"/>
                  <a:gd name="T32" fmla="*/ 18 w 37"/>
                  <a:gd name="T33" fmla="*/ 108 h 119"/>
                  <a:gd name="T34" fmla="*/ 21 w 37"/>
                  <a:gd name="T35" fmla="*/ 108 h 119"/>
                  <a:gd name="T36" fmla="*/ 15 w 37"/>
                  <a:gd name="T37" fmla="*/ 104 h 119"/>
                  <a:gd name="T38" fmla="*/ 18 w 37"/>
                  <a:gd name="T39" fmla="*/ 104 h 119"/>
                  <a:gd name="T40" fmla="*/ 20 w 37"/>
                  <a:gd name="T41" fmla="*/ 104 h 119"/>
                  <a:gd name="T42" fmla="*/ 22 w 37"/>
                  <a:gd name="T43" fmla="*/ 102 h 119"/>
                  <a:gd name="T44" fmla="*/ 20 w 37"/>
                  <a:gd name="T45" fmla="*/ 100 h 119"/>
                  <a:gd name="T46" fmla="*/ 22 w 37"/>
                  <a:gd name="T47" fmla="*/ 99 h 119"/>
                  <a:gd name="T48" fmla="*/ 15 w 37"/>
                  <a:gd name="T49" fmla="*/ 95 h 119"/>
                  <a:gd name="T50" fmla="*/ 21 w 37"/>
                  <a:gd name="T51" fmla="*/ 97 h 119"/>
                  <a:gd name="T52" fmla="*/ 24 w 37"/>
                  <a:gd name="T53" fmla="*/ 92 h 119"/>
                  <a:gd name="T54" fmla="*/ 24 w 37"/>
                  <a:gd name="T55" fmla="*/ 89 h 119"/>
                  <a:gd name="T56" fmla="*/ 21 w 37"/>
                  <a:gd name="T57" fmla="*/ 85 h 119"/>
                  <a:gd name="T58" fmla="*/ 26 w 37"/>
                  <a:gd name="T59" fmla="*/ 81 h 119"/>
                  <a:gd name="T60" fmla="*/ 24 w 37"/>
                  <a:gd name="T61" fmla="*/ 78 h 119"/>
                  <a:gd name="T62" fmla="*/ 25 w 37"/>
                  <a:gd name="T63" fmla="*/ 77 h 119"/>
                  <a:gd name="T64" fmla="*/ 23 w 37"/>
                  <a:gd name="T65" fmla="*/ 75 h 119"/>
                  <a:gd name="T66" fmla="*/ 27 w 37"/>
                  <a:gd name="T67" fmla="*/ 75 h 119"/>
                  <a:gd name="T68" fmla="*/ 26 w 37"/>
                  <a:gd name="T69" fmla="*/ 72 h 119"/>
                  <a:gd name="T70" fmla="*/ 25 w 37"/>
                  <a:gd name="T71" fmla="*/ 67 h 119"/>
                  <a:gd name="T72" fmla="*/ 29 w 37"/>
                  <a:gd name="T73" fmla="*/ 65 h 119"/>
                  <a:gd name="T74" fmla="*/ 28 w 37"/>
                  <a:gd name="T75" fmla="*/ 61 h 119"/>
                  <a:gd name="T76" fmla="*/ 29 w 37"/>
                  <a:gd name="T77" fmla="*/ 59 h 119"/>
                  <a:gd name="T78" fmla="*/ 29 w 37"/>
                  <a:gd name="T79" fmla="*/ 59 h 119"/>
                  <a:gd name="T80" fmla="*/ 29 w 37"/>
                  <a:gd name="T81" fmla="*/ 56 h 119"/>
                  <a:gd name="T82" fmla="*/ 27 w 37"/>
                  <a:gd name="T83" fmla="*/ 51 h 119"/>
                  <a:gd name="T84" fmla="*/ 25 w 37"/>
                  <a:gd name="T85" fmla="*/ 49 h 119"/>
                  <a:gd name="T86" fmla="*/ 27 w 37"/>
                  <a:gd name="T87" fmla="*/ 47 h 119"/>
                  <a:gd name="T88" fmla="*/ 29 w 37"/>
                  <a:gd name="T89" fmla="*/ 44 h 119"/>
                  <a:gd name="T90" fmla="*/ 27 w 37"/>
                  <a:gd name="T91" fmla="*/ 39 h 119"/>
                  <a:gd name="T92" fmla="*/ 28 w 37"/>
                  <a:gd name="T93" fmla="*/ 37 h 119"/>
                  <a:gd name="T94" fmla="*/ 31 w 37"/>
                  <a:gd name="T95" fmla="*/ 30 h 119"/>
                  <a:gd name="T96" fmla="*/ 32 w 37"/>
                  <a:gd name="T97" fmla="*/ 27 h 119"/>
                  <a:gd name="T98" fmla="*/ 29 w 37"/>
                  <a:gd name="T99" fmla="*/ 19 h 119"/>
                  <a:gd name="T100" fmla="*/ 30 w 37"/>
                  <a:gd name="T101" fmla="*/ 16 h 119"/>
                  <a:gd name="T102" fmla="*/ 26 w 37"/>
                  <a:gd name="T103" fmla="*/ 0 h 119"/>
                  <a:gd name="T104" fmla="*/ 18 w 37"/>
                  <a:gd name="T105" fmla="*/ 21 h 119"/>
                  <a:gd name="T106" fmla="*/ 11 w 37"/>
                  <a:gd name="T107" fmla="*/ 3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119">
                    <a:moveTo>
                      <a:pt x="11" y="38"/>
                    </a:moveTo>
                    <a:cubicBezTo>
                      <a:pt x="11" y="42"/>
                      <a:pt x="12" y="46"/>
                      <a:pt x="12" y="50"/>
                    </a:cubicBezTo>
                    <a:cubicBezTo>
                      <a:pt x="15" y="51"/>
                      <a:pt x="13" y="52"/>
                      <a:pt x="16" y="53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4" y="54"/>
                      <a:pt x="13" y="54"/>
                      <a:pt x="15" y="54"/>
                    </a:cubicBezTo>
                    <a:cubicBezTo>
                      <a:pt x="17" y="55"/>
                      <a:pt x="12" y="54"/>
                      <a:pt x="13" y="55"/>
                    </a:cubicBezTo>
                    <a:cubicBezTo>
                      <a:pt x="13" y="55"/>
                      <a:pt x="14" y="55"/>
                      <a:pt x="14" y="55"/>
                    </a:cubicBezTo>
                    <a:cubicBezTo>
                      <a:pt x="16" y="56"/>
                      <a:pt x="13" y="55"/>
                      <a:pt x="11" y="55"/>
                    </a:cubicBezTo>
                    <a:cubicBezTo>
                      <a:pt x="11" y="57"/>
                      <a:pt x="13" y="59"/>
                      <a:pt x="11" y="61"/>
                    </a:cubicBezTo>
                    <a:cubicBezTo>
                      <a:pt x="11" y="60"/>
                      <a:pt x="13" y="61"/>
                      <a:pt x="13" y="61"/>
                    </a:cubicBezTo>
                    <a:cubicBezTo>
                      <a:pt x="9" y="60"/>
                      <a:pt x="13" y="62"/>
                      <a:pt x="12" y="62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2"/>
                      <a:pt x="11" y="63"/>
                      <a:pt x="10" y="63"/>
                    </a:cubicBezTo>
                    <a:cubicBezTo>
                      <a:pt x="11" y="64"/>
                      <a:pt x="8" y="64"/>
                      <a:pt x="9" y="65"/>
                    </a:cubicBezTo>
                    <a:cubicBezTo>
                      <a:pt x="8" y="64"/>
                      <a:pt x="8" y="65"/>
                      <a:pt x="8" y="65"/>
                    </a:cubicBezTo>
                    <a:cubicBezTo>
                      <a:pt x="11" y="66"/>
                      <a:pt x="6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8" y="68"/>
                      <a:pt x="6" y="70"/>
                      <a:pt x="8" y="72"/>
                    </a:cubicBezTo>
                    <a:cubicBezTo>
                      <a:pt x="8" y="73"/>
                      <a:pt x="4" y="73"/>
                      <a:pt x="5" y="75"/>
                    </a:cubicBezTo>
                    <a:cubicBezTo>
                      <a:pt x="7" y="76"/>
                      <a:pt x="7" y="76"/>
                      <a:pt x="7" y="76"/>
                    </a:cubicBezTo>
                    <a:cubicBezTo>
                      <a:pt x="7" y="76"/>
                      <a:pt x="6" y="75"/>
                      <a:pt x="5" y="75"/>
                    </a:cubicBezTo>
                    <a:cubicBezTo>
                      <a:pt x="7" y="76"/>
                      <a:pt x="5" y="76"/>
                      <a:pt x="5" y="77"/>
                    </a:cubicBezTo>
                    <a:cubicBezTo>
                      <a:pt x="5" y="77"/>
                      <a:pt x="5" y="78"/>
                      <a:pt x="6" y="78"/>
                    </a:cubicBezTo>
                    <a:cubicBezTo>
                      <a:pt x="4" y="78"/>
                      <a:pt x="7" y="80"/>
                      <a:pt x="5" y="80"/>
                    </a:cubicBezTo>
                    <a:cubicBezTo>
                      <a:pt x="8" y="81"/>
                      <a:pt x="6" y="80"/>
                      <a:pt x="7" y="81"/>
                    </a:cubicBezTo>
                    <a:cubicBezTo>
                      <a:pt x="7" y="81"/>
                      <a:pt x="6" y="81"/>
                      <a:pt x="5" y="81"/>
                    </a:cubicBezTo>
                    <a:cubicBezTo>
                      <a:pt x="6" y="81"/>
                      <a:pt x="6" y="82"/>
                      <a:pt x="4" y="82"/>
                    </a:cubicBezTo>
                    <a:cubicBezTo>
                      <a:pt x="5" y="82"/>
                      <a:pt x="6" y="83"/>
                      <a:pt x="6" y="83"/>
                    </a:cubicBezTo>
                    <a:cubicBezTo>
                      <a:pt x="3" y="83"/>
                      <a:pt x="5" y="84"/>
                      <a:pt x="4" y="84"/>
                    </a:cubicBezTo>
                    <a:cubicBezTo>
                      <a:pt x="6" y="85"/>
                      <a:pt x="8" y="86"/>
                      <a:pt x="7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6"/>
                      <a:pt x="2" y="87"/>
                      <a:pt x="4" y="90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4" y="91"/>
                      <a:pt x="1" y="92"/>
                      <a:pt x="4" y="95"/>
                    </a:cubicBezTo>
                    <a:cubicBezTo>
                      <a:pt x="3" y="95"/>
                      <a:pt x="2" y="95"/>
                      <a:pt x="2" y="96"/>
                    </a:cubicBezTo>
                    <a:cubicBezTo>
                      <a:pt x="3" y="97"/>
                      <a:pt x="3" y="97"/>
                      <a:pt x="5" y="98"/>
                    </a:cubicBezTo>
                    <a:cubicBezTo>
                      <a:pt x="5" y="98"/>
                      <a:pt x="4" y="98"/>
                      <a:pt x="3" y="98"/>
                    </a:cubicBezTo>
                    <a:cubicBezTo>
                      <a:pt x="2" y="98"/>
                      <a:pt x="0" y="98"/>
                      <a:pt x="2" y="99"/>
                    </a:cubicBezTo>
                    <a:cubicBezTo>
                      <a:pt x="1" y="99"/>
                      <a:pt x="1" y="99"/>
                      <a:pt x="1" y="99"/>
                    </a:cubicBezTo>
                    <a:cubicBezTo>
                      <a:pt x="2" y="100"/>
                      <a:pt x="4" y="101"/>
                      <a:pt x="2" y="102"/>
                    </a:cubicBezTo>
                    <a:cubicBezTo>
                      <a:pt x="3" y="102"/>
                      <a:pt x="3" y="103"/>
                      <a:pt x="5" y="103"/>
                    </a:cubicBezTo>
                    <a:cubicBezTo>
                      <a:pt x="5" y="103"/>
                      <a:pt x="3" y="103"/>
                      <a:pt x="4" y="103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4"/>
                      <a:pt x="2" y="105"/>
                      <a:pt x="3" y="107"/>
                    </a:cubicBezTo>
                    <a:cubicBezTo>
                      <a:pt x="0" y="107"/>
                      <a:pt x="3" y="108"/>
                      <a:pt x="1" y="109"/>
                    </a:cubicBezTo>
                    <a:cubicBezTo>
                      <a:pt x="2" y="110"/>
                      <a:pt x="0" y="110"/>
                      <a:pt x="3" y="111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1" y="111"/>
                      <a:pt x="2" y="112"/>
                      <a:pt x="1" y="113"/>
                    </a:cubicBezTo>
                    <a:cubicBezTo>
                      <a:pt x="1" y="114"/>
                      <a:pt x="3" y="114"/>
                      <a:pt x="4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5"/>
                      <a:pt x="5" y="115"/>
                      <a:pt x="7" y="115"/>
                    </a:cubicBezTo>
                    <a:cubicBezTo>
                      <a:pt x="6" y="115"/>
                      <a:pt x="7" y="115"/>
                      <a:pt x="6" y="115"/>
                    </a:cubicBezTo>
                    <a:cubicBezTo>
                      <a:pt x="5" y="115"/>
                      <a:pt x="4" y="115"/>
                      <a:pt x="2" y="115"/>
                    </a:cubicBezTo>
                    <a:cubicBezTo>
                      <a:pt x="1" y="116"/>
                      <a:pt x="5" y="116"/>
                      <a:pt x="3" y="117"/>
                    </a:cubicBezTo>
                    <a:cubicBezTo>
                      <a:pt x="2" y="117"/>
                      <a:pt x="3" y="118"/>
                      <a:pt x="5" y="117"/>
                    </a:cubicBezTo>
                    <a:cubicBezTo>
                      <a:pt x="4" y="117"/>
                      <a:pt x="4" y="118"/>
                      <a:pt x="3" y="118"/>
                    </a:cubicBezTo>
                    <a:cubicBezTo>
                      <a:pt x="3" y="118"/>
                      <a:pt x="3" y="118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5" y="118"/>
                      <a:pt x="5" y="118"/>
                      <a:pt x="7" y="117"/>
                    </a:cubicBezTo>
                    <a:cubicBezTo>
                      <a:pt x="7" y="117"/>
                      <a:pt x="6" y="117"/>
                      <a:pt x="7" y="117"/>
                    </a:cubicBezTo>
                    <a:cubicBezTo>
                      <a:pt x="8" y="117"/>
                      <a:pt x="8" y="117"/>
                      <a:pt x="7" y="118"/>
                    </a:cubicBezTo>
                    <a:cubicBezTo>
                      <a:pt x="6" y="118"/>
                      <a:pt x="5" y="118"/>
                      <a:pt x="4" y="119"/>
                    </a:cubicBezTo>
                    <a:cubicBezTo>
                      <a:pt x="7" y="118"/>
                      <a:pt x="7" y="118"/>
                      <a:pt x="7" y="118"/>
                    </a:cubicBezTo>
                    <a:cubicBezTo>
                      <a:pt x="7" y="118"/>
                      <a:pt x="8" y="118"/>
                      <a:pt x="9" y="117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9" y="117"/>
                      <a:pt x="9" y="117"/>
                      <a:pt x="9" y="117"/>
                    </a:cubicBezTo>
                    <a:cubicBezTo>
                      <a:pt x="9" y="117"/>
                      <a:pt x="10" y="116"/>
                      <a:pt x="9" y="116"/>
                    </a:cubicBezTo>
                    <a:cubicBezTo>
                      <a:pt x="7" y="116"/>
                      <a:pt x="7" y="116"/>
                      <a:pt x="7" y="116"/>
                    </a:cubicBezTo>
                    <a:cubicBezTo>
                      <a:pt x="7" y="116"/>
                      <a:pt x="5" y="116"/>
                      <a:pt x="7" y="116"/>
                    </a:cubicBezTo>
                    <a:cubicBezTo>
                      <a:pt x="9" y="115"/>
                      <a:pt x="9" y="115"/>
                      <a:pt x="9" y="115"/>
                    </a:cubicBezTo>
                    <a:cubicBezTo>
                      <a:pt x="9" y="115"/>
                      <a:pt x="8" y="115"/>
                      <a:pt x="9" y="115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8" y="115"/>
                      <a:pt x="10" y="114"/>
                      <a:pt x="9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4"/>
                      <a:pt x="8" y="114"/>
                      <a:pt x="8" y="114"/>
                    </a:cubicBezTo>
                    <a:cubicBezTo>
                      <a:pt x="9" y="114"/>
                      <a:pt x="11" y="114"/>
                      <a:pt x="12" y="114"/>
                    </a:cubicBezTo>
                    <a:cubicBezTo>
                      <a:pt x="12" y="113"/>
                      <a:pt x="10" y="113"/>
                      <a:pt x="12" y="113"/>
                    </a:cubicBezTo>
                    <a:cubicBezTo>
                      <a:pt x="11" y="112"/>
                      <a:pt x="10" y="112"/>
                      <a:pt x="9" y="111"/>
                    </a:cubicBezTo>
                    <a:cubicBezTo>
                      <a:pt x="9" y="111"/>
                      <a:pt x="12" y="112"/>
                      <a:pt x="11" y="111"/>
                    </a:cubicBezTo>
                    <a:cubicBezTo>
                      <a:pt x="12" y="111"/>
                      <a:pt x="13" y="111"/>
                      <a:pt x="14" y="111"/>
                    </a:cubicBezTo>
                    <a:cubicBezTo>
                      <a:pt x="13" y="111"/>
                      <a:pt x="14" y="111"/>
                      <a:pt x="12" y="111"/>
                    </a:cubicBezTo>
                    <a:cubicBezTo>
                      <a:pt x="12" y="110"/>
                      <a:pt x="13" y="110"/>
                      <a:pt x="12" y="109"/>
                    </a:cubicBezTo>
                    <a:cubicBezTo>
                      <a:pt x="12" y="109"/>
                      <a:pt x="14" y="110"/>
                      <a:pt x="15" y="110"/>
                    </a:cubicBezTo>
                    <a:cubicBezTo>
                      <a:pt x="13" y="109"/>
                      <a:pt x="13" y="109"/>
                      <a:pt x="13" y="108"/>
                    </a:cubicBezTo>
                    <a:cubicBezTo>
                      <a:pt x="11" y="108"/>
                      <a:pt x="11" y="108"/>
                      <a:pt x="10" y="108"/>
                    </a:cubicBezTo>
                    <a:cubicBezTo>
                      <a:pt x="9" y="108"/>
                      <a:pt x="9" y="107"/>
                      <a:pt x="9" y="107"/>
                    </a:cubicBezTo>
                    <a:cubicBezTo>
                      <a:pt x="11" y="108"/>
                      <a:pt x="13" y="108"/>
                      <a:pt x="14" y="108"/>
                    </a:cubicBezTo>
                    <a:cubicBezTo>
                      <a:pt x="16" y="108"/>
                      <a:pt x="13" y="108"/>
                      <a:pt x="16" y="109"/>
                    </a:cubicBezTo>
                    <a:cubicBezTo>
                      <a:pt x="18" y="109"/>
                      <a:pt x="18" y="110"/>
                      <a:pt x="17" y="110"/>
                    </a:cubicBezTo>
                    <a:cubicBezTo>
                      <a:pt x="19" y="111"/>
                      <a:pt x="17" y="110"/>
                      <a:pt x="19" y="110"/>
                    </a:cubicBezTo>
                    <a:cubicBezTo>
                      <a:pt x="19" y="110"/>
                      <a:pt x="18" y="110"/>
                      <a:pt x="18" y="109"/>
                    </a:cubicBezTo>
                    <a:cubicBezTo>
                      <a:pt x="17" y="109"/>
                      <a:pt x="16" y="109"/>
                      <a:pt x="15" y="108"/>
                    </a:cubicBezTo>
                    <a:cubicBezTo>
                      <a:pt x="13" y="108"/>
                      <a:pt x="17" y="108"/>
                      <a:pt x="17" y="10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19" y="109"/>
                      <a:pt x="17" y="108"/>
                      <a:pt x="17" y="108"/>
                    </a:cubicBezTo>
                    <a:cubicBezTo>
                      <a:pt x="21" y="109"/>
                      <a:pt x="18" y="108"/>
                      <a:pt x="20" y="109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19" y="109"/>
                      <a:pt x="20" y="108"/>
                    </a:cubicBezTo>
                    <a:cubicBezTo>
                      <a:pt x="21" y="109"/>
                      <a:pt x="21" y="109"/>
                      <a:pt x="21" y="109"/>
                    </a:cubicBezTo>
                    <a:cubicBezTo>
                      <a:pt x="21" y="108"/>
                      <a:pt x="21" y="108"/>
                      <a:pt x="21" y="108"/>
                    </a:cubicBezTo>
                    <a:cubicBezTo>
                      <a:pt x="20" y="108"/>
                      <a:pt x="18" y="108"/>
                      <a:pt x="18" y="108"/>
                    </a:cubicBezTo>
                    <a:cubicBezTo>
                      <a:pt x="15" y="107"/>
                      <a:pt x="18" y="108"/>
                      <a:pt x="17" y="107"/>
                    </a:cubicBezTo>
                    <a:cubicBezTo>
                      <a:pt x="15" y="106"/>
                      <a:pt x="17" y="107"/>
                      <a:pt x="16" y="107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4" y="105"/>
                      <a:pt x="16" y="106"/>
                      <a:pt x="17" y="106"/>
                    </a:cubicBezTo>
                    <a:cubicBezTo>
                      <a:pt x="17" y="106"/>
                      <a:pt x="17" y="107"/>
                      <a:pt x="16" y="106"/>
                    </a:cubicBezTo>
                    <a:cubicBezTo>
                      <a:pt x="18" y="107"/>
                      <a:pt x="20" y="107"/>
                      <a:pt x="21" y="108"/>
                    </a:cubicBezTo>
                    <a:cubicBezTo>
                      <a:pt x="22" y="108"/>
                      <a:pt x="20" y="107"/>
                      <a:pt x="20" y="107"/>
                    </a:cubicBezTo>
                    <a:cubicBezTo>
                      <a:pt x="19" y="107"/>
                      <a:pt x="18" y="107"/>
                      <a:pt x="17" y="106"/>
                    </a:cubicBezTo>
                    <a:cubicBezTo>
                      <a:pt x="13" y="105"/>
                      <a:pt x="21" y="107"/>
                      <a:pt x="20" y="106"/>
                    </a:cubicBezTo>
                    <a:cubicBezTo>
                      <a:pt x="17" y="106"/>
                      <a:pt x="16" y="104"/>
                      <a:pt x="13" y="104"/>
                    </a:cubicBezTo>
                    <a:cubicBezTo>
                      <a:pt x="12" y="104"/>
                      <a:pt x="12" y="103"/>
                      <a:pt x="12" y="103"/>
                    </a:cubicBezTo>
                    <a:cubicBezTo>
                      <a:pt x="14" y="104"/>
                      <a:pt x="13" y="103"/>
                      <a:pt x="15" y="104"/>
                    </a:cubicBezTo>
                    <a:cubicBezTo>
                      <a:pt x="15" y="104"/>
                      <a:pt x="15" y="104"/>
                      <a:pt x="15" y="104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22" y="106"/>
                      <a:pt x="22" y="106"/>
                      <a:pt x="22" y="106"/>
                    </a:cubicBezTo>
                    <a:cubicBezTo>
                      <a:pt x="21" y="105"/>
                      <a:pt x="20" y="105"/>
                      <a:pt x="19" y="105"/>
                    </a:cubicBezTo>
                    <a:cubicBezTo>
                      <a:pt x="20" y="105"/>
                      <a:pt x="21" y="105"/>
                      <a:pt x="21" y="105"/>
                    </a:cubicBezTo>
                    <a:cubicBezTo>
                      <a:pt x="20" y="105"/>
                      <a:pt x="18" y="104"/>
                      <a:pt x="18" y="104"/>
                    </a:cubicBezTo>
                    <a:cubicBezTo>
                      <a:pt x="18" y="103"/>
                      <a:pt x="20" y="104"/>
                      <a:pt x="20" y="104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23" y="105"/>
                      <a:pt x="22" y="105"/>
                    </a:cubicBezTo>
                    <a:cubicBezTo>
                      <a:pt x="21" y="104"/>
                      <a:pt x="20" y="104"/>
                      <a:pt x="18" y="103"/>
                    </a:cubicBezTo>
                    <a:cubicBezTo>
                      <a:pt x="18" y="103"/>
                      <a:pt x="19" y="103"/>
                      <a:pt x="19" y="103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20" y="103"/>
                      <a:pt x="23" y="104"/>
                      <a:pt x="23" y="104"/>
                    </a:cubicBezTo>
                    <a:cubicBezTo>
                      <a:pt x="21" y="103"/>
                      <a:pt x="21" y="103"/>
                      <a:pt x="21" y="103"/>
                    </a:cubicBezTo>
                    <a:cubicBezTo>
                      <a:pt x="23" y="104"/>
                      <a:pt x="23" y="104"/>
                      <a:pt x="23" y="104"/>
                    </a:cubicBezTo>
                    <a:cubicBezTo>
                      <a:pt x="22" y="103"/>
                      <a:pt x="22" y="103"/>
                      <a:pt x="21" y="103"/>
                    </a:cubicBezTo>
                    <a:cubicBezTo>
                      <a:pt x="23" y="103"/>
                      <a:pt x="23" y="103"/>
                      <a:pt x="23" y="103"/>
                    </a:cubicBezTo>
                    <a:cubicBezTo>
                      <a:pt x="22" y="103"/>
                      <a:pt x="20" y="102"/>
                      <a:pt x="22" y="102"/>
                    </a:cubicBezTo>
                    <a:cubicBezTo>
                      <a:pt x="19" y="102"/>
                      <a:pt x="22" y="103"/>
                      <a:pt x="20" y="102"/>
                    </a:cubicBezTo>
                    <a:cubicBezTo>
                      <a:pt x="19" y="102"/>
                      <a:pt x="19" y="101"/>
                      <a:pt x="19" y="101"/>
                    </a:cubicBezTo>
                    <a:cubicBezTo>
                      <a:pt x="21" y="102"/>
                      <a:pt x="19" y="101"/>
                      <a:pt x="19" y="101"/>
                    </a:cubicBezTo>
                    <a:cubicBezTo>
                      <a:pt x="20" y="101"/>
                      <a:pt x="21" y="101"/>
                      <a:pt x="21" y="101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23" y="102"/>
                      <a:pt x="19" y="100"/>
                      <a:pt x="20" y="100"/>
                    </a:cubicBezTo>
                    <a:cubicBezTo>
                      <a:pt x="21" y="101"/>
                      <a:pt x="22" y="101"/>
                      <a:pt x="23" y="101"/>
                    </a:cubicBezTo>
                    <a:cubicBezTo>
                      <a:pt x="20" y="100"/>
                      <a:pt x="20" y="99"/>
                      <a:pt x="18" y="99"/>
                    </a:cubicBezTo>
                    <a:cubicBezTo>
                      <a:pt x="19" y="99"/>
                      <a:pt x="21" y="100"/>
                      <a:pt x="23" y="101"/>
                    </a:cubicBezTo>
                    <a:cubicBezTo>
                      <a:pt x="21" y="100"/>
                      <a:pt x="25" y="101"/>
                      <a:pt x="22" y="100"/>
                    </a:cubicBezTo>
                    <a:cubicBezTo>
                      <a:pt x="21" y="100"/>
                      <a:pt x="21" y="99"/>
                      <a:pt x="19" y="99"/>
                    </a:cubicBezTo>
                    <a:cubicBezTo>
                      <a:pt x="20" y="98"/>
                      <a:pt x="21" y="99"/>
                      <a:pt x="22" y="99"/>
                    </a:cubicBezTo>
                    <a:cubicBezTo>
                      <a:pt x="21" y="99"/>
                      <a:pt x="19" y="98"/>
                      <a:pt x="19" y="98"/>
                    </a:cubicBezTo>
                    <a:cubicBezTo>
                      <a:pt x="19" y="98"/>
                      <a:pt x="17" y="97"/>
                      <a:pt x="19" y="97"/>
                    </a:cubicBezTo>
                    <a:cubicBezTo>
                      <a:pt x="20" y="98"/>
                      <a:pt x="19" y="98"/>
                      <a:pt x="20" y="98"/>
                    </a:cubicBezTo>
                    <a:cubicBezTo>
                      <a:pt x="21" y="98"/>
                      <a:pt x="17" y="96"/>
                      <a:pt x="16" y="96"/>
                    </a:cubicBezTo>
                    <a:cubicBezTo>
                      <a:pt x="15" y="95"/>
                      <a:pt x="13" y="94"/>
                      <a:pt x="12" y="94"/>
                    </a:cubicBezTo>
                    <a:cubicBezTo>
                      <a:pt x="13" y="93"/>
                      <a:pt x="13" y="94"/>
                      <a:pt x="15" y="95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7" y="95"/>
                      <a:pt x="19" y="97"/>
                      <a:pt x="21" y="97"/>
                    </a:cubicBezTo>
                    <a:cubicBezTo>
                      <a:pt x="20" y="97"/>
                      <a:pt x="20" y="97"/>
                      <a:pt x="20" y="97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1" y="97"/>
                      <a:pt x="23" y="97"/>
                      <a:pt x="22" y="97"/>
                    </a:cubicBezTo>
                    <a:cubicBezTo>
                      <a:pt x="21" y="96"/>
                      <a:pt x="23" y="97"/>
                      <a:pt x="21" y="97"/>
                    </a:cubicBezTo>
                    <a:cubicBezTo>
                      <a:pt x="21" y="97"/>
                      <a:pt x="19" y="95"/>
                      <a:pt x="20" y="95"/>
                    </a:cubicBezTo>
                    <a:cubicBezTo>
                      <a:pt x="23" y="97"/>
                      <a:pt x="23" y="97"/>
                      <a:pt x="23" y="97"/>
                    </a:cubicBezTo>
                    <a:cubicBezTo>
                      <a:pt x="23" y="97"/>
                      <a:pt x="21" y="96"/>
                      <a:pt x="22" y="96"/>
                    </a:cubicBezTo>
                    <a:cubicBezTo>
                      <a:pt x="23" y="96"/>
                      <a:pt x="23" y="96"/>
                      <a:pt x="23" y="96"/>
                    </a:cubicBezTo>
                    <a:cubicBezTo>
                      <a:pt x="23" y="96"/>
                      <a:pt x="24" y="94"/>
                      <a:pt x="20" y="92"/>
                    </a:cubicBezTo>
                    <a:cubicBezTo>
                      <a:pt x="22" y="92"/>
                      <a:pt x="22" y="92"/>
                      <a:pt x="24" y="92"/>
                    </a:cubicBezTo>
                    <a:cubicBezTo>
                      <a:pt x="23" y="92"/>
                      <a:pt x="22" y="91"/>
                      <a:pt x="22" y="91"/>
                    </a:cubicBezTo>
                    <a:cubicBezTo>
                      <a:pt x="24" y="91"/>
                      <a:pt x="24" y="91"/>
                      <a:pt x="24" y="91"/>
                    </a:cubicBezTo>
                    <a:cubicBezTo>
                      <a:pt x="25" y="91"/>
                      <a:pt x="23" y="90"/>
                      <a:pt x="23" y="90"/>
                    </a:cubicBezTo>
                    <a:cubicBezTo>
                      <a:pt x="24" y="90"/>
                      <a:pt x="24" y="90"/>
                      <a:pt x="24" y="90"/>
                    </a:cubicBezTo>
                    <a:cubicBezTo>
                      <a:pt x="25" y="90"/>
                      <a:pt x="23" y="89"/>
                      <a:pt x="23" y="89"/>
                    </a:cubicBezTo>
                    <a:cubicBezTo>
                      <a:pt x="24" y="89"/>
                      <a:pt x="24" y="89"/>
                      <a:pt x="24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2" y="88"/>
                      <a:pt x="23" y="88"/>
                      <a:pt x="25" y="89"/>
                    </a:cubicBezTo>
                    <a:cubicBezTo>
                      <a:pt x="23" y="88"/>
                      <a:pt x="23" y="88"/>
                      <a:pt x="23" y="88"/>
                    </a:cubicBezTo>
                    <a:cubicBezTo>
                      <a:pt x="25" y="88"/>
                      <a:pt x="25" y="88"/>
                      <a:pt x="25" y="86"/>
                    </a:cubicBezTo>
                    <a:cubicBezTo>
                      <a:pt x="24" y="87"/>
                      <a:pt x="23" y="86"/>
                      <a:pt x="22" y="86"/>
                    </a:cubicBezTo>
                    <a:cubicBezTo>
                      <a:pt x="20" y="86"/>
                      <a:pt x="22" y="86"/>
                      <a:pt x="21" y="85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7" y="86"/>
                      <a:pt x="25" y="85"/>
                      <a:pt x="25" y="84"/>
                    </a:cubicBezTo>
                    <a:cubicBezTo>
                      <a:pt x="24" y="83"/>
                      <a:pt x="24" y="83"/>
                      <a:pt x="24" y="83"/>
                    </a:cubicBezTo>
                    <a:cubicBezTo>
                      <a:pt x="27" y="83"/>
                      <a:pt x="24" y="82"/>
                      <a:pt x="25" y="82"/>
                    </a:cubicBezTo>
                    <a:cubicBezTo>
                      <a:pt x="24" y="82"/>
                      <a:pt x="22" y="81"/>
                      <a:pt x="22" y="80"/>
                    </a:cubicBezTo>
                    <a:cubicBezTo>
                      <a:pt x="20" y="79"/>
                      <a:pt x="25" y="81"/>
                      <a:pt x="26" y="81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4" y="80"/>
                      <a:pt x="24" y="79"/>
                      <a:pt x="25" y="79"/>
                    </a:cubicBezTo>
                    <a:cubicBezTo>
                      <a:pt x="25" y="79"/>
                      <a:pt x="25" y="79"/>
                      <a:pt x="25" y="79"/>
                    </a:cubicBezTo>
                    <a:cubicBezTo>
                      <a:pt x="25" y="79"/>
                      <a:pt x="26" y="79"/>
                      <a:pt x="26" y="79"/>
                    </a:cubicBezTo>
                    <a:cubicBezTo>
                      <a:pt x="24" y="78"/>
                      <a:pt x="26" y="78"/>
                      <a:pt x="24" y="78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3" y="77"/>
                      <a:pt x="23" y="77"/>
                      <a:pt x="23" y="77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7" y="78"/>
                      <a:pt x="25" y="77"/>
                      <a:pt x="24" y="77"/>
                    </a:cubicBezTo>
                    <a:cubicBezTo>
                      <a:pt x="23" y="76"/>
                      <a:pt x="24" y="77"/>
                      <a:pt x="25" y="77"/>
                    </a:cubicBezTo>
                    <a:cubicBezTo>
                      <a:pt x="26" y="77"/>
                      <a:pt x="25" y="77"/>
                      <a:pt x="25" y="77"/>
                    </a:cubicBezTo>
                    <a:cubicBezTo>
                      <a:pt x="26" y="78"/>
                      <a:pt x="25" y="77"/>
                      <a:pt x="26" y="77"/>
                    </a:cubicBezTo>
                    <a:cubicBezTo>
                      <a:pt x="26" y="77"/>
                      <a:pt x="24" y="77"/>
                      <a:pt x="25" y="77"/>
                    </a:cubicBezTo>
                    <a:cubicBezTo>
                      <a:pt x="25" y="76"/>
                      <a:pt x="25" y="76"/>
                      <a:pt x="26" y="76"/>
                    </a:cubicBezTo>
                    <a:cubicBezTo>
                      <a:pt x="26" y="76"/>
                      <a:pt x="26" y="76"/>
                      <a:pt x="25" y="75"/>
                    </a:cubicBezTo>
                    <a:cubicBezTo>
                      <a:pt x="25" y="76"/>
                      <a:pt x="24" y="76"/>
                      <a:pt x="23" y="75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3" y="75"/>
                      <a:pt x="24" y="75"/>
                      <a:pt x="22" y="75"/>
                    </a:cubicBezTo>
                    <a:cubicBezTo>
                      <a:pt x="25" y="75"/>
                      <a:pt x="25" y="75"/>
                      <a:pt x="25" y="75"/>
                    </a:cubicBezTo>
                    <a:cubicBezTo>
                      <a:pt x="23" y="74"/>
                      <a:pt x="23" y="74"/>
                      <a:pt x="23" y="74"/>
                    </a:cubicBezTo>
                    <a:cubicBezTo>
                      <a:pt x="25" y="74"/>
                      <a:pt x="27" y="75"/>
                      <a:pt x="27" y="75"/>
                    </a:cubicBezTo>
                    <a:cubicBezTo>
                      <a:pt x="26" y="74"/>
                      <a:pt x="26" y="74"/>
                      <a:pt x="26" y="74"/>
                    </a:cubicBezTo>
                    <a:cubicBezTo>
                      <a:pt x="26" y="73"/>
                      <a:pt x="26" y="74"/>
                      <a:pt x="27" y="74"/>
                    </a:cubicBezTo>
                    <a:cubicBezTo>
                      <a:pt x="28" y="73"/>
                      <a:pt x="22" y="72"/>
                      <a:pt x="24" y="72"/>
                    </a:cubicBezTo>
                    <a:cubicBezTo>
                      <a:pt x="26" y="72"/>
                      <a:pt x="26" y="72"/>
                      <a:pt x="27" y="72"/>
                    </a:cubicBezTo>
                    <a:cubicBezTo>
                      <a:pt x="27" y="72"/>
                      <a:pt x="26" y="72"/>
                      <a:pt x="26" y="72"/>
                    </a:cubicBezTo>
                    <a:cubicBezTo>
                      <a:pt x="25" y="72"/>
                      <a:pt x="27" y="72"/>
                      <a:pt x="26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9" y="72"/>
                      <a:pt x="26" y="70"/>
                      <a:pt x="28" y="70"/>
                    </a:cubicBezTo>
                    <a:cubicBezTo>
                      <a:pt x="26" y="69"/>
                      <a:pt x="28" y="69"/>
                      <a:pt x="27" y="69"/>
                    </a:cubicBezTo>
                    <a:cubicBezTo>
                      <a:pt x="29" y="70"/>
                      <a:pt x="27" y="68"/>
                      <a:pt x="28" y="69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7" y="68"/>
                      <a:pt x="22" y="66"/>
                      <a:pt x="25" y="67"/>
                    </a:cubicBezTo>
                    <a:cubicBezTo>
                      <a:pt x="26" y="67"/>
                      <a:pt x="27" y="67"/>
                      <a:pt x="27" y="68"/>
                    </a:cubicBezTo>
                    <a:cubicBezTo>
                      <a:pt x="30" y="68"/>
                      <a:pt x="25" y="66"/>
                      <a:pt x="29" y="67"/>
                    </a:cubicBezTo>
                    <a:cubicBezTo>
                      <a:pt x="28" y="66"/>
                      <a:pt x="26" y="66"/>
                      <a:pt x="25" y="65"/>
                    </a:cubicBezTo>
                    <a:cubicBezTo>
                      <a:pt x="26" y="65"/>
                      <a:pt x="28" y="65"/>
                      <a:pt x="28" y="65"/>
                    </a:cubicBezTo>
                    <a:cubicBezTo>
                      <a:pt x="28" y="65"/>
                      <a:pt x="27" y="65"/>
                      <a:pt x="28" y="65"/>
                    </a:cubicBezTo>
                    <a:cubicBezTo>
                      <a:pt x="28" y="65"/>
                      <a:pt x="28" y="65"/>
                      <a:pt x="29" y="65"/>
                    </a:cubicBezTo>
                    <a:cubicBezTo>
                      <a:pt x="30" y="65"/>
                      <a:pt x="28" y="64"/>
                      <a:pt x="28" y="64"/>
                    </a:cubicBezTo>
                    <a:cubicBezTo>
                      <a:pt x="30" y="64"/>
                      <a:pt x="29" y="63"/>
                      <a:pt x="30" y="63"/>
                    </a:cubicBezTo>
                    <a:cubicBezTo>
                      <a:pt x="28" y="62"/>
                      <a:pt x="31" y="63"/>
                      <a:pt x="28" y="62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8" y="62"/>
                      <a:pt x="26" y="61"/>
                      <a:pt x="26" y="61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30" y="62"/>
                      <a:pt x="29" y="61"/>
                      <a:pt x="30" y="61"/>
                    </a:cubicBezTo>
                    <a:cubicBezTo>
                      <a:pt x="28" y="61"/>
                      <a:pt x="30" y="61"/>
                      <a:pt x="28" y="61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7" y="60"/>
                      <a:pt x="27" y="60"/>
                      <a:pt x="27" y="59"/>
                    </a:cubicBezTo>
                    <a:cubicBezTo>
                      <a:pt x="27" y="59"/>
                      <a:pt x="29" y="60"/>
                      <a:pt x="29" y="60"/>
                    </a:cubicBezTo>
                    <a:cubicBezTo>
                      <a:pt x="30" y="60"/>
                      <a:pt x="29" y="60"/>
                      <a:pt x="29" y="59"/>
                    </a:cubicBezTo>
                    <a:cubicBezTo>
                      <a:pt x="29" y="59"/>
                      <a:pt x="29" y="59"/>
                      <a:pt x="28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9"/>
                      <a:pt x="30" y="58"/>
                      <a:pt x="29" y="58"/>
                    </a:cubicBezTo>
                    <a:cubicBezTo>
                      <a:pt x="30" y="58"/>
                      <a:pt x="29" y="56"/>
                      <a:pt x="28" y="56"/>
                    </a:cubicBezTo>
                    <a:cubicBezTo>
                      <a:pt x="28" y="56"/>
                      <a:pt x="30" y="56"/>
                      <a:pt x="29" y="56"/>
                    </a:cubicBezTo>
                    <a:cubicBezTo>
                      <a:pt x="29" y="56"/>
                      <a:pt x="27" y="55"/>
                      <a:pt x="28" y="55"/>
                    </a:cubicBezTo>
                    <a:cubicBezTo>
                      <a:pt x="28" y="55"/>
                      <a:pt x="30" y="55"/>
                      <a:pt x="30" y="55"/>
                    </a:cubicBezTo>
                    <a:cubicBezTo>
                      <a:pt x="30" y="55"/>
                      <a:pt x="28" y="55"/>
                      <a:pt x="28" y="55"/>
                    </a:cubicBezTo>
                    <a:cubicBezTo>
                      <a:pt x="31" y="55"/>
                      <a:pt x="27" y="53"/>
                      <a:pt x="29" y="53"/>
                    </a:cubicBezTo>
                    <a:cubicBezTo>
                      <a:pt x="29" y="53"/>
                      <a:pt x="30" y="53"/>
                      <a:pt x="30" y="53"/>
                    </a:cubicBezTo>
                    <a:cubicBezTo>
                      <a:pt x="30" y="53"/>
                      <a:pt x="29" y="52"/>
                      <a:pt x="27" y="51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9" y="51"/>
                      <a:pt x="29" y="51"/>
                      <a:pt x="27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1"/>
                      <a:pt x="25" y="50"/>
                      <a:pt x="26" y="50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6" y="50"/>
                      <a:pt x="25" y="49"/>
                      <a:pt x="25" y="49"/>
                    </a:cubicBezTo>
                    <a:cubicBezTo>
                      <a:pt x="26" y="49"/>
                      <a:pt x="26" y="49"/>
                      <a:pt x="27" y="49"/>
                    </a:cubicBezTo>
                    <a:cubicBezTo>
                      <a:pt x="29" y="50"/>
                      <a:pt x="28" y="49"/>
                      <a:pt x="29" y="49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6" y="48"/>
                      <a:pt x="29" y="49"/>
                      <a:pt x="29" y="48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24" y="47"/>
                      <a:pt x="26" y="47"/>
                      <a:pt x="27" y="47"/>
                    </a:cubicBezTo>
                    <a:cubicBezTo>
                      <a:pt x="27" y="47"/>
                      <a:pt x="24" y="46"/>
                      <a:pt x="22" y="45"/>
                    </a:cubicBezTo>
                    <a:cubicBezTo>
                      <a:pt x="23" y="45"/>
                      <a:pt x="22" y="44"/>
                      <a:pt x="22" y="44"/>
                    </a:cubicBezTo>
                    <a:cubicBezTo>
                      <a:pt x="23" y="44"/>
                      <a:pt x="22" y="44"/>
                      <a:pt x="23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5"/>
                      <a:pt x="27" y="45"/>
                      <a:pt x="28" y="45"/>
                    </a:cubicBezTo>
                    <a:cubicBezTo>
                      <a:pt x="27" y="45"/>
                      <a:pt x="28" y="44"/>
                      <a:pt x="29" y="44"/>
                    </a:cubicBezTo>
                    <a:cubicBezTo>
                      <a:pt x="26" y="44"/>
                      <a:pt x="27" y="43"/>
                      <a:pt x="25" y="42"/>
                    </a:cubicBezTo>
                    <a:cubicBezTo>
                      <a:pt x="24" y="42"/>
                      <a:pt x="27" y="43"/>
                      <a:pt x="28" y="43"/>
                    </a:cubicBezTo>
                    <a:cubicBezTo>
                      <a:pt x="27" y="42"/>
                      <a:pt x="27" y="41"/>
                      <a:pt x="27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7" y="40"/>
                      <a:pt x="28" y="40"/>
                      <a:pt x="26" y="39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39"/>
                      <a:pt x="24" y="38"/>
                      <a:pt x="26" y="3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8" y="38"/>
                      <a:pt x="26" y="37"/>
                    </a:cubicBezTo>
                    <a:cubicBezTo>
                      <a:pt x="27" y="37"/>
                      <a:pt x="27" y="38"/>
                      <a:pt x="28" y="38"/>
                    </a:cubicBezTo>
                    <a:cubicBezTo>
                      <a:pt x="27" y="37"/>
                      <a:pt x="27" y="37"/>
                      <a:pt x="26" y="36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6" y="36"/>
                      <a:pt x="27" y="36"/>
                    </a:cubicBezTo>
                    <a:cubicBezTo>
                      <a:pt x="27" y="36"/>
                      <a:pt x="28" y="36"/>
                      <a:pt x="28" y="36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3"/>
                      <a:pt x="30" y="31"/>
                      <a:pt x="28" y="29"/>
                    </a:cubicBezTo>
                    <a:cubicBezTo>
                      <a:pt x="31" y="29"/>
                      <a:pt x="30" y="30"/>
                      <a:pt x="31" y="30"/>
                    </a:cubicBezTo>
                    <a:cubicBezTo>
                      <a:pt x="29" y="29"/>
                      <a:pt x="31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31" y="28"/>
                      <a:pt x="31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29" y="27"/>
                      <a:pt x="33" y="28"/>
                      <a:pt x="30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0" y="26"/>
                      <a:pt x="33" y="27"/>
                      <a:pt x="31" y="26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3" y="26"/>
                      <a:pt x="29" y="25"/>
                      <a:pt x="31" y="25"/>
                    </a:cubicBezTo>
                    <a:cubicBezTo>
                      <a:pt x="31" y="25"/>
                      <a:pt x="30" y="24"/>
                      <a:pt x="28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0" y="23"/>
                      <a:pt x="31" y="21"/>
                      <a:pt x="29" y="19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8" y="18"/>
                      <a:pt x="33" y="19"/>
                      <a:pt x="29" y="17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9" y="16"/>
                      <a:pt x="30" y="16"/>
                      <a:pt x="28" y="15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5"/>
                      <a:pt x="28" y="14"/>
                      <a:pt x="28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3" y="14"/>
                      <a:pt x="36" y="12"/>
                      <a:pt x="32" y="9"/>
                    </a:cubicBezTo>
                    <a:cubicBezTo>
                      <a:pt x="32" y="9"/>
                      <a:pt x="35" y="10"/>
                      <a:pt x="34" y="10"/>
                    </a:cubicBezTo>
                    <a:cubicBezTo>
                      <a:pt x="32" y="7"/>
                      <a:pt x="37" y="7"/>
                      <a:pt x="33" y="4"/>
                    </a:cubicBezTo>
                    <a:cubicBezTo>
                      <a:pt x="32" y="2"/>
                      <a:pt x="26" y="0"/>
                      <a:pt x="26" y="0"/>
                    </a:cubicBezTo>
                    <a:cubicBezTo>
                      <a:pt x="28" y="3"/>
                      <a:pt x="24" y="5"/>
                      <a:pt x="21" y="7"/>
                    </a:cubicBezTo>
                    <a:cubicBezTo>
                      <a:pt x="21" y="8"/>
                      <a:pt x="21" y="9"/>
                      <a:pt x="20" y="10"/>
                    </a:cubicBezTo>
                    <a:cubicBezTo>
                      <a:pt x="20" y="13"/>
                      <a:pt x="14" y="16"/>
                      <a:pt x="15" y="20"/>
                    </a:cubicBezTo>
                    <a:cubicBezTo>
                      <a:pt x="16" y="20"/>
                      <a:pt x="17" y="21"/>
                      <a:pt x="17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6" y="21"/>
                      <a:pt x="16" y="21"/>
                    </a:cubicBezTo>
                    <a:cubicBezTo>
                      <a:pt x="15" y="22"/>
                      <a:pt x="16" y="24"/>
                      <a:pt x="15" y="25"/>
                    </a:cubicBezTo>
                    <a:cubicBezTo>
                      <a:pt x="17" y="25"/>
                      <a:pt x="15" y="26"/>
                      <a:pt x="17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7" y="27"/>
                      <a:pt x="14" y="28"/>
                    </a:cubicBezTo>
                    <a:cubicBezTo>
                      <a:pt x="12" y="31"/>
                      <a:pt x="12" y="35"/>
                      <a:pt x="1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74" name="Freeform 116">
                <a:extLst>
                  <a:ext uri="{FF2B5EF4-FFF2-40B4-BE49-F238E27FC236}">
                    <a16:creationId xmlns:a16="http://schemas.microsoft.com/office/drawing/2014/main" id="{9AFE899F-3FE9-6E40-BB3B-9695336A22C7}"/>
                  </a:ext>
                </a:extLst>
              </p:cNvPr>
              <p:cNvSpPr/>
              <p:nvPr/>
            </p:nvSpPr>
            <p:spPr bwMode="auto">
              <a:xfrm flipH="1">
                <a:off x="3914" y="13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75" name="Freeform 117">
                <a:extLst>
                  <a:ext uri="{FF2B5EF4-FFF2-40B4-BE49-F238E27FC236}">
                    <a16:creationId xmlns:a16="http://schemas.microsoft.com/office/drawing/2014/main" id="{7A5C2519-0E07-7540-9496-0EF93FF54FE7}"/>
                  </a:ext>
                </a:extLst>
              </p:cNvPr>
              <p:cNvSpPr/>
              <p:nvPr/>
            </p:nvSpPr>
            <p:spPr bwMode="auto">
              <a:xfrm flipH="1">
                <a:off x="3364" y="247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76" name="Freeform 118">
                <a:extLst>
                  <a:ext uri="{FF2B5EF4-FFF2-40B4-BE49-F238E27FC236}">
                    <a16:creationId xmlns:a16="http://schemas.microsoft.com/office/drawing/2014/main" id="{200AF5B8-F1B1-854D-9068-BAF7CED708FE}"/>
                  </a:ext>
                </a:extLst>
              </p:cNvPr>
              <p:cNvSpPr/>
              <p:nvPr/>
            </p:nvSpPr>
            <p:spPr bwMode="auto">
              <a:xfrm>
                <a:off x="3920" y="1403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77" name="Freeform 119">
                <a:extLst>
                  <a:ext uri="{FF2B5EF4-FFF2-40B4-BE49-F238E27FC236}">
                    <a16:creationId xmlns:a16="http://schemas.microsoft.com/office/drawing/2014/main" id="{34C80112-473A-DE45-89E2-97677627F2B5}"/>
                  </a:ext>
                </a:extLst>
              </p:cNvPr>
              <p:cNvSpPr/>
              <p:nvPr/>
            </p:nvSpPr>
            <p:spPr bwMode="auto">
              <a:xfrm>
                <a:off x="3918" y="1401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78" name="Freeform 120">
                <a:extLst>
                  <a:ext uri="{FF2B5EF4-FFF2-40B4-BE49-F238E27FC236}">
                    <a16:creationId xmlns:a16="http://schemas.microsoft.com/office/drawing/2014/main" id="{8D17AA78-E3A6-304B-9FAE-5425D18FCA8D}"/>
                  </a:ext>
                </a:extLst>
              </p:cNvPr>
              <p:cNvSpPr/>
              <p:nvPr/>
            </p:nvSpPr>
            <p:spPr bwMode="auto">
              <a:xfrm>
                <a:off x="3920" y="1411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79" name="Freeform 121">
                <a:extLst>
                  <a:ext uri="{FF2B5EF4-FFF2-40B4-BE49-F238E27FC236}">
                    <a16:creationId xmlns:a16="http://schemas.microsoft.com/office/drawing/2014/main" id="{DA307C0F-4C48-BD48-8D9F-96D264297FB8}"/>
                  </a:ext>
                </a:extLst>
              </p:cNvPr>
              <p:cNvSpPr/>
              <p:nvPr/>
            </p:nvSpPr>
            <p:spPr bwMode="auto">
              <a:xfrm flipH="1">
                <a:off x="3477" y="15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80" name="Freeform 122">
                <a:extLst>
                  <a:ext uri="{FF2B5EF4-FFF2-40B4-BE49-F238E27FC236}">
                    <a16:creationId xmlns:a16="http://schemas.microsoft.com/office/drawing/2014/main" id="{EFEAA6B6-9E4D-124B-AF63-DAEEF38FE4B0}"/>
                  </a:ext>
                </a:extLst>
              </p:cNvPr>
              <p:cNvSpPr/>
              <p:nvPr/>
            </p:nvSpPr>
            <p:spPr bwMode="auto">
              <a:xfrm>
                <a:off x="3453" y="145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81" name="Freeform 123">
                <a:extLst>
                  <a:ext uri="{FF2B5EF4-FFF2-40B4-BE49-F238E27FC236}">
                    <a16:creationId xmlns:a16="http://schemas.microsoft.com/office/drawing/2014/main" id="{3431C6A6-B648-DC4C-9B5A-97C037BE9A86}"/>
                  </a:ext>
                </a:extLst>
              </p:cNvPr>
              <p:cNvSpPr/>
              <p:nvPr/>
            </p:nvSpPr>
            <p:spPr bwMode="auto">
              <a:xfrm>
                <a:off x="3477" y="142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82" name="Freeform 124">
                <a:extLst>
                  <a:ext uri="{FF2B5EF4-FFF2-40B4-BE49-F238E27FC236}">
                    <a16:creationId xmlns:a16="http://schemas.microsoft.com/office/drawing/2014/main" id="{7439BCE6-2EB0-F242-B5DE-3F7D50848B84}"/>
                  </a:ext>
                </a:extLst>
              </p:cNvPr>
              <p:cNvSpPr/>
              <p:nvPr/>
            </p:nvSpPr>
            <p:spPr bwMode="auto">
              <a:xfrm flipH="1">
                <a:off x="4603" y="18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83" name="Freeform 125">
                <a:extLst>
                  <a:ext uri="{FF2B5EF4-FFF2-40B4-BE49-F238E27FC236}">
                    <a16:creationId xmlns:a16="http://schemas.microsoft.com/office/drawing/2014/main" id="{06A17ACC-D71B-5842-B9F2-D80E743D4822}"/>
                  </a:ext>
                </a:extLst>
              </p:cNvPr>
              <p:cNvSpPr/>
              <p:nvPr/>
            </p:nvSpPr>
            <p:spPr bwMode="auto">
              <a:xfrm>
                <a:off x="3540" y="153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84" name="Rectangle 126">
                <a:extLst>
                  <a:ext uri="{FF2B5EF4-FFF2-40B4-BE49-F238E27FC236}">
                    <a16:creationId xmlns:a16="http://schemas.microsoft.com/office/drawing/2014/main" id="{B10ED1FE-9D05-894D-B08C-4E6BC8AD27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89" y="1441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85" name="Freeform 127">
                <a:extLst>
                  <a:ext uri="{FF2B5EF4-FFF2-40B4-BE49-F238E27FC236}">
                    <a16:creationId xmlns:a16="http://schemas.microsoft.com/office/drawing/2014/main" id="{EB267EF7-0549-8B40-92A8-20147E51CCB5}"/>
                  </a:ext>
                </a:extLst>
              </p:cNvPr>
              <p:cNvSpPr/>
              <p:nvPr/>
            </p:nvSpPr>
            <p:spPr bwMode="auto">
              <a:xfrm>
                <a:off x="3375" y="1310"/>
                <a:ext cx="174" cy="269"/>
              </a:xfrm>
              <a:custGeom>
                <a:avLst/>
                <a:gdLst>
                  <a:gd name="T0" fmla="*/ 11 w 82"/>
                  <a:gd name="T1" fmla="*/ 27 h 127"/>
                  <a:gd name="T2" fmla="*/ 20 w 82"/>
                  <a:gd name="T3" fmla="*/ 47 h 127"/>
                  <a:gd name="T4" fmla="*/ 34 w 82"/>
                  <a:gd name="T5" fmla="*/ 60 h 127"/>
                  <a:gd name="T6" fmla="*/ 37 w 82"/>
                  <a:gd name="T7" fmla="*/ 68 h 127"/>
                  <a:gd name="T8" fmla="*/ 43 w 82"/>
                  <a:gd name="T9" fmla="*/ 80 h 127"/>
                  <a:gd name="T10" fmla="*/ 47 w 82"/>
                  <a:gd name="T11" fmla="*/ 89 h 127"/>
                  <a:gd name="T12" fmla="*/ 53 w 82"/>
                  <a:gd name="T13" fmla="*/ 94 h 127"/>
                  <a:gd name="T14" fmla="*/ 60 w 82"/>
                  <a:gd name="T15" fmla="*/ 105 h 127"/>
                  <a:gd name="T16" fmla="*/ 63 w 82"/>
                  <a:gd name="T17" fmla="*/ 111 h 127"/>
                  <a:gd name="T18" fmla="*/ 63 w 82"/>
                  <a:gd name="T19" fmla="*/ 121 h 127"/>
                  <a:gd name="T20" fmla="*/ 65 w 82"/>
                  <a:gd name="T21" fmla="*/ 124 h 127"/>
                  <a:gd name="T22" fmla="*/ 69 w 82"/>
                  <a:gd name="T23" fmla="*/ 126 h 127"/>
                  <a:gd name="T24" fmla="*/ 72 w 82"/>
                  <a:gd name="T25" fmla="*/ 126 h 127"/>
                  <a:gd name="T26" fmla="*/ 73 w 82"/>
                  <a:gd name="T27" fmla="*/ 123 h 127"/>
                  <a:gd name="T28" fmla="*/ 71 w 82"/>
                  <a:gd name="T29" fmla="*/ 118 h 127"/>
                  <a:gd name="T30" fmla="*/ 73 w 82"/>
                  <a:gd name="T31" fmla="*/ 112 h 127"/>
                  <a:gd name="T32" fmla="*/ 80 w 82"/>
                  <a:gd name="T33" fmla="*/ 112 h 127"/>
                  <a:gd name="T34" fmla="*/ 80 w 82"/>
                  <a:gd name="T35" fmla="*/ 109 h 127"/>
                  <a:gd name="T36" fmla="*/ 76 w 82"/>
                  <a:gd name="T37" fmla="*/ 108 h 127"/>
                  <a:gd name="T38" fmla="*/ 78 w 82"/>
                  <a:gd name="T39" fmla="*/ 107 h 127"/>
                  <a:gd name="T40" fmla="*/ 73 w 82"/>
                  <a:gd name="T41" fmla="*/ 105 h 127"/>
                  <a:gd name="T42" fmla="*/ 77 w 82"/>
                  <a:gd name="T43" fmla="*/ 102 h 127"/>
                  <a:gd name="T44" fmla="*/ 78 w 82"/>
                  <a:gd name="T45" fmla="*/ 100 h 127"/>
                  <a:gd name="T46" fmla="*/ 76 w 82"/>
                  <a:gd name="T47" fmla="*/ 100 h 127"/>
                  <a:gd name="T48" fmla="*/ 76 w 82"/>
                  <a:gd name="T49" fmla="*/ 96 h 127"/>
                  <a:gd name="T50" fmla="*/ 71 w 82"/>
                  <a:gd name="T51" fmla="*/ 96 h 127"/>
                  <a:gd name="T52" fmla="*/ 65 w 82"/>
                  <a:gd name="T53" fmla="*/ 95 h 127"/>
                  <a:gd name="T54" fmla="*/ 70 w 82"/>
                  <a:gd name="T55" fmla="*/ 92 h 127"/>
                  <a:gd name="T56" fmla="*/ 68 w 82"/>
                  <a:gd name="T57" fmla="*/ 86 h 127"/>
                  <a:gd name="T58" fmla="*/ 67 w 82"/>
                  <a:gd name="T59" fmla="*/ 84 h 127"/>
                  <a:gd name="T60" fmla="*/ 65 w 82"/>
                  <a:gd name="T61" fmla="*/ 81 h 127"/>
                  <a:gd name="T62" fmla="*/ 62 w 82"/>
                  <a:gd name="T63" fmla="*/ 75 h 127"/>
                  <a:gd name="T64" fmla="*/ 60 w 82"/>
                  <a:gd name="T65" fmla="*/ 73 h 127"/>
                  <a:gd name="T66" fmla="*/ 59 w 82"/>
                  <a:gd name="T67" fmla="*/ 72 h 127"/>
                  <a:gd name="T68" fmla="*/ 57 w 82"/>
                  <a:gd name="T69" fmla="*/ 71 h 127"/>
                  <a:gd name="T70" fmla="*/ 58 w 82"/>
                  <a:gd name="T71" fmla="*/ 68 h 127"/>
                  <a:gd name="T72" fmla="*/ 55 w 82"/>
                  <a:gd name="T73" fmla="*/ 67 h 127"/>
                  <a:gd name="T74" fmla="*/ 54 w 82"/>
                  <a:gd name="T75" fmla="*/ 62 h 127"/>
                  <a:gd name="T76" fmla="*/ 51 w 82"/>
                  <a:gd name="T77" fmla="*/ 58 h 127"/>
                  <a:gd name="T78" fmla="*/ 51 w 82"/>
                  <a:gd name="T79" fmla="*/ 54 h 127"/>
                  <a:gd name="T80" fmla="*/ 48 w 82"/>
                  <a:gd name="T81" fmla="*/ 53 h 127"/>
                  <a:gd name="T82" fmla="*/ 49 w 82"/>
                  <a:gd name="T83" fmla="*/ 53 h 127"/>
                  <a:gd name="T84" fmla="*/ 45 w 82"/>
                  <a:gd name="T85" fmla="*/ 50 h 127"/>
                  <a:gd name="T86" fmla="*/ 43 w 82"/>
                  <a:gd name="T87" fmla="*/ 46 h 127"/>
                  <a:gd name="T88" fmla="*/ 41 w 82"/>
                  <a:gd name="T89" fmla="*/ 44 h 127"/>
                  <a:gd name="T90" fmla="*/ 32 w 82"/>
                  <a:gd name="T91" fmla="*/ 44 h 127"/>
                  <a:gd name="T92" fmla="*/ 35 w 82"/>
                  <a:gd name="T93" fmla="*/ 39 h 127"/>
                  <a:gd name="T94" fmla="*/ 31 w 82"/>
                  <a:gd name="T95" fmla="*/ 36 h 127"/>
                  <a:gd name="T96" fmla="*/ 30 w 82"/>
                  <a:gd name="T97" fmla="*/ 32 h 127"/>
                  <a:gd name="T98" fmla="*/ 26 w 82"/>
                  <a:gd name="T99" fmla="*/ 24 h 127"/>
                  <a:gd name="T100" fmla="*/ 25 w 82"/>
                  <a:gd name="T101" fmla="*/ 21 h 127"/>
                  <a:gd name="T102" fmla="*/ 15 w 82"/>
                  <a:gd name="T103" fmla="*/ 15 h 127"/>
                  <a:gd name="T104" fmla="*/ 13 w 82"/>
                  <a:gd name="T105" fmla="*/ 1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2" h="127">
                    <a:moveTo>
                      <a:pt x="1" y="12"/>
                    </a:moveTo>
                    <a:cubicBezTo>
                      <a:pt x="2" y="13"/>
                      <a:pt x="4" y="14"/>
                      <a:pt x="3" y="15"/>
                    </a:cubicBezTo>
                    <a:cubicBezTo>
                      <a:pt x="6" y="19"/>
                      <a:pt x="4" y="25"/>
                      <a:pt x="8" y="28"/>
                    </a:cubicBezTo>
                    <a:cubicBezTo>
                      <a:pt x="9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7"/>
                      <a:pt x="10" y="28"/>
                      <a:pt x="9" y="28"/>
                    </a:cubicBezTo>
                    <a:cubicBezTo>
                      <a:pt x="10" y="29"/>
                      <a:pt x="12" y="30"/>
                      <a:pt x="12" y="32"/>
                    </a:cubicBezTo>
                    <a:cubicBezTo>
                      <a:pt x="14" y="31"/>
                      <a:pt x="13" y="33"/>
                      <a:pt x="15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5" y="33"/>
                      <a:pt x="15" y="33"/>
                      <a:pt x="13" y="35"/>
                    </a:cubicBezTo>
                    <a:cubicBezTo>
                      <a:pt x="14" y="40"/>
                      <a:pt x="18" y="43"/>
                      <a:pt x="20" y="47"/>
                    </a:cubicBezTo>
                    <a:cubicBezTo>
                      <a:pt x="22" y="50"/>
                      <a:pt x="26" y="53"/>
                      <a:pt x="29" y="57"/>
                    </a:cubicBezTo>
                    <a:cubicBezTo>
                      <a:pt x="32" y="56"/>
                      <a:pt x="31" y="57"/>
                      <a:pt x="34" y="56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5" y="57"/>
                      <a:pt x="34" y="58"/>
                      <a:pt x="33" y="59"/>
                    </a:cubicBezTo>
                    <a:cubicBezTo>
                      <a:pt x="34" y="59"/>
                      <a:pt x="33" y="59"/>
                      <a:pt x="35" y="58"/>
                    </a:cubicBezTo>
                    <a:cubicBezTo>
                      <a:pt x="37" y="58"/>
                      <a:pt x="33" y="60"/>
                      <a:pt x="34" y="60"/>
                    </a:cubicBezTo>
                    <a:cubicBezTo>
                      <a:pt x="33" y="60"/>
                      <a:pt x="35" y="59"/>
                      <a:pt x="35" y="60"/>
                    </a:cubicBezTo>
                    <a:cubicBezTo>
                      <a:pt x="37" y="60"/>
                      <a:pt x="33" y="60"/>
                      <a:pt x="32" y="62"/>
                    </a:cubicBezTo>
                    <a:cubicBezTo>
                      <a:pt x="34" y="64"/>
                      <a:pt x="37" y="65"/>
                      <a:pt x="37" y="67"/>
                    </a:cubicBezTo>
                    <a:cubicBezTo>
                      <a:pt x="37" y="67"/>
                      <a:pt x="38" y="66"/>
                      <a:pt x="38" y="66"/>
                    </a:cubicBezTo>
                    <a:cubicBezTo>
                      <a:pt x="35" y="68"/>
                      <a:pt x="39" y="66"/>
                      <a:pt x="38" y="67"/>
                    </a:cubicBezTo>
                    <a:cubicBezTo>
                      <a:pt x="37" y="68"/>
                      <a:pt x="37" y="68"/>
                      <a:pt x="37" y="68"/>
                    </a:cubicBezTo>
                    <a:cubicBezTo>
                      <a:pt x="36" y="69"/>
                      <a:pt x="39" y="69"/>
                      <a:pt x="38" y="70"/>
                    </a:cubicBezTo>
                    <a:cubicBezTo>
                      <a:pt x="39" y="70"/>
                      <a:pt x="37" y="72"/>
                      <a:pt x="39" y="72"/>
                    </a:cubicBezTo>
                    <a:cubicBezTo>
                      <a:pt x="38" y="72"/>
                      <a:pt x="38" y="73"/>
                      <a:pt x="38" y="73"/>
                    </a:cubicBezTo>
                    <a:cubicBezTo>
                      <a:pt x="41" y="72"/>
                      <a:pt x="37" y="75"/>
                      <a:pt x="40" y="74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1" y="76"/>
                      <a:pt x="41" y="79"/>
                      <a:pt x="43" y="80"/>
                    </a:cubicBezTo>
                    <a:cubicBezTo>
                      <a:pt x="44" y="81"/>
                      <a:pt x="42" y="84"/>
                      <a:pt x="44" y="84"/>
                    </a:cubicBezTo>
                    <a:cubicBezTo>
                      <a:pt x="46" y="84"/>
                      <a:pt x="46" y="84"/>
                      <a:pt x="46" y="84"/>
                    </a:cubicBezTo>
                    <a:cubicBezTo>
                      <a:pt x="46" y="84"/>
                      <a:pt x="45" y="84"/>
                      <a:pt x="44" y="84"/>
                    </a:cubicBezTo>
                    <a:cubicBezTo>
                      <a:pt x="46" y="84"/>
                      <a:pt x="45" y="86"/>
                      <a:pt x="45" y="87"/>
                    </a:cubicBezTo>
                    <a:cubicBezTo>
                      <a:pt x="46" y="87"/>
                      <a:pt x="46" y="87"/>
                      <a:pt x="47" y="86"/>
                    </a:cubicBezTo>
                    <a:cubicBezTo>
                      <a:pt x="45" y="88"/>
                      <a:pt x="48" y="88"/>
                      <a:pt x="47" y="89"/>
                    </a:cubicBezTo>
                    <a:cubicBezTo>
                      <a:pt x="50" y="88"/>
                      <a:pt x="49" y="89"/>
                      <a:pt x="50" y="89"/>
                    </a:cubicBezTo>
                    <a:cubicBezTo>
                      <a:pt x="50" y="89"/>
                      <a:pt x="49" y="90"/>
                      <a:pt x="48" y="90"/>
                    </a:cubicBezTo>
                    <a:cubicBezTo>
                      <a:pt x="49" y="91"/>
                      <a:pt x="49" y="91"/>
                      <a:pt x="49" y="92"/>
                    </a:cubicBezTo>
                    <a:cubicBezTo>
                      <a:pt x="49" y="92"/>
                      <a:pt x="51" y="92"/>
                      <a:pt x="51" y="92"/>
                    </a:cubicBezTo>
                    <a:cubicBezTo>
                      <a:pt x="49" y="93"/>
                      <a:pt x="51" y="93"/>
                      <a:pt x="50" y="94"/>
                    </a:cubicBezTo>
                    <a:cubicBezTo>
                      <a:pt x="52" y="93"/>
                      <a:pt x="54" y="93"/>
                      <a:pt x="53" y="94"/>
                    </a:cubicBezTo>
                    <a:cubicBezTo>
                      <a:pt x="51" y="95"/>
                      <a:pt x="51" y="95"/>
                      <a:pt x="51" y="95"/>
                    </a:cubicBezTo>
                    <a:cubicBezTo>
                      <a:pt x="53" y="95"/>
                      <a:pt x="51" y="98"/>
                      <a:pt x="55" y="99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56" y="100"/>
                      <a:pt x="54" y="103"/>
                      <a:pt x="58" y="103"/>
                    </a:cubicBezTo>
                    <a:cubicBezTo>
                      <a:pt x="57" y="104"/>
                      <a:pt x="56" y="105"/>
                      <a:pt x="57" y="105"/>
                    </a:cubicBezTo>
                    <a:cubicBezTo>
                      <a:pt x="58" y="105"/>
                      <a:pt x="58" y="106"/>
                      <a:pt x="60" y="105"/>
                    </a:cubicBezTo>
                    <a:cubicBezTo>
                      <a:pt x="61" y="106"/>
                      <a:pt x="59" y="106"/>
                      <a:pt x="59" y="106"/>
                    </a:cubicBezTo>
                    <a:cubicBezTo>
                      <a:pt x="59" y="107"/>
                      <a:pt x="57" y="108"/>
                      <a:pt x="59" y="108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59" y="109"/>
                      <a:pt x="61" y="109"/>
                      <a:pt x="60" y="110"/>
                    </a:cubicBezTo>
                    <a:cubicBezTo>
                      <a:pt x="61" y="110"/>
                      <a:pt x="62" y="111"/>
                      <a:pt x="64" y="110"/>
                    </a:cubicBezTo>
                    <a:cubicBezTo>
                      <a:pt x="64" y="110"/>
                      <a:pt x="61" y="111"/>
                      <a:pt x="63" y="111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1" y="113"/>
                      <a:pt x="62" y="114"/>
                      <a:pt x="63" y="115"/>
                    </a:cubicBezTo>
                    <a:cubicBezTo>
                      <a:pt x="61" y="116"/>
                      <a:pt x="64" y="116"/>
                      <a:pt x="62" y="117"/>
                    </a:cubicBezTo>
                    <a:cubicBezTo>
                      <a:pt x="64" y="118"/>
                      <a:pt x="62" y="119"/>
                      <a:pt x="65" y="119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4" y="120"/>
                      <a:pt x="64" y="121"/>
                      <a:pt x="63" y="121"/>
                    </a:cubicBezTo>
                    <a:cubicBezTo>
                      <a:pt x="63" y="122"/>
                      <a:pt x="65" y="122"/>
                      <a:pt x="66" y="122"/>
                    </a:cubicBezTo>
                    <a:cubicBezTo>
                      <a:pt x="64" y="122"/>
                      <a:pt x="64" y="122"/>
                      <a:pt x="64" y="122"/>
                    </a:cubicBezTo>
                    <a:cubicBezTo>
                      <a:pt x="65" y="123"/>
                      <a:pt x="67" y="123"/>
                      <a:pt x="69" y="123"/>
                    </a:cubicBezTo>
                    <a:cubicBezTo>
                      <a:pt x="68" y="123"/>
                      <a:pt x="69" y="123"/>
                      <a:pt x="68" y="124"/>
                    </a:cubicBezTo>
                    <a:cubicBezTo>
                      <a:pt x="67" y="123"/>
                      <a:pt x="66" y="123"/>
                      <a:pt x="64" y="123"/>
                    </a:cubicBezTo>
                    <a:cubicBezTo>
                      <a:pt x="63" y="123"/>
                      <a:pt x="67" y="124"/>
                      <a:pt x="65" y="124"/>
                    </a:cubicBezTo>
                    <a:cubicBezTo>
                      <a:pt x="64" y="125"/>
                      <a:pt x="65" y="125"/>
                      <a:pt x="67" y="125"/>
                    </a:cubicBezTo>
                    <a:cubicBezTo>
                      <a:pt x="66" y="125"/>
                      <a:pt x="66" y="125"/>
                      <a:pt x="65" y="125"/>
                    </a:cubicBezTo>
                    <a:cubicBezTo>
                      <a:pt x="65" y="126"/>
                      <a:pt x="65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9" y="126"/>
                    </a:cubicBezTo>
                    <a:cubicBezTo>
                      <a:pt x="69" y="126"/>
                      <a:pt x="68" y="126"/>
                      <a:pt x="69" y="126"/>
                    </a:cubicBezTo>
                    <a:cubicBezTo>
                      <a:pt x="70" y="126"/>
                      <a:pt x="71" y="126"/>
                      <a:pt x="69" y="126"/>
                    </a:cubicBezTo>
                    <a:cubicBezTo>
                      <a:pt x="68" y="127"/>
                      <a:pt x="67" y="126"/>
                      <a:pt x="66" y="126"/>
                    </a:cubicBezTo>
                    <a:cubicBezTo>
                      <a:pt x="70" y="127"/>
                      <a:pt x="70" y="127"/>
                      <a:pt x="70" y="127"/>
                    </a:cubicBezTo>
                    <a:cubicBezTo>
                      <a:pt x="69" y="127"/>
                      <a:pt x="69" y="127"/>
                      <a:pt x="71" y="127"/>
                    </a:cubicBezTo>
                    <a:cubicBezTo>
                      <a:pt x="70" y="126"/>
                      <a:pt x="70" y="126"/>
                      <a:pt x="70" y="126"/>
                    </a:cubicBezTo>
                    <a:cubicBezTo>
                      <a:pt x="72" y="126"/>
                      <a:pt x="72" y="126"/>
                      <a:pt x="72" y="126"/>
                    </a:cubicBezTo>
                    <a:cubicBezTo>
                      <a:pt x="71" y="126"/>
                      <a:pt x="72" y="125"/>
                      <a:pt x="71" y="125"/>
                    </a:cubicBezTo>
                    <a:cubicBezTo>
                      <a:pt x="70" y="125"/>
                      <a:pt x="70" y="125"/>
                      <a:pt x="70" y="125"/>
                    </a:cubicBezTo>
                    <a:cubicBezTo>
                      <a:pt x="69" y="125"/>
                      <a:pt x="67" y="124"/>
                      <a:pt x="69" y="124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71" y="124"/>
                      <a:pt x="70" y="124"/>
                      <a:pt x="71" y="123"/>
                    </a:cubicBezTo>
                    <a:cubicBezTo>
                      <a:pt x="73" y="123"/>
                      <a:pt x="73" y="123"/>
                      <a:pt x="73" y="123"/>
                    </a:cubicBezTo>
                    <a:cubicBezTo>
                      <a:pt x="70" y="124"/>
                      <a:pt x="72" y="122"/>
                      <a:pt x="71" y="122"/>
                    </a:cubicBezTo>
                    <a:cubicBezTo>
                      <a:pt x="72" y="122"/>
                      <a:pt x="72" y="122"/>
                      <a:pt x="72" y="122"/>
                    </a:cubicBezTo>
                    <a:cubicBezTo>
                      <a:pt x="73" y="122"/>
                      <a:pt x="70" y="123"/>
                      <a:pt x="70" y="122"/>
                    </a:cubicBezTo>
                    <a:cubicBezTo>
                      <a:pt x="71" y="122"/>
                      <a:pt x="73" y="122"/>
                      <a:pt x="74" y="121"/>
                    </a:cubicBezTo>
                    <a:cubicBezTo>
                      <a:pt x="74" y="121"/>
                      <a:pt x="72" y="120"/>
                      <a:pt x="74" y="119"/>
                    </a:cubicBezTo>
                    <a:cubicBezTo>
                      <a:pt x="73" y="118"/>
                      <a:pt x="72" y="118"/>
                      <a:pt x="71" y="118"/>
                    </a:cubicBezTo>
                    <a:cubicBezTo>
                      <a:pt x="71" y="117"/>
                      <a:pt x="74" y="117"/>
                      <a:pt x="73" y="117"/>
                    </a:cubicBezTo>
                    <a:cubicBezTo>
                      <a:pt x="74" y="117"/>
                      <a:pt x="75" y="117"/>
                      <a:pt x="75" y="116"/>
                    </a:cubicBezTo>
                    <a:cubicBezTo>
                      <a:pt x="74" y="116"/>
                      <a:pt x="75" y="115"/>
                      <a:pt x="73" y="116"/>
                    </a:cubicBezTo>
                    <a:cubicBezTo>
                      <a:pt x="74" y="115"/>
                      <a:pt x="74" y="114"/>
                      <a:pt x="73" y="114"/>
                    </a:cubicBezTo>
                    <a:cubicBezTo>
                      <a:pt x="73" y="114"/>
                      <a:pt x="75" y="114"/>
                      <a:pt x="76" y="113"/>
                    </a:cubicBezTo>
                    <a:cubicBezTo>
                      <a:pt x="74" y="113"/>
                      <a:pt x="73" y="113"/>
                      <a:pt x="73" y="112"/>
                    </a:cubicBezTo>
                    <a:cubicBezTo>
                      <a:pt x="72" y="112"/>
                      <a:pt x="72" y="113"/>
                      <a:pt x="70" y="113"/>
                    </a:cubicBezTo>
                    <a:cubicBezTo>
                      <a:pt x="70" y="113"/>
                      <a:pt x="69" y="113"/>
                      <a:pt x="69" y="113"/>
                    </a:cubicBezTo>
                    <a:cubicBezTo>
                      <a:pt x="71" y="112"/>
                      <a:pt x="74" y="112"/>
                      <a:pt x="74" y="111"/>
                    </a:cubicBezTo>
                    <a:cubicBezTo>
                      <a:pt x="77" y="111"/>
                      <a:pt x="73" y="112"/>
                      <a:pt x="76" y="111"/>
                    </a:cubicBezTo>
                    <a:cubicBezTo>
                      <a:pt x="78" y="111"/>
                      <a:pt x="79" y="112"/>
                      <a:pt x="77" y="113"/>
                    </a:cubicBezTo>
                    <a:cubicBezTo>
                      <a:pt x="80" y="113"/>
                      <a:pt x="78" y="112"/>
                      <a:pt x="80" y="112"/>
                    </a:cubicBezTo>
                    <a:cubicBezTo>
                      <a:pt x="80" y="111"/>
                      <a:pt x="78" y="111"/>
                      <a:pt x="78" y="111"/>
                    </a:cubicBezTo>
                    <a:cubicBezTo>
                      <a:pt x="77" y="111"/>
                      <a:pt x="77" y="111"/>
                      <a:pt x="76" y="111"/>
                    </a:cubicBezTo>
                    <a:cubicBezTo>
                      <a:pt x="73" y="111"/>
                      <a:pt x="77" y="110"/>
                      <a:pt x="77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09"/>
                      <a:pt x="77" y="110"/>
                      <a:pt x="77" y="109"/>
                    </a:cubicBezTo>
                    <a:cubicBezTo>
                      <a:pt x="80" y="108"/>
                      <a:pt x="78" y="110"/>
                      <a:pt x="80" y="109"/>
                    </a:cubicBezTo>
                    <a:cubicBezTo>
                      <a:pt x="82" y="109"/>
                      <a:pt x="82" y="109"/>
                      <a:pt x="82" y="109"/>
                    </a:cubicBezTo>
                    <a:cubicBezTo>
                      <a:pt x="82" y="108"/>
                      <a:pt x="79" y="109"/>
                      <a:pt x="80" y="108"/>
                    </a:cubicBezTo>
                    <a:cubicBezTo>
                      <a:pt x="81" y="108"/>
                      <a:pt x="81" y="108"/>
                      <a:pt x="81" y="108"/>
                    </a:cubicBezTo>
                    <a:cubicBezTo>
                      <a:pt x="80" y="108"/>
                      <a:pt x="80" y="108"/>
                      <a:pt x="80" y="108"/>
                    </a:cubicBezTo>
                    <a:cubicBezTo>
                      <a:pt x="79" y="108"/>
                      <a:pt x="77" y="108"/>
                      <a:pt x="77" y="109"/>
                    </a:cubicBezTo>
                    <a:cubicBezTo>
                      <a:pt x="74" y="109"/>
                      <a:pt x="77" y="109"/>
                      <a:pt x="76" y="108"/>
                    </a:cubicBezTo>
                    <a:cubicBezTo>
                      <a:pt x="74" y="108"/>
                      <a:pt x="76" y="108"/>
                      <a:pt x="75" y="109"/>
                    </a:cubicBezTo>
                    <a:cubicBezTo>
                      <a:pt x="73" y="109"/>
                      <a:pt x="73" y="109"/>
                      <a:pt x="73" y="108"/>
                    </a:cubicBezTo>
                    <a:cubicBezTo>
                      <a:pt x="72" y="108"/>
                      <a:pt x="74" y="108"/>
                      <a:pt x="75" y="107"/>
                    </a:cubicBezTo>
                    <a:cubicBezTo>
                      <a:pt x="76" y="107"/>
                      <a:pt x="76" y="108"/>
                      <a:pt x="75" y="108"/>
                    </a:cubicBezTo>
                    <a:cubicBezTo>
                      <a:pt x="77" y="108"/>
                      <a:pt x="79" y="107"/>
                      <a:pt x="80" y="107"/>
                    </a:cubicBezTo>
                    <a:cubicBezTo>
                      <a:pt x="81" y="106"/>
                      <a:pt x="79" y="107"/>
                      <a:pt x="78" y="107"/>
                    </a:cubicBezTo>
                    <a:cubicBezTo>
                      <a:pt x="78" y="107"/>
                      <a:pt x="76" y="107"/>
                      <a:pt x="76" y="107"/>
                    </a:cubicBezTo>
                    <a:cubicBezTo>
                      <a:pt x="71" y="107"/>
                      <a:pt x="79" y="106"/>
                      <a:pt x="78" y="105"/>
                    </a:cubicBezTo>
                    <a:cubicBezTo>
                      <a:pt x="75" y="106"/>
                      <a:pt x="74" y="105"/>
                      <a:pt x="70" y="107"/>
                    </a:cubicBezTo>
                    <a:cubicBezTo>
                      <a:pt x="70" y="107"/>
                      <a:pt x="69" y="107"/>
                      <a:pt x="69" y="106"/>
                    </a:cubicBezTo>
                    <a:cubicBezTo>
                      <a:pt x="71" y="106"/>
                      <a:pt x="71" y="106"/>
                      <a:pt x="73" y="105"/>
                    </a:cubicBezTo>
                    <a:cubicBezTo>
                      <a:pt x="73" y="105"/>
                      <a:pt x="73" y="105"/>
                      <a:pt x="73" y="105"/>
                    </a:cubicBezTo>
                    <a:cubicBezTo>
                      <a:pt x="75" y="105"/>
                      <a:pt x="75" y="105"/>
                      <a:pt x="75" y="105"/>
                    </a:cubicBezTo>
                    <a:cubicBezTo>
                      <a:pt x="79" y="103"/>
                      <a:pt x="79" y="103"/>
                      <a:pt x="79" y="103"/>
                    </a:cubicBezTo>
                    <a:cubicBezTo>
                      <a:pt x="78" y="103"/>
                      <a:pt x="77" y="104"/>
                      <a:pt x="76" y="103"/>
                    </a:cubicBezTo>
                    <a:cubicBezTo>
                      <a:pt x="77" y="103"/>
                      <a:pt x="78" y="103"/>
                      <a:pt x="78" y="102"/>
                    </a:cubicBezTo>
                    <a:cubicBezTo>
                      <a:pt x="77" y="103"/>
                      <a:pt x="75" y="103"/>
                      <a:pt x="75" y="103"/>
                    </a:cubicBezTo>
                    <a:cubicBezTo>
                      <a:pt x="74" y="103"/>
                      <a:pt x="76" y="102"/>
                      <a:pt x="77" y="102"/>
                    </a:cubicBezTo>
                    <a:cubicBezTo>
                      <a:pt x="79" y="102"/>
                      <a:pt x="79" y="102"/>
                      <a:pt x="79" y="102"/>
                    </a:cubicBezTo>
                    <a:cubicBezTo>
                      <a:pt x="77" y="102"/>
                      <a:pt x="79" y="101"/>
                      <a:pt x="79" y="101"/>
                    </a:cubicBezTo>
                    <a:cubicBezTo>
                      <a:pt x="77" y="101"/>
                      <a:pt x="76" y="102"/>
                      <a:pt x="74" y="102"/>
                    </a:cubicBezTo>
                    <a:cubicBezTo>
                      <a:pt x="74" y="102"/>
                      <a:pt x="75" y="101"/>
                      <a:pt x="75" y="101"/>
                    </a:cubicBezTo>
                    <a:cubicBezTo>
                      <a:pt x="76" y="101"/>
                      <a:pt x="76" y="101"/>
                      <a:pt x="76" y="101"/>
                    </a:cubicBezTo>
                    <a:cubicBezTo>
                      <a:pt x="76" y="101"/>
                      <a:pt x="79" y="100"/>
                      <a:pt x="78" y="100"/>
                    </a:cubicBezTo>
                    <a:cubicBezTo>
                      <a:pt x="77" y="100"/>
                      <a:pt x="77" y="100"/>
                      <a:pt x="77" y="100"/>
                    </a:cubicBezTo>
                    <a:cubicBezTo>
                      <a:pt x="77" y="100"/>
                      <a:pt x="78" y="100"/>
                      <a:pt x="78" y="100"/>
                    </a:cubicBezTo>
                    <a:cubicBezTo>
                      <a:pt x="77" y="100"/>
                      <a:pt x="77" y="99"/>
                      <a:pt x="77" y="99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7" y="99"/>
                      <a:pt x="75" y="99"/>
                      <a:pt x="76" y="99"/>
                    </a:cubicBezTo>
                    <a:cubicBezTo>
                      <a:pt x="74" y="100"/>
                      <a:pt x="77" y="99"/>
                      <a:pt x="76" y="100"/>
                    </a:cubicBezTo>
                    <a:cubicBezTo>
                      <a:pt x="74" y="100"/>
                      <a:pt x="74" y="100"/>
                      <a:pt x="73" y="100"/>
                    </a:cubicBezTo>
                    <a:cubicBezTo>
                      <a:pt x="76" y="99"/>
                      <a:pt x="73" y="99"/>
                      <a:pt x="73" y="99"/>
                    </a:cubicBezTo>
                    <a:cubicBezTo>
                      <a:pt x="74" y="98"/>
                      <a:pt x="75" y="98"/>
                      <a:pt x="75" y="98"/>
                    </a:cubicBezTo>
                    <a:cubicBezTo>
                      <a:pt x="73" y="98"/>
                      <a:pt x="73" y="98"/>
                      <a:pt x="73" y="98"/>
                    </a:cubicBezTo>
                    <a:cubicBezTo>
                      <a:pt x="77" y="97"/>
                      <a:pt x="73" y="98"/>
                      <a:pt x="73" y="97"/>
                    </a:cubicBezTo>
                    <a:cubicBezTo>
                      <a:pt x="75" y="97"/>
                      <a:pt x="76" y="96"/>
                      <a:pt x="76" y="96"/>
                    </a:cubicBezTo>
                    <a:cubicBezTo>
                      <a:pt x="74" y="97"/>
                      <a:pt x="73" y="97"/>
                      <a:pt x="71" y="97"/>
                    </a:cubicBezTo>
                    <a:cubicBezTo>
                      <a:pt x="72" y="96"/>
                      <a:pt x="75" y="96"/>
                      <a:pt x="76" y="96"/>
                    </a:cubicBezTo>
                    <a:cubicBezTo>
                      <a:pt x="74" y="96"/>
                      <a:pt x="77" y="94"/>
                      <a:pt x="75" y="95"/>
                    </a:cubicBezTo>
                    <a:cubicBezTo>
                      <a:pt x="74" y="96"/>
                      <a:pt x="73" y="96"/>
                      <a:pt x="72" y="96"/>
                    </a:cubicBezTo>
                    <a:cubicBezTo>
                      <a:pt x="72" y="95"/>
                      <a:pt x="73" y="96"/>
                      <a:pt x="74" y="95"/>
                    </a:cubicBezTo>
                    <a:cubicBezTo>
                      <a:pt x="74" y="95"/>
                      <a:pt x="72" y="95"/>
                      <a:pt x="71" y="96"/>
                    </a:cubicBezTo>
                    <a:cubicBezTo>
                      <a:pt x="71" y="95"/>
                      <a:pt x="69" y="96"/>
                      <a:pt x="70" y="95"/>
                    </a:cubicBezTo>
                    <a:cubicBezTo>
                      <a:pt x="72" y="94"/>
                      <a:pt x="71" y="95"/>
                      <a:pt x="72" y="95"/>
                    </a:cubicBezTo>
                    <a:cubicBezTo>
                      <a:pt x="72" y="94"/>
                      <a:pt x="68" y="96"/>
                      <a:pt x="68" y="95"/>
                    </a:cubicBezTo>
                    <a:cubicBezTo>
                      <a:pt x="67" y="96"/>
                      <a:pt x="64" y="97"/>
                      <a:pt x="63" y="97"/>
                    </a:cubicBezTo>
                    <a:cubicBezTo>
                      <a:pt x="63" y="96"/>
                      <a:pt x="64" y="97"/>
                      <a:pt x="66" y="96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8" y="94"/>
                      <a:pt x="70" y="95"/>
                      <a:pt x="72" y="93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4" y="93"/>
                      <a:pt x="74" y="92"/>
                    </a:cubicBezTo>
                    <a:cubicBezTo>
                      <a:pt x="72" y="93"/>
                      <a:pt x="74" y="92"/>
                      <a:pt x="73" y="92"/>
                    </a:cubicBezTo>
                    <a:cubicBezTo>
                      <a:pt x="71" y="92"/>
                      <a:pt x="74" y="92"/>
                      <a:pt x="72" y="92"/>
                    </a:cubicBezTo>
                    <a:cubicBezTo>
                      <a:pt x="72" y="92"/>
                      <a:pt x="69" y="93"/>
                      <a:pt x="70" y="92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4" y="91"/>
                      <a:pt x="71" y="92"/>
                      <a:pt x="72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2" y="89"/>
                      <a:pt x="72" y="88"/>
                      <a:pt x="67" y="88"/>
                    </a:cubicBezTo>
                    <a:cubicBezTo>
                      <a:pt x="69" y="87"/>
                      <a:pt x="69" y="87"/>
                      <a:pt x="70" y="86"/>
                    </a:cubicBezTo>
                    <a:cubicBezTo>
                      <a:pt x="69" y="86"/>
                      <a:pt x="68" y="86"/>
                      <a:pt x="68" y="86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70" y="84"/>
                      <a:pt x="68" y="85"/>
                      <a:pt x="67" y="85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9" y="83"/>
                      <a:pt x="67" y="84"/>
                      <a:pt x="67" y="84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7" y="84"/>
                      <a:pt x="67" y="84"/>
                      <a:pt x="67" y="84"/>
                    </a:cubicBezTo>
                    <a:cubicBezTo>
                      <a:pt x="66" y="84"/>
                      <a:pt x="66" y="83"/>
                      <a:pt x="68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2"/>
                      <a:pt x="67" y="81"/>
                      <a:pt x="66" y="81"/>
                    </a:cubicBezTo>
                    <a:cubicBezTo>
                      <a:pt x="66" y="82"/>
                      <a:pt x="65" y="82"/>
                      <a:pt x="64" y="82"/>
                    </a:cubicBezTo>
                    <a:cubicBezTo>
                      <a:pt x="62" y="83"/>
                      <a:pt x="64" y="82"/>
                      <a:pt x="63" y="82"/>
                    </a:cubicBezTo>
                    <a:cubicBezTo>
                      <a:pt x="64" y="82"/>
                      <a:pt x="64" y="81"/>
                      <a:pt x="65" y="81"/>
                    </a:cubicBezTo>
                    <a:cubicBezTo>
                      <a:pt x="68" y="79"/>
                      <a:pt x="65" y="79"/>
                      <a:pt x="65" y="78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6" y="77"/>
                      <a:pt x="63" y="77"/>
                      <a:pt x="64" y="76"/>
                    </a:cubicBezTo>
                    <a:cubicBezTo>
                      <a:pt x="63" y="76"/>
                      <a:pt x="60" y="77"/>
                      <a:pt x="60" y="77"/>
                    </a:cubicBezTo>
                    <a:cubicBezTo>
                      <a:pt x="58" y="78"/>
                      <a:pt x="62" y="76"/>
                      <a:pt x="63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1" y="75"/>
                      <a:pt x="60" y="75"/>
                      <a:pt x="61" y="74"/>
                    </a:cubicBez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2" y="73"/>
                      <a:pt x="62" y="73"/>
                    </a:cubicBezTo>
                    <a:cubicBezTo>
                      <a:pt x="60" y="74"/>
                      <a:pt x="61" y="72"/>
                      <a:pt x="59" y="73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2" y="71"/>
                      <a:pt x="60" y="72"/>
                      <a:pt x="59" y="73"/>
                    </a:cubicBezTo>
                    <a:cubicBezTo>
                      <a:pt x="57" y="73"/>
                      <a:pt x="59" y="72"/>
                      <a:pt x="59" y="72"/>
                    </a:cubicBezTo>
                    <a:cubicBezTo>
                      <a:pt x="60" y="71"/>
                      <a:pt x="59" y="72"/>
                      <a:pt x="59" y="72"/>
                    </a:cubicBezTo>
                    <a:cubicBezTo>
                      <a:pt x="61" y="72"/>
                      <a:pt x="60" y="72"/>
                      <a:pt x="61" y="71"/>
                    </a:cubicBezTo>
                    <a:cubicBezTo>
                      <a:pt x="61" y="71"/>
                      <a:pt x="59" y="72"/>
                      <a:pt x="59" y="72"/>
                    </a:cubicBezTo>
                    <a:cubicBezTo>
                      <a:pt x="59" y="71"/>
                      <a:pt x="58" y="71"/>
                      <a:pt x="60" y="70"/>
                    </a:cubicBezTo>
                    <a:cubicBezTo>
                      <a:pt x="59" y="71"/>
                      <a:pt x="59" y="70"/>
                      <a:pt x="58" y="70"/>
                    </a:cubicBezTo>
                    <a:cubicBezTo>
                      <a:pt x="58" y="71"/>
                      <a:pt x="58" y="71"/>
                      <a:pt x="57" y="72"/>
                    </a:cubicBezTo>
                    <a:cubicBezTo>
                      <a:pt x="57" y="72"/>
                      <a:pt x="56" y="72"/>
                      <a:pt x="57" y="71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57" y="71"/>
                      <a:pt x="57" y="71"/>
                      <a:pt x="56" y="72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6" y="71"/>
                      <a:pt x="56" y="70"/>
                      <a:pt x="56" y="70"/>
                    </a:cubicBezTo>
                    <a:cubicBezTo>
                      <a:pt x="57" y="69"/>
                      <a:pt x="59" y="69"/>
                      <a:pt x="59" y="68"/>
                    </a:cubicBezTo>
                    <a:cubicBezTo>
                      <a:pt x="58" y="68"/>
                      <a:pt x="58" y="68"/>
                      <a:pt x="58" y="68"/>
                    </a:cubicBezTo>
                    <a:cubicBezTo>
                      <a:pt x="57" y="68"/>
                      <a:pt x="58" y="68"/>
                      <a:pt x="59" y="68"/>
                    </a:cubicBezTo>
                    <a:cubicBezTo>
                      <a:pt x="59" y="66"/>
                      <a:pt x="54" y="69"/>
                      <a:pt x="55" y="68"/>
                    </a:cubicBezTo>
                    <a:cubicBezTo>
                      <a:pt x="57" y="67"/>
                      <a:pt x="57" y="67"/>
                      <a:pt x="57" y="66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55" y="67"/>
                      <a:pt x="58" y="66"/>
                      <a:pt x="56" y="67"/>
                    </a:cubicBezTo>
                    <a:cubicBezTo>
                      <a:pt x="55" y="68"/>
                      <a:pt x="56" y="67"/>
                      <a:pt x="55" y="67"/>
                    </a:cubicBezTo>
                    <a:cubicBezTo>
                      <a:pt x="59" y="65"/>
                      <a:pt x="55" y="65"/>
                      <a:pt x="57" y="63"/>
                    </a:cubicBezTo>
                    <a:cubicBezTo>
                      <a:pt x="54" y="64"/>
                      <a:pt x="56" y="63"/>
                      <a:pt x="55" y="63"/>
                    </a:cubicBezTo>
                    <a:cubicBezTo>
                      <a:pt x="57" y="62"/>
                      <a:pt x="54" y="63"/>
                      <a:pt x="55" y="62"/>
                    </a:cubicBezTo>
                    <a:cubicBezTo>
                      <a:pt x="53" y="63"/>
                      <a:pt x="53" y="63"/>
                      <a:pt x="53" y="63"/>
                    </a:cubicBezTo>
                    <a:cubicBezTo>
                      <a:pt x="54" y="62"/>
                      <a:pt x="49" y="64"/>
                      <a:pt x="52" y="63"/>
                    </a:cubicBezTo>
                    <a:cubicBezTo>
                      <a:pt x="52" y="62"/>
                      <a:pt x="54" y="62"/>
                      <a:pt x="54" y="62"/>
                    </a:cubicBezTo>
                    <a:cubicBezTo>
                      <a:pt x="56" y="60"/>
                      <a:pt x="51" y="62"/>
                      <a:pt x="54" y="60"/>
                    </a:cubicBezTo>
                    <a:cubicBezTo>
                      <a:pt x="53" y="60"/>
                      <a:pt x="52" y="61"/>
                      <a:pt x="51" y="61"/>
                    </a:cubicBezTo>
                    <a:cubicBezTo>
                      <a:pt x="52" y="61"/>
                      <a:pt x="52" y="59"/>
                      <a:pt x="53" y="59"/>
                    </a:cubicBezTo>
                    <a:cubicBezTo>
                      <a:pt x="52" y="59"/>
                      <a:pt x="52" y="60"/>
                      <a:pt x="52" y="59"/>
                    </a:cubicBezTo>
                    <a:cubicBezTo>
                      <a:pt x="53" y="59"/>
                      <a:pt x="53" y="59"/>
                      <a:pt x="53" y="59"/>
                    </a:cubicBezTo>
                    <a:cubicBezTo>
                      <a:pt x="54" y="58"/>
                      <a:pt x="52" y="58"/>
                      <a:pt x="51" y="58"/>
                    </a:cubicBezTo>
                    <a:cubicBezTo>
                      <a:pt x="53" y="57"/>
                      <a:pt x="52" y="57"/>
                      <a:pt x="52" y="56"/>
                    </a:cubicBezTo>
                    <a:cubicBezTo>
                      <a:pt x="50" y="57"/>
                      <a:pt x="53" y="55"/>
                      <a:pt x="50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50" y="56"/>
                      <a:pt x="48" y="57"/>
                      <a:pt x="48" y="57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52" y="54"/>
                      <a:pt x="50" y="55"/>
                      <a:pt x="51" y="54"/>
                    </a:cubicBezTo>
                    <a:cubicBezTo>
                      <a:pt x="49" y="55"/>
                      <a:pt x="51" y="54"/>
                      <a:pt x="49" y="55"/>
                    </a:cubicBezTo>
                    <a:cubicBezTo>
                      <a:pt x="49" y="55"/>
                      <a:pt x="49" y="55"/>
                      <a:pt x="49" y="55"/>
                    </a:cubicBezTo>
                    <a:cubicBezTo>
                      <a:pt x="48" y="55"/>
                      <a:pt x="48" y="55"/>
                      <a:pt x="47" y="55"/>
                    </a:cubicBezTo>
                    <a:cubicBezTo>
                      <a:pt x="47" y="55"/>
                      <a:pt x="49" y="54"/>
                      <a:pt x="49" y="54"/>
                    </a:cubicBezTo>
                    <a:cubicBezTo>
                      <a:pt x="50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48" y="52"/>
                      <a:pt x="48" y="52"/>
                    </a:cubicBezTo>
                    <a:cubicBezTo>
                      <a:pt x="49" y="50"/>
                      <a:pt x="46" y="50"/>
                      <a:pt x="46" y="50"/>
                    </a:cubicBezTo>
                    <a:cubicBezTo>
                      <a:pt x="46" y="50"/>
                      <a:pt x="47" y="50"/>
                      <a:pt x="46" y="50"/>
                    </a:cubicBezTo>
                    <a:cubicBezTo>
                      <a:pt x="46" y="50"/>
                      <a:pt x="44" y="50"/>
                      <a:pt x="45" y="50"/>
                    </a:cubicBezTo>
                    <a:cubicBezTo>
                      <a:pt x="45" y="50"/>
                      <a:pt x="46" y="49"/>
                      <a:pt x="46" y="49"/>
                    </a:cubicBezTo>
                    <a:cubicBezTo>
                      <a:pt x="46" y="48"/>
                      <a:pt x="45" y="49"/>
                      <a:pt x="45" y="49"/>
                    </a:cubicBezTo>
                    <a:cubicBezTo>
                      <a:pt x="47" y="47"/>
                      <a:pt x="43" y="49"/>
                      <a:pt x="44" y="47"/>
                    </a:cubicBezTo>
                    <a:cubicBezTo>
                      <a:pt x="44" y="47"/>
                      <a:pt x="45" y="47"/>
                      <a:pt x="45" y="47"/>
                    </a:cubicBezTo>
                    <a:cubicBezTo>
                      <a:pt x="44" y="47"/>
                      <a:pt x="43" y="46"/>
                      <a:pt x="41" y="47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6"/>
                      <a:pt x="42" y="46"/>
                      <a:pt x="41" y="46"/>
                    </a:cubicBezTo>
                    <a:cubicBezTo>
                      <a:pt x="40" y="47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42" y="44"/>
                      <a:pt x="40" y="44"/>
                      <a:pt x="41" y="44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4"/>
                      <a:pt x="40" y="43"/>
                      <a:pt x="40" y="43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6" y="45"/>
                      <a:pt x="37" y="44"/>
                      <a:pt x="38" y="43"/>
                    </a:cubicBezTo>
                    <a:cubicBezTo>
                      <a:pt x="37" y="43"/>
                      <a:pt x="35" y="44"/>
                      <a:pt x="33" y="45"/>
                    </a:cubicBezTo>
                    <a:cubicBezTo>
                      <a:pt x="33" y="44"/>
                      <a:pt x="32" y="44"/>
                      <a:pt x="32" y="44"/>
                    </a:cubicBezTo>
                    <a:cubicBezTo>
                      <a:pt x="33" y="43"/>
                      <a:pt x="32" y="44"/>
                      <a:pt x="33" y="44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6" y="41"/>
                      <a:pt x="37" y="41"/>
                    </a:cubicBezTo>
                    <a:cubicBezTo>
                      <a:pt x="36" y="41"/>
                      <a:pt x="36" y="40"/>
                      <a:pt x="36" y="39"/>
                    </a:cubicBezTo>
                    <a:cubicBezTo>
                      <a:pt x="34" y="41"/>
                      <a:pt x="35" y="39"/>
                      <a:pt x="33" y="41"/>
                    </a:cubicBezTo>
                    <a:cubicBezTo>
                      <a:pt x="32" y="40"/>
                      <a:pt x="34" y="39"/>
                      <a:pt x="35" y="39"/>
                    </a:cubicBezTo>
                    <a:cubicBezTo>
                      <a:pt x="33" y="39"/>
                      <a:pt x="34" y="38"/>
                      <a:pt x="33" y="37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3" y="37"/>
                      <a:pt x="33" y="36"/>
                      <a:pt x="31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5"/>
                      <a:pt x="29" y="38"/>
                      <a:pt x="30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32" y="34"/>
                      <a:pt x="30" y="35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30" y="34"/>
                      <a:pt x="30" y="34"/>
                      <a:pt x="28" y="34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1" y="32"/>
                      <a:pt x="28" y="34"/>
                      <a:pt x="29" y="33"/>
                    </a:cubicBezTo>
                    <a:cubicBezTo>
                      <a:pt x="29" y="33"/>
                      <a:pt x="29" y="32"/>
                      <a:pt x="30" y="32"/>
                    </a:cubicBezTo>
                    <a:cubicBezTo>
                      <a:pt x="28" y="33"/>
                      <a:pt x="28" y="32"/>
                      <a:pt x="28" y="32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8" y="29"/>
                      <a:pt x="27" y="27"/>
                      <a:pt x="24" y="26"/>
                    </a:cubicBezTo>
                    <a:cubicBezTo>
                      <a:pt x="26" y="24"/>
                      <a:pt x="26" y="26"/>
                      <a:pt x="27" y="24"/>
                    </a:cubicBezTo>
                    <a:cubicBezTo>
                      <a:pt x="25" y="26"/>
                      <a:pt x="26" y="24"/>
                      <a:pt x="25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6" y="23"/>
                      <a:pt x="25" y="23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7" y="21"/>
                      <a:pt x="25" y="23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3" y="23"/>
                      <a:pt x="26" y="21"/>
                      <a:pt x="24" y="22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0"/>
                      <a:pt x="22" y="22"/>
                      <a:pt x="23" y="21"/>
                    </a:cubicBezTo>
                    <a:cubicBezTo>
                      <a:pt x="23" y="20"/>
                      <a:pt x="22" y="20"/>
                      <a:pt x="20" y="21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1" y="19"/>
                      <a:pt x="20" y="17"/>
                      <a:pt x="17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6" y="17"/>
                      <a:pt x="19" y="13"/>
                      <a:pt x="15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5" y="13"/>
                      <a:pt x="13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2" y="14"/>
                      <a:pt x="12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5" y="9"/>
                      <a:pt x="16" y="6"/>
                      <a:pt x="11" y="6"/>
                    </a:cubicBezTo>
                    <a:cubicBezTo>
                      <a:pt x="11" y="6"/>
                      <a:pt x="13" y="4"/>
                      <a:pt x="13" y="4"/>
                    </a:cubicBezTo>
                    <a:cubicBezTo>
                      <a:pt x="9" y="4"/>
                      <a:pt x="13" y="0"/>
                      <a:pt x="7" y="1"/>
                    </a:cubicBezTo>
                    <a:cubicBezTo>
                      <a:pt x="6" y="0"/>
                      <a:pt x="0" y="2"/>
                      <a:pt x="0" y="2"/>
                    </a:cubicBezTo>
                    <a:cubicBezTo>
                      <a:pt x="3" y="4"/>
                      <a:pt x="3" y="8"/>
                      <a:pt x="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86" name="Freeform 128">
                <a:extLst>
                  <a:ext uri="{FF2B5EF4-FFF2-40B4-BE49-F238E27FC236}">
                    <a16:creationId xmlns:a16="http://schemas.microsoft.com/office/drawing/2014/main" id="{3294DE09-7A5C-EE47-BD17-D283FB3E0A4A}"/>
                  </a:ext>
                </a:extLst>
              </p:cNvPr>
              <p:cNvSpPr/>
              <p:nvPr/>
            </p:nvSpPr>
            <p:spPr bwMode="auto">
              <a:xfrm>
                <a:off x="3538" y="152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87" name="Freeform 129">
                <a:extLst>
                  <a:ext uri="{FF2B5EF4-FFF2-40B4-BE49-F238E27FC236}">
                    <a16:creationId xmlns:a16="http://schemas.microsoft.com/office/drawing/2014/main" id="{B5C632DF-C0DD-E443-AB55-2BEC8671954A}"/>
                  </a:ext>
                </a:extLst>
              </p:cNvPr>
              <p:cNvSpPr/>
              <p:nvPr/>
            </p:nvSpPr>
            <p:spPr bwMode="auto">
              <a:xfrm>
                <a:off x="3460" y="140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88" name="Freeform 130">
                <a:extLst>
                  <a:ext uri="{FF2B5EF4-FFF2-40B4-BE49-F238E27FC236}">
                    <a16:creationId xmlns:a16="http://schemas.microsoft.com/office/drawing/2014/main" id="{B48855E0-79A3-034F-BD4D-61AFD86B81EB}"/>
                  </a:ext>
                </a:extLst>
              </p:cNvPr>
              <p:cNvSpPr/>
              <p:nvPr/>
            </p:nvSpPr>
            <p:spPr bwMode="auto">
              <a:xfrm>
                <a:off x="3445" y="1392"/>
                <a:ext cx="4" cy="2"/>
              </a:xfrm>
              <a:custGeom>
                <a:avLst/>
                <a:gdLst>
                  <a:gd name="T0" fmla="*/ 4 w 4"/>
                  <a:gd name="T1" fmla="*/ 0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89" name="Freeform 131">
                <a:extLst>
                  <a:ext uri="{FF2B5EF4-FFF2-40B4-BE49-F238E27FC236}">
                    <a16:creationId xmlns:a16="http://schemas.microsoft.com/office/drawing/2014/main" id="{0C74A3E1-3B2C-DE44-B86A-44C1FE6B8989}"/>
                  </a:ext>
                </a:extLst>
              </p:cNvPr>
              <p:cNvSpPr/>
              <p:nvPr/>
            </p:nvSpPr>
            <p:spPr bwMode="auto">
              <a:xfrm>
                <a:off x="3468" y="1405"/>
                <a:ext cx="4" cy="0"/>
              </a:xfrm>
              <a:custGeom>
                <a:avLst/>
                <a:gdLst>
                  <a:gd name="T0" fmla="*/ 2 w 2"/>
                  <a:gd name="T1" fmla="*/ 1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90" name="Freeform 132">
                <a:extLst>
                  <a:ext uri="{FF2B5EF4-FFF2-40B4-BE49-F238E27FC236}">
                    <a16:creationId xmlns:a16="http://schemas.microsoft.com/office/drawing/2014/main" id="{8A4DB76A-3B04-C24B-88FC-FF60C1585104}"/>
                  </a:ext>
                </a:extLst>
              </p:cNvPr>
              <p:cNvSpPr/>
              <p:nvPr/>
            </p:nvSpPr>
            <p:spPr bwMode="auto">
              <a:xfrm flipH="1">
                <a:off x="3515" y="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91" name="Freeform 133">
                <a:extLst>
                  <a:ext uri="{FF2B5EF4-FFF2-40B4-BE49-F238E27FC236}">
                    <a16:creationId xmlns:a16="http://schemas.microsoft.com/office/drawing/2014/main" id="{9E8BDD79-31C4-A24A-B17E-70B5FE7B61D2}"/>
                  </a:ext>
                </a:extLst>
              </p:cNvPr>
              <p:cNvSpPr/>
              <p:nvPr/>
            </p:nvSpPr>
            <p:spPr bwMode="auto">
              <a:xfrm>
                <a:off x="3470" y="140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92" name="Freeform 134">
                <a:extLst>
                  <a:ext uri="{FF2B5EF4-FFF2-40B4-BE49-F238E27FC236}">
                    <a16:creationId xmlns:a16="http://schemas.microsoft.com/office/drawing/2014/main" id="{3FCE7DE0-3293-B744-8790-4805BF1FC0E1}"/>
                  </a:ext>
                </a:extLst>
              </p:cNvPr>
              <p:cNvSpPr/>
              <p:nvPr/>
            </p:nvSpPr>
            <p:spPr bwMode="auto">
              <a:xfrm>
                <a:off x="3462" y="140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93" name="Freeform 135">
                <a:extLst>
                  <a:ext uri="{FF2B5EF4-FFF2-40B4-BE49-F238E27FC236}">
                    <a16:creationId xmlns:a16="http://schemas.microsoft.com/office/drawing/2014/main" id="{A83B26D4-F4BF-0A45-AEA2-82081B788C45}"/>
                  </a:ext>
                </a:extLst>
              </p:cNvPr>
              <p:cNvSpPr/>
              <p:nvPr/>
            </p:nvSpPr>
            <p:spPr bwMode="auto">
              <a:xfrm>
                <a:off x="3909" y="1416"/>
                <a:ext cx="11" cy="2"/>
              </a:xfrm>
              <a:custGeom>
                <a:avLst/>
                <a:gdLst>
                  <a:gd name="T0" fmla="*/ 1 w 5"/>
                  <a:gd name="T1" fmla="*/ 1 h 1"/>
                  <a:gd name="T2" fmla="*/ 0 w 5"/>
                  <a:gd name="T3" fmla="*/ 1 h 1"/>
                  <a:gd name="T4" fmla="*/ 2 w 5"/>
                  <a:gd name="T5" fmla="*/ 1 h 1"/>
                  <a:gd name="T6" fmla="*/ 3 w 5"/>
                  <a:gd name="T7" fmla="*/ 1 h 1"/>
                  <a:gd name="T8" fmla="*/ 5 w 5"/>
                  <a:gd name="T9" fmla="*/ 0 h 1"/>
                  <a:gd name="T10" fmla="*/ 1 w 5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3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4" y="0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94" name="Freeform 136">
                <a:extLst>
                  <a:ext uri="{FF2B5EF4-FFF2-40B4-BE49-F238E27FC236}">
                    <a16:creationId xmlns:a16="http://schemas.microsoft.com/office/drawing/2014/main" id="{B0D2A3D2-4A3D-C849-B423-CDAF73DC5FFD}"/>
                  </a:ext>
                </a:extLst>
              </p:cNvPr>
              <p:cNvSpPr/>
              <p:nvPr/>
            </p:nvSpPr>
            <p:spPr bwMode="auto">
              <a:xfrm>
                <a:off x="4491" y="138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95" name="Freeform 137">
                <a:extLst>
                  <a:ext uri="{FF2B5EF4-FFF2-40B4-BE49-F238E27FC236}">
                    <a16:creationId xmlns:a16="http://schemas.microsoft.com/office/drawing/2014/main" id="{BF884D87-526C-AD45-A554-A4213E1A86F2}"/>
                  </a:ext>
                </a:extLst>
              </p:cNvPr>
              <p:cNvSpPr/>
              <p:nvPr/>
            </p:nvSpPr>
            <p:spPr bwMode="auto">
              <a:xfrm>
                <a:off x="4368" y="148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96" name="Freeform 138">
                <a:extLst>
                  <a:ext uri="{FF2B5EF4-FFF2-40B4-BE49-F238E27FC236}">
                    <a16:creationId xmlns:a16="http://schemas.microsoft.com/office/drawing/2014/main" id="{B118BE58-4A41-D349-840A-B980DA96F59E}"/>
                  </a:ext>
                </a:extLst>
              </p:cNvPr>
              <p:cNvSpPr/>
              <p:nvPr/>
            </p:nvSpPr>
            <p:spPr bwMode="auto">
              <a:xfrm>
                <a:off x="4504" y="137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97" name="Freeform 139">
                <a:extLst>
                  <a:ext uri="{FF2B5EF4-FFF2-40B4-BE49-F238E27FC236}">
                    <a16:creationId xmlns:a16="http://schemas.microsoft.com/office/drawing/2014/main" id="{74F6AABB-FF06-4341-84AE-998215B1CB9A}"/>
                  </a:ext>
                </a:extLst>
              </p:cNvPr>
              <p:cNvSpPr/>
              <p:nvPr/>
            </p:nvSpPr>
            <p:spPr bwMode="auto">
              <a:xfrm flipH="1">
                <a:off x="4506" y="13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98" name="Freeform 140">
                <a:extLst>
                  <a:ext uri="{FF2B5EF4-FFF2-40B4-BE49-F238E27FC236}">
                    <a16:creationId xmlns:a16="http://schemas.microsoft.com/office/drawing/2014/main" id="{1F3D0C14-92D4-E749-B9D3-BEDE00872EC7}"/>
                  </a:ext>
                </a:extLst>
              </p:cNvPr>
              <p:cNvSpPr/>
              <p:nvPr/>
            </p:nvSpPr>
            <p:spPr bwMode="auto">
              <a:xfrm flipH="1">
                <a:off x="4368" y="14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499" name="Freeform 141">
                <a:extLst>
                  <a:ext uri="{FF2B5EF4-FFF2-40B4-BE49-F238E27FC236}">
                    <a16:creationId xmlns:a16="http://schemas.microsoft.com/office/drawing/2014/main" id="{BAB6CD81-9CCE-444A-BAA0-D22CD2975010}"/>
                  </a:ext>
                </a:extLst>
              </p:cNvPr>
              <p:cNvSpPr/>
              <p:nvPr/>
            </p:nvSpPr>
            <p:spPr bwMode="auto">
              <a:xfrm>
                <a:off x="4364" y="148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00" name="Freeform 142">
                <a:extLst>
                  <a:ext uri="{FF2B5EF4-FFF2-40B4-BE49-F238E27FC236}">
                    <a16:creationId xmlns:a16="http://schemas.microsoft.com/office/drawing/2014/main" id="{F76A42B8-13F9-7743-892E-90D3826D51F2}"/>
                  </a:ext>
                </a:extLst>
              </p:cNvPr>
              <p:cNvSpPr/>
              <p:nvPr/>
            </p:nvSpPr>
            <p:spPr bwMode="auto">
              <a:xfrm>
                <a:off x="4368" y="149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01" name="Freeform 143">
                <a:extLst>
                  <a:ext uri="{FF2B5EF4-FFF2-40B4-BE49-F238E27FC236}">
                    <a16:creationId xmlns:a16="http://schemas.microsoft.com/office/drawing/2014/main" id="{B4FF1013-8CAD-D741-A4B9-778531C55D67}"/>
                  </a:ext>
                </a:extLst>
              </p:cNvPr>
              <p:cNvSpPr/>
              <p:nvPr/>
            </p:nvSpPr>
            <p:spPr bwMode="auto">
              <a:xfrm>
                <a:off x="4487" y="1388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02" name="Freeform 144">
                <a:extLst>
                  <a:ext uri="{FF2B5EF4-FFF2-40B4-BE49-F238E27FC236}">
                    <a16:creationId xmlns:a16="http://schemas.microsoft.com/office/drawing/2014/main" id="{A2D4B2EE-DD8B-2A4D-9BD2-71F12405118D}"/>
                  </a:ext>
                </a:extLst>
              </p:cNvPr>
              <p:cNvSpPr/>
              <p:nvPr/>
            </p:nvSpPr>
            <p:spPr bwMode="auto">
              <a:xfrm>
                <a:off x="4514" y="138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03" name="Freeform 145">
                <a:extLst>
                  <a:ext uri="{FF2B5EF4-FFF2-40B4-BE49-F238E27FC236}">
                    <a16:creationId xmlns:a16="http://schemas.microsoft.com/office/drawing/2014/main" id="{AD80D510-A37E-D24E-9085-E58D79975350}"/>
                  </a:ext>
                </a:extLst>
              </p:cNvPr>
              <p:cNvSpPr/>
              <p:nvPr/>
            </p:nvSpPr>
            <p:spPr bwMode="auto">
              <a:xfrm>
                <a:off x="4548" y="1397"/>
                <a:ext cx="2" cy="6"/>
              </a:xfrm>
              <a:custGeom>
                <a:avLst/>
                <a:gdLst>
                  <a:gd name="T0" fmla="*/ 0 w 1"/>
                  <a:gd name="T1" fmla="*/ 0 h 3"/>
                  <a:gd name="T2" fmla="*/ 1 w 1"/>
                  <a:gd name="T3" fmla="*/ 3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1"/>
                      <a:pt x="1" y="2"/>
                      <a:pt x="1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04" name="Freeform 146">
                <a:extLst>
                  <a:ext uri="{FF2B5EF4-FFF2-40B4-BE49-F238E27FC236}">
                    <a16:creationId xmlns:a16="http://schemas.microsoft.com/office/drawing/2014/main" id="{1BD2930A-5209-2F40-93A4-E447D0C6FD83}"/>
                  </a:ext>
                </a:extLst>
              </p:cNvPr>
              <p:cNvSpPr/>
              <p:nvPr/>
            </p:nvSpPr>
            <p:spPr bwMode="auto">
              <a:xfrm>
                <a:off x="4550" y="1399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05" name="Freeform 147">
                <a:extLst>
                  <a:ext uri="{FF2B5EF4-FFF2-40B4-BE49-F238E27FC236}">
                    <a16:creationId xmlns:a16="http://schemas.microsoft.com/office/drawing/2014/main" id="{72661E00-E3F5-544F-A814-BA1AA4C51E8B}"/>
                  </a:ext>
                </a:extLst>
              </p:cNvPr>
              <p:cNvSpPr/>
              <p:nvPr/>
            </p:nvSpPr>
            <p:spPr bwMode="auto">
              <a:xfrm flipH="1">
                <a:off x="4521" y="138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06" name="Freeform 148">
                <a:extLst>
                  <a:ext uri="{FF2B5EF4-FFF2-40B4-BE49-F238E27FC236}">
                    <a16:creationId xmlns:a16="http://schemas.microsoft.com/office/drawing/2014/main" id="{3A65EB9C-0A20-AE4A-A479-E35115B4DE06}"/>
                  </a:ext>
                </a:extLst>
              </p:cNvPr>
              <p:cNvSpPr/>
              <p:nvPr/>
            </p:nvSpPr>
            <p:spPr bwMode="auto">
              <a:xfrm>
                <a:off x="4516" y="1378"/>
                <a:ext cx="5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2 h 4"/>
                  <a:gd name="T4" fmla="*/ 0 w 2"/>
                  <a:gd name="T5" fmla="*/ 2 h 4"/>
                  <a:gd name="T6" fmla="*/ 0 w 2"/>
                  <a:gd name="T7" fmla="*/ 0 h 4"/>
                  <a:gd name="T8" fmla="*/ 2 w 2"/>
                  <a:gd name="T9" fmla="*/ 4 h 4"/>
                  <a:gd name="T10" fmla="*/ 2 w 2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3"/>
                      <a:pt x="1" y="2"/>
                    </a:cubicBezTo>
                    <a:cubicBezTo>
                      <a:pt x="1" y="2"/>
                      <a:pt x="0" y="1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1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07" name="Freeform 149">
                <a:extLst>
                  <a:ext uri="{FF2B5EF4-FFF2-40B4-BE49-F238E27FC236}">
                    <a16:creationId xmlns:a16="http://schemas.microsoft.com/office/drawing/2014/main" id="{8751C685-19CB-F349-8E37-867CF11B2E83}"/>
                  </a:ext>
                </a:extLst>
              </p:cNvPr>
              <p:cNvSpPr/>
              <p:nvPr/>
            </p:nvSpPr>
            <p:spPr bwMode="auto">
              <a:xfrm>
                <a:off x="4519" y="138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08" name="Freeform 150">
                <a:extLst>
                  <a:ext uri="{FF2B5EF4-FFF2-40B4-BE49-F238E27FC236}">
                    <a16:creationId xmlns:a16="http://schemas.microsoft.com/office/drawing/2014/main" id="{1D03BE77-94F3-0240-A22A-812C1F9068C3}"/>
                  </a:ext>
                </a:extLst>
              </p:cNvPr>
              <p:cNvSpPr/>
              <p:nvPr/>
            </p:nvSpPr>
            <p:spPr bwMode="auto">
              <a:xfrm flipH="1">
                <a:off x="3876" y="13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09" name="Freeform 151">
                <a:extLst>
                  <a:ext uri="{FF2B5EF4-FFF2-40B4-BE49-F238E27FC236}">
                    <a16:creationId xmlns:a16="http://schemas.microsoft.com/office/drawing/2014/main" id="{50BC3280-11B5-3C42-A371-8CB45CEFB636}"/>
                  </a:ext>
                </a:extLst>
              </p:cNvPr>
              <p:cNvSpPr/>
              <p:nvPr/>
            </p:nvSpPr>
            <p:spPr bwMode="auto">
              <a:xfrm>
                <a:off x="4465" y="1920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10" name="Freeform 152">
                <a:extLst>
                  <a:ext uri="{FF2B5EF4-FFF2-40B4-BE49-F238E27FC236}">
                    <a16:creationId xmlns:a16="http://schemas.microsoft.com/office/drawing/2014/main" id="{1CB4A13E-BC96-A64F-A0C2-9F8EB287CE68}"/>
                  </a:ext>
                </a:extLst>
              </p:cNvPr>
              <p:cNvSpPr/>
              <p:nvPr/>
            </p:nvSpPr>
            <p:spPr bwMode="auto">
              <a:xfrm>
                <a:off x="4468" y="1918"/>
                <a:ext cx="6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11" name="Freeform 153">
                <a:extLst>
                  <a:ext uri="{FF2B5EF4-FFF2-40B4-BE49-F238E27FC236}">
                    <a16:creationId xmlns:a16="http://schemas.microsoft.com/office/drawing/2014/main" id="{CDAD4CF5-F0BD-5343-A974-AA1EEA2E65D8}"/>
                  </a:ext>
                </a:extLst>
              </p:cNvPr>
              <p:cNvSpPr/>
              <p:nvPr/>
            </p:nvSpPr>
            <p:spPr bwMode="auto">
              <a:xfrm>
                <a:off x="3912" y="1286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12" name="Freeform 154">
                <a:extLst>
                  <a:ext uri="{FF2B5EF4-FFF2-40B4-BE49-F238E27FC236}">
                    <a16:creationId xmlns:a16="http://schemas.microsoft.com/office/drawing/2014/main" id="{7682081F-A05F-3F41-A285-D749F38418BA}"/>
                  </a:ext>
                </a:extLst>
              </p:cNvPr>
              <p:cNvSpPr/>
              <p:nvPr/>
            </p:nvSpPr>
            <p:spPr bwMode="auto">
              <a:xfrm flipH="1">
                <a:off x="3876" y="132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13" name="Rectangle 155">
                <a:extLst>
                  <a:ext uri="{FF2B5EF4-FFF2-40B4-BE49-F238E27FC236}">
                    <a16:creationId xmlns:a16="http://schemas.microsoft.com/office/drawing/2014/main" id="{F7965786-EA81-8B48-94F0-EDEFAE1ECB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2" y="1454"/>
                <a:ext cx="1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14" name="Freeform 156">
                <a:extLst>
                  <a:ext uri="{FF2B5EF4-FFF2-40B4-BE49-F238E27FC236}">
                    <a16:creationId xmlns:a16="http://schemas.microsoft.com/office/drawing/2014/main" id="{65FC8205-8972-274E-AB35-BB43D33BC4D5}"/>
                  </a:ext>
                </a:extLst>
              </p:cNvPr>
              <p:cNvSpPr/>
              <p:nvPr/>
            </p:nvSpPr>
            <p:spPr bwMode="auto">
              <a:xfrm flipH="1">
                <a:off x="4546" y="14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15" name="Freeform 157">
                <a:extLst>
                  <a:ext uri="{FF2B5EF4-FFF2-40B4-BE49-F238E27FC236}">
                    <a16:creationId xmlns:a16="http://schemas.microsoft.com/office/drawing/2014/main" id="{EAF866C6-D3A7-3944-ADA2-AC9A6301C312}"/>
                  </a:ext>
                </a:extLst>
              </p:cNvPr>
              <p:cNvSpPr/>
              <p:nvPr/>
            </p:nvSpPr>
            <p:spPr bwMode="auto">
              <a:xfrm flipH="1">
                <a:off x="3914" y="129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16" name="Freeform 158">
                <a:extLst>
                  <a:ext uri="{FF2B5EF4-FFF2-40B4-BE49-F238E27FC236}">
                    <a16:creationId xmlns:a16="http://schemas.microsoft.com/office/drawing/2014/main" id="{7BE68868-E866-5047-B3A3-69067C25DAA1}"/>
                  </a:ext>
                </a:extLst>
              </p:cNvPr>
              <p:cNvSpPr/>
              <p:nvPr/>
            </p:nvSpPr>
            <p:spPr bwMode="auto">
              <a:xfrm flipH="1">
                <a:off x="4423" y="14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17" name="Freeform 159">
                <a:extLst>
                  <a:ext uri="{FF2B5EF4-FFF2-40B4-BE49-F238E27FC236}">
                    <a16:creationId xmlns:a16="http://schemas.microsoft.com/office/drawing/2014/main" id="{EDE2369B-C22E-D044-B6D2-9930BBB30481}"/>
                  </a:ext>
                </a:extLst>
              </p:cNvPr>
              <p:cNvSpPr/>
              <p:nvPr/>
            </p:nvSpPr>
            <p:spPr bwMode="auto">
              <a:xfrm>
                <a:off x="4465" y="1456"/>
                <a:ext cx="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18" name="Freeform 160">
                <a:extLst>
                  <a:ext uri="{FF2B5EF4-FFF2-40B4-BE49-F238E27FC236}">
                    <a16:creationId xmlns:a16="http://schemas.microsoft.com/office/drawing/2014/main" id="{A63D9DB4-0BCA-BD42-8BD3-7BB9F613E89C}"/>
                  </a:ext>
                </a:extLst>
              </p:cNvPr>
              <p:cNvSpPr/>
              <p:nvPr/>
            </p:nvSpPr>
            <p:spPr bwMode="auto">
              <a:xfrm>
                <a:off x="4355" y="1509"/>
                <a:ext cx="4" cy="4"/>
              </a:xfrm>
              <a:custGeom>
                <a:avLst/>
                <a:gdLst>
                  <a:gd name="T0" fmla="*/ 0 w 4"/>
                  <a:gd name="T1" fmla="*/ 0 h 4"/>
                  <a:gd name="T2" fmla="*/ 0 w 4"/>
                  <a:gd name="T3" fmla="*/ 2 h 4"/>
                  <a:gd name="T4" fmla="*/ 4 w 4"/>
                  <a:gd name="T5" fmla="*/ 4 h 4"/>
                  <a:gd name="T6" fmla="*/ 0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0"/>
                    </a:moveTo>
                    <a:lnTo>
                      <a:pt x="0" y="2"/>
                    </a:lnTo>
                    <a:lnTo>
                      <a:pt x="4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19" name="Freeform 161">
                <a:extLst>
                  <a:ext uri="{FF2B5EF4-FFF2-40B4-BE49-F238E27FC236}">
                    <a16:creationId xmlns:a16="http://schemas.microsoft.com/office/drawing/2014/main" id="{A1A9391A-4017-EC44-B168-B96AB9CD72F8}"/>
                  </a:ext>
                </a:extLst>
              </p:cNvPr>
              <p:cNvSpPr/>
              <p:nvPr/>
            </p:nvSpPr>
            <p:spPr bwMode="auto">
              <a:xfrm flipH="1">
                <a:off x="4383" y="14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20" name="Freeform 162">
                <a:extLst>
                  <a:ext uri="{FF2B5EF4-FFF2-40B4-BE49-F238E27FC236}">
                    <a16:creationId xmlns:a16="http://schemas.microsoft.com/office/drawing/2014/main" id="{85460E93-A839-7047-B3B4-158176BB4659}"/>
                  </a:ext>
                </a:extLst>
              </p:cNvPr>
              <p:cNvSpPr/>
              <p:nvPr/>
            </p:nvSpPr>
            <p:spPr bwMode="auto">
              <a:xfrm>
                <a:off x="4287" y="1378"/>
                <a:ext cx="261" cy="237"/>
              </a:xfrm>
              <a:custGeom>
                <a:avLst/>
                <a:gdLst>
                  <a:gd name="T0" fmla="*/ 27 w 123"/>
                  <a:gd name="T1" fmla="*/ 92 h 112"/>
                  <a:gd name="T2" fmla="*/ 33 w 123"/>
                  <a:gd name="T3" fmla="*/ 85 h 112"/>
                  <a:gd name="T4" fmla="*/ 52 w 123"/>
                  <a:gd name="T5" fmla="*/ 57 h 112"/>
                  <a:gd name="T6" fmla="*/ 61 w 123"/>
                  <a:gd name="T7" fmla="*/ 52 h 112"/>
                  <a:gd name="T8" fmla="*/ 69 w 123"/>
                  <a:gd name="T9" fmla="*/ 49 h 112"/>
                  <a:gd name="T10" fmla="*/ 81 w 123"/>
                  <a:gd name="T11" fmla="*/ 39 h 112"/>
                  <a:gd name="T12" fmla="*/ 89 w 123"/>
                  <a:gd name="T13" fmla="*/ 34 h 112"/>
                  <a:gd name="T14" fmla="*/ 100 w 123"/>
                  <a:gd name="T15" fmla="*/ 25 h 112"/>
                  <a:gd name="T16" fmla="*/ 105 w 123"/>
                  <a:gd name="T17" fmla="*/ 17 h 112"/>
                  <a:gd name="T18" fmla="*/ 115 w 123"/>
                  <a:gd name="T19" fmla="*/ 15 h 112"/>
                  <a:gd name="T20" fmla="*/ 119 w 123"/>
                  <a:gd name="T21" fmla="*/ 14 h 112"/>
                  <a:gd name="T22" fmla="*/ 121 w 123"/>
                  <a:gd name="T23" fmla="*/ 8 h 112"/>
                  <a:gd name="T24" fmla="*/ 122 w 123"/>
                  <a:gd name="T25" fmla="*/ 7 h 112"/>
                  <a:gd name="T26" fmla="*/ 118 w 123"/>
                  <a:gd name="T27" fmla="*/ 7 h 112"/>
                  <a:gd name="T28" fmla="*/ 113 w 123"/>
                  <a:gd name="T29" fmla="*/ 5 h 112"/>
                  <a:gd name="T30" fmla="*/ 107 w 123"/>
                  <a:gd name="T31" fmla="*/ 4 h 112"/>
                  <a:gd name="T32" fmla="*/ 106 w 123"/>
                  <a:gd name="T33" fmla="*/ 3 h 112"/>
                  <a:gd name="T34" fmla="*/ 102 w 123"/>
                  <a:gd name="T35" fmla="*/ 4 h 112"/>
                  <a:gd name="T36" fmla="*/ 101 w 123"/>
                  <a:gd name="T37" fmla="*/ 4 h 112"/>
                  <a:gd name="T38" fmla="*/ 99 w 123"/>
                  <a:gd name="T39" fmla="*/ 2 h 112"/>
                  <a:gd name="T40" fmla="*/ 98 w 123"/>
                  <a:gd name="T41" fmla="*/ 9 h 112"/>
                  <a:gd name="T42" fmla="*/ 96 w 123"/>
                  <a:gd name="T43" fmla="*/ 8 h 112"/>
                  <a:gd name="T44" fmla="*/ 93 w 123"/>
                  <a:gd name="T45" fmla="*/ 7 h 112"/>
                  <a:gd name="T46" fmla="*/ 91 w 123"/>
                  <a:gd name="T47" fmla="*/ 7 h 112"/>
                  <a:gd name="T48" fmla="*/ 89 w 123"/>
                  <a:gd name="T49" fmla="*/ 10 h 112"/>
                  <a:gd name="T50" fmla="*/ 87 w 123"/>
                  <a:gd name="T51" fmla="*/ 10 h 112"/>
                  <a:gd name="T52" fmla="*/ 89 w 123"/>
                  <a:gd name="T53" fmla="*/ 18 h 112"/>
                  <a:gd name="T54" fmla="*/ 85 w 123"/>
                  <a:gd name="T55" fmla="*/ 12 h 112"/>
                  <a:gd name="T56" fmla="*/ 78 w 123"/>
                  <a:gd name="T57" fmla="*/ 16 h 112"/>
                  <a:gd name="T58" fmla="*/ 75 w 123"/>
                  <a:gd name="T59" fmla="*/ 18 h 112"/>
                  <a:gd name="T60" fmla="*/ 75 w 123"/>
                  <a:gd name="T61" fmla="*/ 24 h 112"/>
                  <a:gd name="T62" fmla="*/ 67 w 123"/>
                  <a:gd name="T63" fmla="*/ 25 h 112"/>
                  <a:gd name="T64" fmla="*/ 65 w 123"/>
                  <a:gd name="T65" fmla="*/ 29 h 112"/>
                  <a:gd name="T66" fmla="*/ 64 w 123"/>
                  <a:gd name="T67" fmla="*/ 29 h 112"/>
                  <a:gd name="T68" fmla="*/ 64 w 123"/>
                  <a:gd name="T69" fmla="*/ 32 h 112"/>
                  <a:gd name="T70" fmla="*/ 60 w 123"/>
                  <a:gd name="T71" fmla="*/ 30 h 112"/>
                  <a:gd name="T72" fmla="*/ 59 w 123"/>
                  <a:gd name="T73" fmla="*/ 34 h 112"/>
                  <a:gd name="T74" fmla="*/ 55 w 123"/>
                  <a:gd name="T75" fmla="*/ 39 h 112"/>
                  <a:gd name="T76" fmla="*/ 50 w 123"/>
                  <a:gd name="T77" fmla="*/ 39 h 112"/>
                  <a:gd name="T78" fmla="*/ 47 w 123"/>
                  <a:gd name="T79" fmla="*/ 43 h 112"/>
                  <a:gd name="T80" fmla="*/ 45 w 123"/>
                  <a:gd name="T81" fmla="*/ 45 h 112"/>
                  <a:gd name="T82" fmla="*/ 44 w 123"/>
                  <a:gd name="T83" fmla="*/ 45 h 112"/>
                  <a:gd name="T84" fmla="*/ 42 w 123"/>
                  <a:gd name="T85" fmla="*/ 48 h 112"/>
                  <a:gd name="T86" fmla="*/ 39 w 123"/>
                  <a:gd name="T87" fmla="*/ 54 h 112"/>
                  <a:gd name="T88" fmla="*/ 38 w 123"/>
                  <a:gd name="T89" fmla="*/ 56 h 112"/>
                  <a:gd name="T90" fmla="*/ 38 w 123"/>
                  <a:gd name="T91" fmla="*/ 63 h 112"/>
                  <a:gd name="T92" fmla="*/ 34 w 123"/>
                  <a:gd name="T93" fmla="*/ 65 h 112"/>
                  <a:gd name="T94" fmla="*/ 30 w 123"/>
                  <a:gd name="T95" fmla="*/ 69 h 112"/>
                  <a:gd name="T96" fmla="*/ 27 w 123"/>
                  <a:gd name="T97" fmla="*/ 71 h 112"/>
                  <a:gd name="T98" fmla="*/ 19 w 123"/>
                  <a:gd name="T99" fmla="*/ 78 h 112"/>
                  <a:gd name="T100" fmla="*/ 17 w 123"/>
                  <a:gd name="T101" fmla="*/ 80 h 112"/>
                  <a:gd name="T102" fmla="*/ 13 w 123"/>
                  <a:gd name="T103" fmla="*/ 88 h 112"/>
                  <a:gd name="T104" fmla="*/ 12 w 123"/>
                  <a:gd name="T105" fmla="*/ 9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3" h="112">
                    <a:moveTo>
                      <a:pt x="9" y="112"/>
                    </a:moveTo>
                    <a:cubicBezTo>
                      <a:pt x="9" y="108"/>
                      <a:pt x="13" y="106"/>
                      <a:pt x="17" y="105"/>
                    </a:cubicBezTo>
                    <a:cubicBezTo>
                      <a:pt x="17" y="104"/>
                      <a:pt x="17" y="102"/>
                      <a:pt x="18" y="102"/>
                    </a:cubicBezTo>
                    <a:cubicBezTo>
                      <a:pt x="20" y="98"/>
                      <a:pt x="27" y="98"/>
                      <a:pt x="28" y="93"/>
                    </a:cubicBezTo>
                    <a:cubicBezTo>
                      <a:pt x="27" y="93"/>
                      <a:pt x="27" y="92"/>
                      <a:pt x="26" y="91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6" y="91"/>
                      <a:pt x="26" y="91"/>
                      <a:pt x="26" y="91"/>
                    </a:cubicBezTo>
                    <a:cubicBezTo>
                      <a:pt x="26" y="90"/>
                      <a:pt x="28" y="92"/>
                      <a:pt x="28" y="92"/>
                    </a:cubicBezTo>
                    <a:cubicBezTo>
                      <a:pt x="29" y="91"/>
                      <a:pt x="29" y="89"/>
                      <a:pt x="31" y="88"/>
                    </a:cubicBezTo>
                    <a:cubicBezTo>
                      <a:pt x="29" y="86"/>
                      <a:pt x="31" y="87"/>
                      <a:pt x="29" y="85"/>
                    </a:cubicBezTo>
                    <a:cubicBezTo>
                      <a:pt x="30" y="86"/>
                      <a:pt x="30" y="86"/>
                      <a:pt x="30" y="86"/>
                    </a:cubicBezTo>
                    <a:cubicBezTo>
                      <a:pt x="30" y="84"/>
                      <a:pt x="30" y="84"/>
                      <a:pt x="33" y="85"/>
                    </a:cubicBezTo>
                    <a:cubicBezTo>
                      <a:pt x="38" y="83"/>
                      <a:pt x="40" y="79"/>
                      <a:pt x="43" y="76"/>
                    </a:cubicBezTo>
                    <a:cubicBezTo>
                      <a:pt x="46" y="72"/>
                      <a:pt x="48" y="68"/>
                      <a:pt x="52" y="64"/>
                    </a:cubicBezTo>
                    <a:cubicBezTo>
                      <a:pt x="50" y="61"/>
                      <a:pt x="52" y="61"/>
                      <a:pt x="5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58"/>
                      <a:pt x="52" y="59"/>
                      <a:pt x="54" y="59"/>
                    </a:cubicBezTo>
                    <a:cubicBezTo>
                      <a:pt x="53" y="58"/>
                      <a:pt x="54" y="59"/>
                      <a:pt x="52" y="57"/>
                    </a:cubicBezTo>
                    <a:cubicBezTo>
                      <a:pt x="51" y="56"/>
                      <a:pt x="55" y="59"/>
                      <a:pt x="54" y="58"/>
                    </a:cubicBezTo>
                    <a:cubicBezTo>
                      <a:pt x="55" y="59"/>
                      <a:pt x="53" y="57"/>
                      <a:pt x="54" y="58"/>
                    </a:cubicBezTo>
                    <a:cubicBezTo>
                      <a:pt x="53" y="55"/>
                      <a:pt x="55" y="59"/>
                      <a:pt x="57" y="59"/>
                    </a:cubicBezTo>
                    <a:cubicBezTo>
                      <a:pt x="58" y="57"/>
                      <a:pt x="58" y="54"/>
                      <a:pt x="61" y="54"/>
                    </a:cubicBezTo>
                    <a:cubicBezTo>
                      <a:pt x="61" y="54"/>
                      <a:pt x="60" y="52"/>
                      <a:pt x="60" y="52"/>
                    </a:cubicBezTo>
                    <a:cubicBezTo>
                      <a:pt x="62" y="55"/>
                      <a:pt x="60" y="51"/>
                      <a:pt x="61" y="52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3" y="54"/>
                      <a:pt x="63" y="51"/>
                      <a:pt x="64" y="52"/>
                    </a:cubicBezTo>
                    <a:cubicBezTo>
                      <a:pt x="64" y="50"/>
                      <a:pt x="67" y="52"/>
                      <a:pt x="66" y="50"/>
                    </a:cubicBezTo>
                    <a:cubicBezTo>
                      <a:pt x="67" y="52"/>
                      <a:pt x="67" y="51"/>
                      <a:pt x="68" y="51"/>
                    </a:cubicBezTo>
                    <a:cubicBezTo>
                      <a:pt x="66" y="48"/>
                      <a:pt x="70" y="51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71" y="48"/>
                      <a:pt x="73" y="47"/>
                      <a:pt x="74" y="44"/>
                    </a:cubicBezTo>
                    <a:cubicBezTo>
                      <a:pt x="75" y="43"/>
                      <a:pt x="78" y="45"/>
                      <a:pt x="79" y="42"/>
                    </a:cubicBezTo>
                    <a:cubicBezTo>
                      <a:pt x="78" y="41"/>
                      <a:pt x="78" y="41"/>
                      <a:pt x="78" y="41"/>
                    </a:cubicBezTo>
                    <a:cubicBezTo>
                      <a:pt x="78" y="41"/>
                      <a:pt x="79" y="42"/>
                      <a:pt x="79" y="42"/>
                    </a:cubicBezTo>
                    <a:cubicBezTo>
                      <a:pt x="79" y="40"/>
                      <a:pt x="81" y="41"/>
                      <a:pt x="81" y="41"/>
                    </a:cubicBezTo>
                    <a:cubicBezTo>
                      <a:pt x="81" y="40"/>
                      <a:pt x="81" y="40"/>
                      <a:pt x="81" y="39"/>
                    </a:cubicBezTo>
                    <a:cubicBezTo>
                      <a:pt x="83" y="41"/>
                      <a:pt x="82" y="37"/>
                      <a:pt x="84" y="38"/>
                    </a:cubicBezTo>
                    <a:cubicBezTo>
                      <a:pt x="82" y="36"/>
                      <a:pt x="84" y="37"/>
                      <a:pt x="84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6"/>
                      <a:pt x="85" y="36"/>
                      <a:pt x="87" y="36"/>
                    </a:cubicBezTo>
                    <a:cubicBezTo>
                      <a:pt x="87" y="36"/>
                      <a:pt x="86" y="34"/>
                      <a:pt x="87" y="34"/>
                    </a:cubicBezTo>
                    <a:cubicBezTo>
                      <a:pt x="88" y="36"/>
                      <a:pt x="88" y="34"/>
                      <a:pt x="89" y="34"/>
                    </a:cubicBezTo>
                    <a:cubicBezTo>
                      <a:pt x="87" y="32"/>
                      <a:pt x="87" y="31"/>
                      <a:pt x="88" y="31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90" y="31"/>
                      <a:pt x="93" y="33"/>
                      <a:pt x="93" y="2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8"/>
                      <a:pt x="98" y="29"/>
                      <a:pt x="98" y="25"/>
                    </a:cubicBezTo>
                    <a:cubicBezTo>
                      <a:pt x="99" y="25"/>
                      <a:pt x="100" y="26"/>
                      <a:pt x="100" y="25"/>
                    </a:cubicBezTo>
                    <a:cubicBezTo>
                      <a:pt x="100" y="24"/>
                      <a:pt x="101" y="24"/>
                      <a:pt x="100" y="22"/>
                    </a:cubicBezTo>
                    <a:cubicBezTo>
                      <a:pt x="100" y="21"/>
                      <a:pt x="101" y="22"/>
                      <a:pt x="101" y="23"/>
                    </a:cubicBezTo>
                    <a:cubicBezTo>
                      <a:pt x="102" y="23"/>
                      <a:pt x="104" y="25"/>
                      <a:pt x="103" y="22"/>
                    </a:cubicBezTo>
                    <a:cubicBezTo>
                      <a:pt x="104" y="23"/>
                      <a:pt x="104" y="23"/>
                      <a:pt x="104" y="23"/>
                    </a:cubicBezTo>
                    <a:cubicBezTo>
                      <a:pt x="104" y="22"/>
                      <a:pt x="104" y="20"/>
                      <a:pt x="106" y="21"/>
                    </a:cubicBezTo>
                    <a:cubicBezTo>
                      <a:pt x="105" y="19"/>
                      <a:pt x="106" y="19"/>
                      <a:pt x="105" y="17"/>
                    </a:cubicBezTo>
                    <a:cubicBezTo>
                      <a:pt x="105" y="17"/>
                      <a:pt x="106" y="19"/>
                      <a:pt x="106" y="18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8" y="20"/>
                      <a:pt x="109" y="18"/>
                      <a:pt x="110" y="16"/>
                    </a:cubicBezTo>
                    <a:cubicBezTo>
                      <a:pt x="112" y="19"/>
                      <a:pt x="112" y="16"/>
                      <a:pt x="113" y="17"/>
                    </a:cubicBezTo>
                    <a:cubicBezTo>
                      <a:pt x="113" y="15"/>
                      <a:pt x="115" y="17"/>
                      <a:pt x="114" y="14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5" y="15"/>
                      <a:pt x="116" y="15"/>
                      <a:pt x="117" y="15"/>
                    </a:cubicBezTo>
                    <a:cubicBezTo>
                      <a:pt x="118" y="16"/>
                      <a:pt x="118" y="14"/>
                      <a:pt x="118" y="13"/>
                    </a:cubicBezTo>
                    <a:cubicBezTo>
                      <a:pt x="118" y="14"/>
                      <a:pt x="118" y="14"/>
                      <a:pt x="118" y="14"/>
                    </a:cubicBezTo>
                    <a:cubicBezTo>
                      <a:pt x="118" y="13"/>
                      <a:pt x="118" y="11"/>
                      <a:pt x="118" y="9"/>
                    </a:cubicBezTo>
                    <a:cubicBezTo>
                      <a:pt x="119" y="10"/>
                      <a:pt x="118" y="9"/>
                      <a:pt x="119" y="10"/>
                    </a:cubicBezTo>
                    <a:cubicBezTo>
                      <a:pt x="119" y="11"/>
                      <a:pt x="119" y="13"/>
                      <a:pt x="119" y="14"/>
                    </a:cubicBezTo>
                    <a:cubicBezTo>
                      <a:pt x="120" y="15"/>
                      <a:pt x="119" y="11"/>
                      <a:pt x="120" y="13"/>
                    </a:cubicBezTo>
                    <a:cubicBezTo>
                      <a:pt x="121" y="14"/>
                      <a:pt x="121" y="13"/>
                      <a:pt x="121" y="11"/>
                    </a:cubicBezTo>
                    <a:cubicBezTo>
                      <a:pt x="121" y="12"/>
                      <a:pt x="121" y="12"/>
                      <a:pt x="121" y="13"/>
                    </a:cubicBezTo>
                    <a:cubicBezTo>
                      <a:pt x="122" y="13"/>
                      <a:pt x="122" y="13"/>
                      <a:pt x="122" y="12"/>
                    </a:cubicBezTo>
                    <a:cubicBezTo>
                      <a:pt x="122" y="12"/>
                      <a:pt x="122" y="12"/>
                      <a:pt x="122" y="12"/>
                    </a:cubicBezTo>
                    <a:cubicBezTo>
                      <a:pt x="122" y="10"/>
                      <a:pt x="122" y="10"/>
                      <a:pt x="121" y="8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1" y="7"/>
                      <a:pt x="121" y="7"/>
                      <a:pt x="122" y="8"/>
                    </a:cubicBezTo>
                    <a:cubicBezTo>
                      <a:pt x="122" y="10"/>
                      <a:pt x="122" y="11"/>
                      <a:pt x="122" y="11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9"/>
                      <a:pt x="122" y="8"/>
                      <a:pt x="122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6"/>
                      <a:pt x="122" y="6"/>
                      <a:pt x="122" y="6"/>
                    </a:cubicBezTo>
                    <a:cubicBezTo>
                      <a:pt x="121" y="7"/>
                      <a:pt x="120" y="5"/>
                      <a:pt x="120" y="7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20" y="11"/>
                      <a:pt x="119" y="9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19" y="7"/>
                      <a:pt x="119" y="8"/>
                      <a:pt x="118" y="7"/>
                    </a:cubicBezTo>
                    <a:cubicBezTo>
                      <a:pt x="118" y="5"/>
                      <a:pt x="118" y="5"/>
                      <a:pt x="118" y="5"/>
                    </a:cubicBezTo>
                    <a:cubicBezTo>
                      <a:pt x="119" y="8"/>
                      <a:pt x="117" y="6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6" y="6"/>
                      <a:pt x="117" y="8"/>
                      <a:pt x="117" y="8"/>
                    </a:cubicBezTo>
                    <a:cubicBezTo>
                      <a:pt x="117" y="8"/>
                      <a:pt x="116" y="5"/>
                      <a:pt x="115" y="4"/>
                    </a:cubicBezTo>
                    <a:cubicBezTo>
                      <a:pt x="115" y="5"/>
                      <a:pt x="114" y="7"/>
                      <a:pt x="113" y="5"/>
                    </a:cubicBezTo>
                    <a:cubicBezTo>
                      <a:pt x="112" y="6"/>
                      <a:pt x="112" y="7"/>
                      <a:pt x="112" y="8"/>
                    </a:cubicBezTo>
                    <a:cubicBezTo>
                      <a:pt x="111" y="8"/>
                      <a:pt x="111" y="6"/>
                      <a:pt x="111" y="7"/>
                    </a:cubicBezTo>
                    <a:cubicBezTo>
                      <a:pt x="111" y="6"/>
                      <a:pt x="110" y="5"/>
                      <a:pt x="110" y="4"/>
                    </a:cubicBezTo>
                    <a:cubicBezTo>
                      <a:pt x="110" y="5"/>
                      <a:pt x="109" y="4"/>
                      <a:pt x="110" y="7"/>
                    </a:cubicBezTo>
                    <a:cubicBezTo>
                      <a:pt x="109" y="6"/>
                      <a:pt x="108" y="6"/>
                      <a:pt x="107" y="7"/>
                    </a:cubicBezTo>
                    <a:cubicBezTo>
                      <a:pt x="108" y="7"/>
                      <a:pt x="107" y="5"/>
                      <a:pt x="107" y="4"/>
                    </a:cubicBezTo>
                    <a:cubicBezTo>
                      <a:pt x="107" y="6"/>
                      <a:pt x="106" y="7"/>
                      <a:pt x="106" y="7"/>
                    </a:cubicBezTo>
                    <a:cubicBezTo>
                      <a:pt x="106" y="9"/>
                      <a:pt x="106" y="9"/>
                      <a:pt x="107" y="10"/>
                    </a:cubicBezTo>
                    <a:cubicBezTo>
                      <a:pt x="107" y="10"/>
                      <a:pt x="107" y="11"/>
                      <a:pt x="107" y="11"/>
                    </a:cubicBezTo>
                    <a:cubicBezTo>
                      <a:pt x="106" y="9"/>
                      <a:pt x="105" y="7"/>
                      <a:pt x="104" y="7"/>
                    </a:cubicBezTo>
                    <a:cubicBezTo>
                      <a:pt x="104" y="4"/>
                      <a:pt x="106" y="7"/>
                      <a:pt x="104" y="4"/>
                    </a:cubicBezTo>
                    <a:cubicBezTo>
                      <a:pt x="104" y="2"/>
                      <a:pt x="105" y="2"/>
                      <a:pt x="106" y="3"/>
                    </a:cubicBezTo>
                    <a:cubicBezTo>
                      <a:pt x="105" y="1"/>
                      <a:pt x="105" y="3"/>
                      <a:pt x="104" y="1"/>
                    </a:cubicBezTo>
                    <a:cubicBezTo>
                      <a:pt x="104" y="1"/>
                      <a:pt x="104" y="2"/>
                      <a:pt x="103" y="3"/>
                    </a:cubicBezTo>
                    <a:cubicBezTo>
                      <a:pt x="104" y="4"/>
                      <a:pt x="104" y="4"/>
                      <a:pt x="104" y="5"/>
                    </a:cubicBezTo>
                    <a:cubicBezTo>
                      <a:pt x="105" y="8"/>
                      <a:pt x="103" y="4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2" y="2"/>
                      <a:pt x="102" y="4"/>
                      <a:pt x="102" y="4"/>
                    </a:cubicBezTo>
                    <a:cubicBezTo>
                      <a:pt x="100" y="1"/>
                      <a:pt x="102" y="3"/>
                      <a:pt x="102" y="1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100" y="0"/>
                      <a:pt x="101" y="2"/>
                      <a:pt x="100" y="2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3"/>
                      <a:pt x="101" y="4"/>
                      <a:pt x="101" y="4"/>
                    </a:cubicBezTo>
                    <a:cubicBezTo>
                      <a:pt x="102" y="7"/>
                      <a:pt x="101" y="4"/>
                      <a:pt x="101" y="5"/>
                    </a:cubicBezTo>
                    <a:cubicBezTo>
                      <a:pt x="101" y="7"/>
                      <a:pt x="101" y="5"/>
                      <a:pt x="102" y="7"/>
                    </a:cubicBezTo>
                    <a:cubicBezTo>
                      <a:pt x="102" y="8"/>
                      <a:pt x="102" y="8"/>
                      <a:pt x="102" y="9"/>
                    </a:cubicBezTo>
                    <a:cubicBezTo>
                      <a:pt x="101" y="9"/>
                      <a:pt x="101" y="7"/>
                      <a:pt x="100" y="6"/>
                    </a:cubicBezTo>
                    <a:cubicBezTo>
                      <a:pt x="100" y="6"/>
                      <a:pt x="100" y="5"/>
                      <a:pt x="101" y="6"/>
                    </a:cubicBezTo>
                    <a:cubicBezTo>
                      <a:pt x="101" y="4"/>
                      <a:pt x="99" y="3"/>
                      <a:pt x="99" y="2"/>
                    </a:cubicBezTo>
                    <a:cubicBezTo>
                      <a:pt x="98" y="1"/>
                      <a:pt x="99" y="4"/>
                      <a:pt x="99" y="4"/>
                    </a:cubicBezTo>
                    <a:cubicBezTo>
                      <a:pt x="99" y="3"/>
                      <a:pt x="99" y="5"/>
                      <a:pt x="100" y="6"/>
                    </a:cubicBezTo>
                    <a:cubicBezTo>
                      <a:pt x="101" y="11"/>
                      <a:pt x="98" y="3"/>
                      <a:pt x="97" y="4"/>
                    </a:cubicBezTo>
                    <a:cubicBezTo>
                      <a:pt x="99" y="7"/>
                      <a:pt x="98" y="8"/>
                      <a:pt x="100" y="11"/>
                    </a:cubicBezTo>
                    <a:cubicBezTo>
                      <a:pt x="100" y="12"/>
                      <a:pt x="100" y="13"/>
                      <a:pt x="100" y="12"/>
                    </a:cubicBezTo>
                    <a:cubicBezTo>
                      <a:pt x="99" y="10"/>
                      <a:pt x="99" y="11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7" y="5"/>
                      <a:pt x="95" y="4"/>
                      <a:pt x="95" y="4"/>
                    </a:cubicBezTo>
                    <a:cubicBezTo>
                      <a:pt x="95" y="5"/>
                      <a:pt x="96" y="5"/>
                      <a:pt x="96" y="6"/>
                    </a:cubicBezTo>
                    <a:cubicBezTo>
                      <a:pt x="95" y="5"/>
                      <a:pt x="95" y="4"/>
                      <a:pt x="94" y="4"/>
                    </a:cubicBezTo>
                    <a:cubicBezTo>
                      <a:pt x="95" y="5"/>
                      <a:pt x="96" y="7"/>
                      <a:pt x="96" y="8"/>
                    </a:cubicBezTo>
                    <a:cubicBezTo>
                      <a:pt x="95" y="8"/>
                      <a:pt x="94" y="6"/>
                      <a:pt x="94" y="6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94" y="6"/>
                      <a:pt x="93" y="3"/>
                      <a:pt x="93" y="4"/>
                    </a:cubicBezTo>
                    <a:cubicBezTo>
                      <a:pt x="93" y="5"/>
                      <a:pt x="94" y="7"/>
                      <a:pt x="94" y="8"/>
                    </a:cubicBezTo>
                    <a:cubicBezTo>
                      <a:pt x="94" y="9"/>
                      <a:pt x="94" y="8"/>
                      <a:pt x="94" y="8"/>
                    </a:cubicBezTo>
                    <a:cubicBezTo>
                      <a:pt x="93" y="7"/>
                      <a:pt x="93" y="7"/>
                      <a:pt x="93" y="7"/>
                    </a:cubicBezTo>
                    <a:cubicBezTo>
                      <a:pt x="93" y="7"/>
                      <a:pt x="92" y="4"/>
                      <a:pt x="92" y="5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6"/>
                      <a:pt x="92" y="6"/>
                      <a:pt x="91" y="5"/>
                    </a:cubicBezTo>
                    <a:cubicBezTo>
                      <a:pt x="92" y="6"/>
                      <a:pt x="91" y="6"/>
                      <a:pt x="92" y="6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6"/>
                      <a:pt x="92" y="9"/>
                      <a:pt x="91" y="7"/>
                    </a:cubicBezTo>
                    <a:cubicBezTo>
                      <a:pt x="92" y="9"/>
                      <a:pt x="91" y="7"/>
                      <a:pt x="92" y="8"/>
                    </a:cubicBezTo>
                    <a:cubicBezTo>
                      <a:pt x="93" y="9"/>
                      <a:pt x="92" y="9"/>
                      <a:pt x="92" y="10"/>
                    </a:cubicBezTo>
                    <a:cubicBezTo>
                      <a:pt x="91" y="7"/>
                      <a:pt x="91" y="10"/>
                      <a:pt x="91" y="10"/>
                    </a:cubicBezTo>
                    <a:cubicBezTo>
                      <a:pt x="91" y="9"/>
                      <a:pt x="90" y="9"/>
                      <a:pt x="90" y="8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89" y="7"/>
                      <a:pt x="90" y="11"/>
                      <a:pt x="89" y="10"/>
                    </a:cubicBezTo>
                    <a:cubicBezTo>
                      <a:pt x="89" y="9"/>
                      <a:pt x="88" y="8"/>
                      <a:pt x="88" y="7"/>
                    </a:cubicBezTo>
                    <a:cubicBezTo>
                      <a:pt x="90" y="10"/>
                      <a:pt x="89" y="11"/>
                      <a:pt x="90" y="12"/>
                    </a:cubicBezTo>
                    <a:cubicBezTo>
                      <a:pt x="89" y="12"/>
                      <a:pt x="88" y="9"/>
                      <a:pt x="87" y="8"/>
                    </a:cubicBezTo>
                    <a:cubicBezTo>
                      <a:pt x="88" y="10"/>
                      <a:pt x="86" y="7"/>
                      <a:pt x="87" y="9"/>
                    </a:cubicBezTo>
                    <a:cubicBezTo>
                      <a:pt x="88" y="10"/>
                      <a:pt x="88" y="11"/>
                      <a:pt x="88" y="12"/>
                    </a:cubicBezTo>
                    <a:cubicBezTo>
                      <a:pt x="88" y="12"/>
                      <a:pt x="88" y="11"/>
                      <a:pt x="87" y="10"/>
                    </a:cubicBezTo>
                    <a:cubicBezTo>
                      <a:pt x="87" y="10"/>
                      <a:pt x="88" y="12"/>
                      <a:pt x="88" y="13"/>
                    </a:cubicBezTo>
                    <a:cubicBezTo>
                      <a:pt x="88" y="13"/>
                      <a:pt x="89" y="15"/>
                      <a:pt x="88" y="14"/>
                    </a:cubicBezTo>
                    <a:cubicBezTo>
                      <a:pt x="87" y="12"/>
                      <a:pt x="88" y="13"/>
                      <a:pt x="87" y="12"/>
                    </a:cubicBezTo>
                    <a:cubicBezTo>
                      <a:pt x="86" y="12"/>
                      <a:pt x="89" y="16"/>
                      <a:pt x="88" y="16"/>
                    </a:cubicBezTo>
                    <a:cubicBezTo>
                      <a:pt x="89" y="17"/>
                      <a:pt x="90" y="20"/>
                      <a:pt x="90" y="21"/>
                    </a:cubicBezTo>
                    <a:cubicBezTo>
                      <a:pt x="89" y="21"/>
                      <a:pt x="90" y="20"/>
                      <a:pt x="89" y="18"/>
                    </a:cubicBezTo>
                    <a:cubicBezTo>
                      <a:pt x="89" y="18"/>
                      <a:pt x="89" y="18"/>
                      <a:pt x="89" y="18"/>
                    </a:cubicBezTo>
                    <a:cubicBezTo>
                      <a:pt x="87" y="16"/>
                      <a:pt x="87" y="14"/>
                      <a:pt x="86" y="12"/>
                    </a:cubicBezTo>
                    <a:cubicBezTo>
                      <a:pt x="86" y="13"/>
                      <a:pt x="86" y="13"/>
                      <a:pt x="86" y="13"/>
                    </a:cubicBezTo>
                    <a:cubicBezTo>
                      <a:pt x="85" y="12"/>
                      <a:pt x="85" y="11"/>
                      <a:pt x="84" y="10"/>
                    </a:cubicBezTo>
                    <a:cubicBezTo>
                      <a:pt x="85" y="12"/>
                      <a:pt x="84" y="11"/>
                      <a:pt x="84" y="11"/>
                    </a:cubicBezTo>
                    <a:cubicBezTo>
                      <a:pt x="85" y="13"/>
                      <a:pt x="84" y="11"/>
                      <a:pt x="85" y="12"/>
                    </a:cubicBezTo>
                    <a:cubicBezTo>
                      <a:pt x="84" y="13"/>
                      <a:pt x="86" y="15"/>
                      <a:pt x="85" y="15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2" y="11"/>
                      <a:pt x="84" y="14"/>
                      <a:pt x="83" y="13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1" y="13"/>
                      <a:pt x="80" y="14"/>
                      <a:pt x="81" y="18"/>
                    </a:cubicBezTo>
                    <a:cubicBezTo>
                      <a:pt x="80" y="17"/>
                      <a:pt x="79" y="17"/>
                      <a:pt x="78" y="16"/>
                    </a:cubicBezTo>
                    <a:cubicBezTo>
                      <a:pt x="78" y="17"/>
                      <a:pt x="79" y="18"/>
                      <a:pt x="79" y="18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6" y="16"/>
                      <a:pt x="77" y="18"/>
                      <a:pt x="77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17"/>
                      <a:pt x="76" y="19"/>
                      <a:pt x="76" y="19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20"/>
                      <a:pt x="76" y="20"/>
                      <a:pt x="76" y="20"/>
                    </a:cubicBezTo>
                    <a:cubicBezTo>
                      <a:pt x="76" y="20"/>
                      <a:pt x="76" y="20"/>
                      <a:pt x="74" y="19"/>
                    </a:cubicBezTo>
                    <a:cubicBezTo>
                      <a:pt x="75" y="19"/>
                      <a:pt x="75" y="19"/>
                      <a:pt x="75" y="20"/>
                    </a:cubicBezTo>
                    <a:cubicBezTo>
                      <a:pt x="74" y="19"/>
                      <a:pt x="73" y="20"/>
                      <a:pt x="73" y="21"/>
                    </a:cubicBezTo>
                    <a:cubicBezTo>
                      <a:pt x="74" y="21"/>
                      <a:pt x="74" y="21"/>
                      <a:pt x="75" y="23"/>
                    </a:cubicBezTo>
                    <a:cubicBezTo>
                      <a:pt x="76" y="25"/>
                      <a:pt x="74" y="22"/>
                      <a:pt x="75" y="24"/>
                    </a:cubicBezTo>
                    <a:cubicBezTo>
                      <a:pt x="74" y="23"/>
                      <a:pt x="74" y="22"/>
                      <a:pt x="73" y="22"/>
                    </a:cubicBezTo>
                    <a:cubicBezTo>
                      <a:pt x="71" y="20"/>
                      <a:pt x="71" y="22"/>
                      <a:pt x="70" y="23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68" y="22"/>
                      <a:pt x="69" y="25"/>
                      <a:pt x="68" y="24"/>
                    </a:cubicBezTo>
                    <a:cubicBezTo>
                      <a:pt x="68" y="25"/>
                      <a:pt x="70" y="28"/>
                      <a:pt x="69" y="28"/>
                    </a:cubicBezTo>
                    <a:cubicBezTo>
                      <a:pt x="70" y="30"/>
                      <a:pt x="68" y="26"/>
                      <a:pt x="67" y="25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7" y="27"/>
                      <a:pt x="67" y="28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5" y="26"/>
                      <a:pt x="64" y="27"/>
                    </a:cubicBezTo>
                    <a:cubicBezTo>
                      <a:pt x="65" y="28"/>
                      <a:pt x="64" y="28"/>
                      <a:pt x="65" y="29"/>
                    </a:cubicBezTo>
                    <a:cubicBezTo>
                      <a:pt x="65" y="28"/>
                      <a:pt x="65" y="28"/>
                      <a:pt x="65" y="28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64" y="28"/>
                      <a:pt x="64" y="28"/>
                      <a:pt x="64" y="28"/>
                    </a:cubicBezTo>
                    <a:cubicBezTo>
                      <a:pt x="63" y="27"/>
                      <a:pt x="64" y="29"/>
                      <a:pt x="65" y="30"/>
                    </a:cubicBezTo>
                    <a:cubicBezTo>
                      <a:pt x="65" y="31"/>
                      <a:pt x="64" y="30"/>
                      <a:pt x="64" y="29"/>
                    </a:cubicBezTo>
                    <a:cubicBezTo>
                      <a:pt x="63" y="29"/>
                      <a:pt x="64" y="30"/>
                      <a:pt x="64" y="29"/>
                    </a:cubicBezTo>
                    <a:cubicBezTo>
                      <a:pt x="63" y="28"/>
                      <a:pt x="63" y="29"/>
                      <a:pt x="63" y="28"/>
                    </a:cubicBezTo>
                    <a:cubicBezTo>
                      <a:pt x="63" y="28"/>
                      <a:pt x="64" y="30"/>
                      <a:pt x="63" y="30"/>
                    </a:cubicBezTo>
                    <a:cubicBezTo>
                      <a:pt x="63" y="30"/>
                      <a:pt x="63" y="31"/>
                      <a:pt x="62" y="29"/>
                    </a:cubicBezTo>
                    <a:cubicBezTo>
                      <a:pt x="62" y="30"/>
                      <a:pt x="62" y="30"/>
                      <a:pt x="62" y="31"/>
                    </a:cubicBezTo>
                    <a:cubicBezTo>
                      <a:pt x="63" y="31"/>
                      <a:pt x="63" y="31"/>
                      <a:pt x="64" y="32"/>
                    </a:cubicBezTo>
                    <a:cubicBezTo>
                      <a:pt x="64" y="32"/>
                      <a:pt x="64" y="33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4" y="33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3" y="33"/>
                      <a:pt x="62" y="33"/>
                      <a:pt x="62" y="33"/>
                    </a:cubicBezTo>
                    <a:cubicBezTo>
                      <a:pt x="61" y="32"/>
                      <a:pt x="60" y="30"/>
                      <a:pt x="60" y="30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2"/>
                      <a:pt x="60" y="32"/>
                      <a:pt x="59" y="31"/>
                    </a:cubicBezTo>
                    <a:cubicBezTo>
                      <a:pt x="58" y="31"/>
                      <a:pt x="61" y="36"/>
                      <a:pt x="60" y="35"/>
                    </a:cubicBezTo>
                    <a:cubicBezTo>
                      <a:pt x="59" y="33"/>
                      <a:pt x="59" y="33"/>
                      <a:pt x="58" y="33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58" y="33"/>
                      <a:pt x="59" y="34"/>
                    </a:cubicBezTo>
                    <a:cubicBezTo>
                      <a:pt x="60" y="34"/>
                      <a:pt x="59" y="34"/>
                      <a:pt x="59" y="35"/>
                    </a:cubicBezTo>
                    <a:cubicBezTo>
                      <a:pt x="56" y="32"/>
                      <a:pt x="57" y="35"/>
                      <a:pt x="55" y="34"/>
                    </a:cubicBezTo>
                    <a:cubicBezTo>
                      <a:pt x="56" y="36"/>
                      <a:pt x="55" y="35"/>
                      <a:pt x="55" y="36"/>
                    </a:cubicBezTo>
                    <a:cubicBezTo>
                      <a:pt x="54" y="34"/>
                      <a:pt x="55" y="37"/>
                      <a:pt x="54" y="36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4" y="37"/>
                      <a:pt x="57" y="41"/>
                      <a:pt x="55" y="39"/>
                    </a:cubicBezTo>
                    <a:cubicBezTo>
                      <a:pt x="54" y="39"/>
                      <a:pt x="54" y="38"/>
                      <a:pt x="53" y="37"/>
                    </a:cubicBezTo>
                    <a:cubicBezTo>
                      <a:pt x="51" y="35"/>
                      <a:pt x="54" y="40"/>
                      <a:pt x="52" y="38"/>
                    </a:cubicBezTo>
                    <a:cubicBezTo>
                      <a:pt x="52" y="38"/>
                      <a:pt x="53" y="40"/>
                      <a:pt x="54" y="41"/>
                    </a:cubicBezTo>
                    <a:cubicBezTo>
                      <a:pt x="53" y="40"/>
                      <a:pt x="51" y="39"/>
                      <a:pt x="51" y="39"/>
                    </a:cubicBezTo>
                    <a:cubicBezTo>
                      <a:pt x="51" y="40"/>
                      <a:pt x="51" y="40"/>
                      <a:pt x="51" y="40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9" y="39"/>
                      <a:pt x="50" y="40"/>
                      <a:pt x="50" y="41"/>
                    </a:cubicBezTo>
                    <a:cubicBezTo>
                      <a:pt x="49" y="39"/>
                      <a:pt x="48" y="41"/>
                      <a:pt x="47" y="40"/>
                    </a:cubicBezTo>
                    <a:cubicBezTo>
                      <a:pt x="49" y="42"/>
                      <a:pt x="46" y="40"/>
                      <a:pt x="48" y="43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8" y="43"/>
                      <a:pt x="49" y="44"/>
                      <a:pt x="49" y="45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6" y="41"/>
                      <a:pt x="47" y="43"/>
                      <a:pt x="46" y="42"/>
                    </a:cubicBezTo>
                    <a:cubicBezTo>
                      <a:pt x="47" y="43"/>
                      <a:pt x="45" y="42"/>
                      <a:pt x="46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5"/>
                      <a:pt x="47" y="45"/>
                      <a:pt x="47" y="46"/>
                    </a:cubicBezTo>
                    <a:cubicBezTo>
                      <a:pt x="47" y="46"/>
                      <a:pt x="45" y="44"/>
                      <a:pt x="45" y="44"/>
                    </a:cubicBezTo>
                    <a:cubicBezTo>
                      <a:pt x="45" y="44"/>
                      <a:pt x="45" y="44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44"/>
                      <a:pt x="43" y="45"/>
                      <a:pt x="44" y="46"/>
                    </a:cubicBezTo>
                    <a:cubicBezTo>
                      <a:pt x="42" y="46"/>
                      <a:pt x="42" y="48"/>
                      <a:pt x="42" y="49"/>
                    </a:cubicBezTo>
                    <a:cubicBezTo>
                      <a:pt x="42" y="49"/>
                      <a:pt x="41" y="48"/>
                      <a:pt x="42" y="48"/>
                    </a:cubicBezTo>
                    <a:cubicBezTo>
                      <a:pt x="42" y="49"/>
                      <a:pt x="42" y="50"/>
                      <a:pt x="42" y="49"/>
                    </a:cubicBezTo>
                    <a:cubicBezTo>
                      <a:pt x="42" y="50"/>
                      <a:pt x="41" y="48"/>
                      <a:pt x="40" y="49"/>
                    </a:cubicBezTo>
                    <a:cubicBezTo>
                      <a:pt x="40" y="48"/>
                      <a:pt x="41" y="50"/>
                      <a:pt x="41" y="50"/>
                    </a:cubicBezTo>
                    <a:cubicBezTo>
                      <a:pt x="39" y="48"/>
                      <a:pt x="41" y="52"/>
                      <a:pt x="39" y="51"/>
                    </a:cubicBezTo>
                    <a:cubicBezTo>
                      <a:pt x="40" y="52"/>
                      <a:pt x="39" y="51"/>
                      <a:pt x="39" y="50"/>
                    </a:cubicBezTo>
                    <a:cubicBezTo>
                      <a:pt x="39" y="51"/>
                      <a:pt x="38" y="52"/>
                      <a:pt x="39" y="54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38" y="53"/>
                      <a:pt x="38" y="53"/>
                      <a:pt x="38" y="54"/>
                    </a:cubicBezTo>
                    <a:cubicBezTo>
                      <a:pt x="39" y="55"/>
                      <a:pt x="40" y="56"/>
                      <a:pt x="39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9" y="56"/>
                      <a:pt x="39" y="57"/>
                      <a:pt x="39" y="57"/>
                    </a:cubicBezTo>
                    <a:cubicBezTo>
                      <a:pt x="38" y="57"/>
                      <a:pt x="39" y="57"/>
                      <a:pt x="38" y="56"/>
                    </a:cubicBezTo>
                    <a:cubicBezTo>
                      <a:pt x="36" y="54"/>
                      <a:pt x="36" y="56"/>
                      <a:pt x="36" y="56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7" y="58"/>
                      <a:pt x="36" y="56"/>
                      <a:pt x="36" y="56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7" y="59"/>
                      <a:pt x="36" y="58"/>
                    </a:cubicBezTo>
                    <a:cubicBezTo>
                      <a:pt x="36" y="59"/>
                      <a:pt x="37" y="61"/>
                      <a:pt x="38" y="63"/>
                    </a:cubicBezTo>
                    <a:cubicBezTo>
                      <a:pt x="38" y="63"/>
                      <a:pt x="38" y="64"/>
                      <a:pt x="38" y="64"/>
                    </a:cubicBezTo>
                    <a:cubicBezTo>
                      <a:pt x="37" y="63"/>
                      <a:pt x="38" y="64"/>
                      <a:pt x="37" y="63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36" y="62"/>
                      <a:pt x="34" y="61"/>
                      <a:pt x="34" y="60"/>
                    </a:cubicBezTo>
                    <a:cubicBezTo>
                      <a:pt x="34" y="61"/>
                      <a:pt x="33" y="61"/>
                      <a:pt x="32" y="61"/>
                    </a:cubicBezTo>
                    <a:cubicBezTo>
                      <a:pt x="34" y="63"/>
                      <a:pt x="32" y="63"/>
                      <a:pt x="34" y="65"/>
                    </a:cubicBezTo>
                    <a:cubicBezTo>
                      <a:pt x="34" y="65"/>
                      <a:pt x="32" y="63"/>
                      <a:pt x="32" y="63"/>
                    </a:cubicBezTo>
                    <a:cubicBezTo>
                      <a:pt x="32" y="64"/>
                      <a:pt x="31" y="64"/>
                      <a:pt x="31" y="65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6"/>
                      <a:pt x="29" y="66"/>
                      <a:pt x="30" y="68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28" y="67"/>
                      <a:pt x="32" y="69"/>
                      <a:pt x="30" y="69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30" y="69"/>
                      <a:pt x="28" y="68"/>
                      <a:pt x="29" y="70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8" y="69"/>
                      <a:pt x="28" y="69"/>
                      <a:pt x="28" y="71"/>
                    </a:cubicBezTo>
                    <a:cubicBezTo>
                      <a:pt x="27" y="69"/>
                      <a:pt x="27" y="69"/>
                      <a:pt x="27" y="69"/>
                    </a:cubicBezTo>
                    <a:cubicBezTo>
                      <a:pt x="26" y="69"/>
                      <a:pt x="28" y="71"/>
                      <a:pt x="27" y="71"/>
                    </a:cubicBezTo>
                    <a:cubicBezTo>
                      <a:pt x="27" y="71"/>
                      <a:pt x="26" y="71"/>
                      <a:pt x="26" y="70"/>
                    </a:cubicBezTo>
                    <a:cubicBezTo>
                      <a:pt x="27" y="71"/>
                      <a:pt x="26" y="72"/>
                      <a:pt x="27" y="72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3" y="73"/>
                      <a:pt x="21" y="75"/>
                      <a:pt x="21" y="78"/>
                    </a:cubicBezTo>
                    <a:cubicBezTo>
                      <a:pt x="19" y="77"/>
                      <a:pt x="20" y="77"/>
                      <a:pt x="19" y="76"/>
                    </a:cubicBezTo>
                    <a:cubicBezTo>
                      <a:pt x="20" y="77"/>
                      <a:pt x="19" y="77"/>
                      <a:pt x="19" y="78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19" y="78"/>
                      <a:pt x="18" y="77"/>
                      <a:pt x="18" y="78"/>
                    </a:cubicBezTo>
                    <a:cubicBezTo>
                      <a:pt x="18" y="78"/>
                      <a:pt x="18" y="78"/>
                      <a:pt x="18" y="78"/>
                    </a:cubicBezTo>
                    <a:cubicBezTo>
                      <a:pt x="19" y="80"/>
                      <a:pt x="16" y="77"/>
                      <a:pt x="18" y="79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8" y="80"/>
                      <a:pt x="15" y="78"/>
                      <a:pt x="17" y="80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5" y="79"/>
                      <a:pt x="18" y="82"/>
                      <a:pt x="16" y="81"/>
                    </a:cubicBezTo>
                    <a:cubicBezTo>
                      <a:pt x="16" y="82"/>
                      <a:pt x="16" y="83"/>
                      <a:pt x="17" y="84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5" y="85"/>
                      <a:pt x="13" y="86"/>
                      <a:pt x="14" y="89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4" y="90"/>
                      <a:pt x="10" y="89"/>
                      <a:pt x="13" y="92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13" y="93"/>
                      <a:pt x="11" y="93"/>
                      <a:pt x="13" y="94"/>
                    </a:cubicBezTo>
                    <a:cubicBezTo>
                      <a:pt x="12" y="94"/>
                      <a:pt x="12" y="93"/>
                      <a:pt x="12" y="93"/>
                    </a:cubicBezTo>
                    <a:cubicBezTo>
                      <a:pt x="11" y="93"/>
                      <a:pt x="13" y="95"/>
                      <a:pt x="12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8" y="95"/>
                      <a:pt x="4" y="96"/>
                      <a:pt x="6" y="100"/>
                    </a:cubicBezTo>
                    <a:cubicBezTo>
                      <a:pt x="6" y="101"/>
                      <a:pt x="4" y="99"/>
                      <a:pt x="4" y="99"/>
                    </a:cubicBezTo>
                    <a:cubicBezTo>
                      <a:pt x="6" y="103"/>
                      <a:pt x="0" y="102"/>
                      <a:pt x="3" y="107"/>
                    </a:cubicBezTo>
                    <a:cubicBezTo>
                      <a:pt x="4" y="109"/>
                      <a:pt x="9" y="112"/>
                      <a:pt x="9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21" name="Freeform 163">
                <a:extLst>
                  <a:ext uri="{FF2B5EF4-FFF2-40B4-BE49-F238E27FC236}">
                    <a16:creationId xmlns:a16="http://schemas.microsoft.com/office/drawing/2014/main" id="{515B81CB-7281-5A48-9BB5-9B6723DC878F}"/>
                  </a:ext>
                </a:extLst>
              </p:cNvPr>
              <p:cNvSpPr/>
              <p:nvPr/>
            </p:nvSpPr>
            <p:spPr bwMode="auto">
              <a:xfrm>
                <a:off x="4499" y="1925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22" name="Freeform 164">
                <a:extLst>
                  <a:ext uri="{FF2B5EF4-FFF2-40B4-BE49-F238E27FC236}">
                    <a16:creationId xmlns:a16="http://schemas.microsoft.com/office/drawing/2014/main" id="{62FC587B-24BC-F549-81FB-ED1AA3D1C987}"/>
                  </a:ext>
                </a:extLst>
              </p:cNvPr>
              <p:cNvSpPr/>
              <p:nvPr/>
            </p:nvSpPr>
            <p:spPr bwMode="auto">
              <a:xfrm>
                <a:off x="3914" y="1322"/>
                <a:ext cx="2" cy="0"/>
              </a:xfrm>
              <a:custGeom>
                <a:avLst/>
                <a:gdLst>
                  <a:gd name="T0" fmla="*/ 2 w 2"/>
                  <a:gd name="T1" fmla="*/ 2 w 2"/>
                  <a:gd name="T2" fmla="*/ 0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23" name="Freeform 165">
                <a:extLst>
                  <a:ext uri="{FF2B5EF4-FFF2-40B4-BE49-F238E27FC236}">
                    <a16:creationId xmlns:a16="http://schemas.microsoft.com/office/drawing/2014/main" id="{FBB2F19B-7CCA-4B49-B897-283E8AEABDC0}"/>
                  </a:ext>
                </a:extLst>
              </p:cNvPr>
              <p:cNvSpPr/>
              <p:nvPr/>
            </p:nvSpPr>
            <p:spPr bwMode="auto">
              <a:xfrm>
                <a:off x="3122" y="2198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0 w 2"/>
                  <a:gd name="T3" fmla="*/ 0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24" name="Freeform 166">
                <a:extLst>
                  <a:ext uri="{FF2B5EF4-FFF2-40B4-BE49-F238E27FC236}">
                    <a16:creationId xmlns:a16="http://schemas.microsoft.com/office/drawing/2014/main" id="{97E38548-3D36-014C-A955-94D9434F1689}"/>
                  </a:ext>
                </a:extLst>
              </p:cNvPr>
              <p:cNvSpPr/>
              <p:nvPr/>
            </p:nvSpPr>
            <p:spPr bwMode="auto">
              <a:xfrm>
                <a:off x="3126" y="2183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25" name="Freeform 167">
                <a:extLst>
                  <a:ext uri="{FF2B5EF4-FFF2-40B4-BE49-F238E27FC236}">
                    <a16:creationId xmlns:a16="http://schemas.microsoft.com/office/drawing/2014/main" id="{94233F58-AD68-B849-BBCE-8C5AE7A9EF4D}"/>
                  </a:ext>
                </a:extLst>
              </p:cNvPr>
              <p:cNvSpPr/>
              <p:nvPr/>
            </p:nvSpPr>
            <p:spPr bwMode="auto">
              <a:xfrm>
                <a:off x="3540" y="154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26" name="Freeform 168">
                <a:extLst>
                  <a:ext uri="{FF2B5EF4-FFF2-40B4-BE49-F238E27FC236}">
                    <a16:creationId xmlns:a16="http://schemas.microsoft.com/office/drawing/2014/main" id="{9DDEB5A1-6719-DF44-B896-3E712E8AEBAD}"/>
                  </a:ext>
                </a:extLst>
              </p:cNvPr>
              <p:cNvSpPr/>
              <p:nvPr/>
            </p:nvSpPr>
            <p:spPr bwMode="auto">
              <a:xfrm flipH="1">
                <a:off x="3156" y="22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27" name="Freeform 169">
                <a:extLst>
                  <a:ext uri="{FF2B5EF4-FFF2-40B4-BE49-F238E27FC236}">
                    <a16:creationId xmlns:a16="http://schemas.microsoft.com/office/drawing/2014/main" id="{546C1587-7162-FC40-B92E-B109E5F46DBE}"/>
                  </a:ext>
                </a:extLst>
              </p:cNvPr>
              <p:cNvSpPr/>
              <p:nvPr/>
            </p:nvSpPr>
            <p:spPr bwMode="auto">
              <a:xfrm flipH="1">
                <a:off x="3129" y="2183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28" name="Freeform 170">
                <a:extLst>
                  <a:ext uri="{FF2B5EF4-FFF2-40B4-BE49-F238E27FC236}">
                    <a16:creationId xmlns:a16="http://schemas.microsoft.com/office/drawing/2014/main" id="{0F288876-45DD-F840-BD38-1C4B36F35060}"/>
                  </a:ext>
                </a:extLst>
              </p:cNvPr>
              <p:cNvSpPr/>
              <p:nvPr/>
            </p:nvSpPr>
            <p:spPr bwMode="auto">
              <a:xfrm flipH="1">
                <a:off x="3129" y="21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29" name="Freeform 171">
                <a:extLst>
                  <a:ext uri="{FF2B5EF4-FFF2-40B4-BE49-F238E27FC236}">
                    <a16:creationId xmlns:a16="http://schemas.microsoft.com/office/drawing/2014/main" id="{4F412D50-7517-A64F-9997-0E0F75FBEC52}"/>
                  </a:ext>
                </a:extLst>
              </p:cNvPr>
              <p:cNvSpPr/>
              <p:nvPr/>
            </p:nvSpPr>
            <p:spPr bwMode="auto">
              <a:xfrm flipH="1">
                <a:off x="3129" y="21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30" name="Freeform 172">
                <a:extLst>
                  <a:ext uri="{FF2B5EF4-FFF2-40B4-BE49-F238E27FC236}">
                    <a16:creationId xmlns:a16="http://schemas.microsoft.com/office/drawing/2014/main" id="{3A9197C7-84FF-1449-9A85-25B767C397DC}"/>
                  </a:ext>
                </a:extLst>
              </p:cNvPr>
              <p:cNvSpPr/>
              <p:nvPr/>
            </p:nvSpPr>
            <p:spPr bwMode="auto">
              <a:xfrm>
                <a:off x="3205" y="2162"/>
                <a:ext cx="2" cy="9"/>
              </a:xfrm>
              <a:custGeom>
                <a:avLst/>
                <a:gdLst>
                  <a:gd name="T0" fmla="*/ 1 w 1"/>
                  <a:gd name="T1" fmla="*/ 2 h 4"/>
                  <a:gd name="T2" fmla="*/ 1 w 1"/>
                  <a:gd name="T3" fmla="*/ 0 h 4"/>
                  <a:gd name="T4" fmla="*/ 1 w 1"/>
                  <a:gd name="T5" fmla="*/ 4 h 4"/>
                  <a:gd name="T6" fmla="*/ 1 w 1"/>
                  <a:gd name="T7" fmla="*/ 4 h 4"/>
                  <a:gd name="T8" fmla="*/ 1 w 1"/>
                  <a:gd name="T9" fmla="*/ 3 h 4"/>
                  <a:gd name="T10" fmla="*/ 1 w 1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31" name="Freeform 173">
                <a:extLst>
                  <a:ext uri="{FF2B5EF4-FFF2-40B4-BE49-F238E27FC236}">
                    <a16:creationId xmlns:a16="http://schemas.microsoft.com/office/drawing/2014/main" id="{4318C727-5477-2547-BA34-FCAA7914A312}"/>
                  </a:ext>
                </a:extLst>
              </p:cNvPr>
              <p:cNvSpPr/>
              <p:nvPr/>
            </p:nvSpPr>
            <p:spPr bwMode="auto">
              <a:xfrm flipH="1">
                <a:off x="3207" y="2166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32" name="Freeform 174">
                <a:extLst>
                  <a:ext uri="{FF2B5EF4-FFF2-40B4-BE49-F238E27FC236}">
                    <a16:creationId xmlns:a16="http://schemas.microsoft.com/office/drawing/2014/main" id="{C28F777A-6138-104A-B929-4D84F36D0DB4}"/>
                  </a:ext>
                </a:extLst>
              </p:cNvPr>
              <p:cNvSpPr/>
              <p:nvPr/>
            </p:nvSpPr>
            <p:spPr bwMode="auto">
              <a:xfrm flipH="1">
                <a:off x="3207" y="216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33" name="Freeform 175">
                <a:extLst>
                  <a:ext uri="{FF2B5EF4-FFF2-40B4-BE49-F238E27FC236}">
                    <a16:creationId xmlns:a16="http://schemas.microsoft.com/office/drawing/2014/main" id="{7088AB13-9C09-BA4C-A528-3FAB93B30978}"/>
                  </a:ext>
                </a:extLst>
              </p:cNvPr>
              <p:cNvSpPr/>
              <p:nvPr/>
            </p:nvSpPr>
            <p:spPr bwMode="auto">
              <a:xfrm flipH="1">
                <a:off x="3194" y="2156"/>
                <a:ext cx="0" cy="6"/>
              </a:xfrm>
              <a:custGeom>
                <a:avLst/>
                <a:gdLst>
                  <a:gd name="T0" fmla="*/ 2 h 3"/>
                  <a:gd name="T1" fmla="*/ 2 h 3"/>
                  <a:gd name="T2" fmla="*/ 2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3">
                    <a:moveTo>
                      <a:pt x="0" y="2"/>
                    </a:moveTo>
                    <a:cubicBezTo>
                      <a:pt x="0" y="0"/>
                      <a:pt x="0" y="2"/>
                      <a:pt x="0" y="2"/>
                    </a:cubicBezTo>
                    <a:cubicBezTo>
                      <a:pt x="0" y="3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34" name="Freeform 176">
                <a:extLst>
                  <a:ext uri="{FF2B5EF4-FFF2-40B4-BE49-F238E27FC236}">
                    <a16:creationId xmlns:a16="http://schemas.microsoft.com/office/drawing/2014/main" id="{ADC8E391-1667-6C48-9994-1D3B5DCB2EE7}"/>
                  </a:ext>
                </a:extLst>
              </p:cNvPr>
              <p:cNvSpPr/>
              <p:nvPr/>
            </p:nvSpPr>
            <p:spPr bwMode="auto">
              <a:xfrm>
                <a:off x="3209" y="219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35" name="Freeform 177">
                <a:extLst>
                  <a:ext uri="{FF2B5EF4-FFF2-40B4-BE49-F238E27FC236}">
                    <a16:creationId xmlns:a16="http://schemas.microsoft.com/office/drawing/2014/main" id="{99F1832B-8423-7745-8FD2-5F98779CA8D8}"/>
                  </a:ext>
                </a:extLst>
              </p:cNvPr>
              <p:cNvSpPr/>
              <p:nvPr/>
            </p:nvSpPr>
            <p:spPr bwMode="auto">
              <a:xfrm flipH="1">
                <a:off x="3472" y="20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36" name="Freeform 178">
                <a:extLst>
                  <a:ext uri="{FF2B5EF4-FFF2-40B4-BE49-F238E27FC236}">
                    <a16:creationId xmlns:a16="http://schemas.microsoft.com/office/drawing/2014/main" id="{F9EAFE5C-A8A8-3F40-86AC-61AB6850EB54}"/>
                  </a:ext>
                </a:extLst>
              </p:cNvPr>
              <p:cNvSpPr/>
              <p:nvPr/>
            </p:nvSpPr>
            <p:spPr bwMode="auto">
              <a:xfrm flipH="1">
                <a:off x="3201" y="215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37" name="Freeform 179">
                <a:extLst>
                  <a:ext uri="{FF2B5EF4-FFF2-40B4-BE49-F238E27FC236}">
                    <a16:creationId xmlns:a16="http://schemas.microsoft.com/office/drawing/2014/main" id="{9E9B388A-22FD-6D49-AD6F-A881518E1507}"/>
                  </a:ext>
                </a:extLst>
              </p:cNvPr>
              <p:cNvSpPr/>
              <p:nvPr/>
            </p:nvSpPr>
            <p:spPr bwMode="auto">
              <a:xfrm>
                <a:off x="3211" y="219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38" name="Freeform 180">
                <a:extLst>
                  <a:ext uri="{FF2B5EF4-FFF2-40B4-BE49-F238E27FC236}">
                    <a16:creationId xmlns:a16="http://schemas.microsoft.com/office/drawing/2014/main" id="{2E111724-992A-5D48-A5DF-D7E58F49B8F4}"/>
                  </a:ext>
                </a:extLst>
              </p:cNvPr>
              <p:cNvSpPr/>
              <p:nvPr/>
            </p:nvSpPr>
            <p:spPr bwMode="auto">
              <a:xfrm flipH="1">
                <a:off x="3317" y="2561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39" name="Freeform 181">
                <a:extLst>
                  <a:ext uri="{FF2B5EF4-FFF2-40B4-BE49-F238E27FC236}">
                    <a16:creationId xmlns:a16="http://schemas.microsoft.com/office/drawing/2014/main" id="{F025CB90-D20F-EF4C-823F-5475862FDB4E}"/>
                  </a:ext>
                </a:extLst>
              </p:cNvPr>
              <p:cNvSpPr/>
              <p:nvPr/>
            </p:nvSpPr>
            <p:spPr bwMode="auto">
              <a:xfrm>
                <a:off x="3345" y="253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40" name="Freeform 182">
                <a:extLst>
                  <a:ext uri="{FF2B5EF4-FFF2-40B4-BE49-F238E27FC236}">
                    <a16:creationId xmlns:a16="http://schemas.microsoft.com/office/drawing/2014/main" id="{6AE0202F-0EE5-B342-A4BE-3707767939B7}"/>
                  </a:ext>
                </a:extLst>
              </p:cNvPr>
              <p:cNvSpPr/>
              <p:nvPr/>
            </p:nvSpPr>
            <p:spPr bwMode="auto">
              <a:xfrm>
                <a:off x="3211" y="2192"/>
                <a:ext cx="2" cy="6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0 h 3"/>
                  <a:gd name="T4" fmla="*/ 0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41" name="Freeform 183">
                <a:extLst>
                  <a:ext uri="{FF2B5EF4-FFF2-40B4-BE49-F238E27FC236}">
                    <a16:creationId xmlns:a16="http://schemas.microsoft.com/office/drawing/2014/main" id="{790E4202-0DC6-B140-95C6-EBD191BACF63}"/>
                  </a:ext>
                </a:extLst>
              </p:cNvPr>
              <p:cNvSpPr/>
              <p:nvPr/>
            </p:nvSpPr>
            <p:spPr bwMode="auto">
              <a:xfrm>
                <a:off x="3266" y="2548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42" name="Freeform 184">
                <a:extLst>
                  <a:ext uri="{FF2B5EF4-FFF2-40B4-BE49-F238E27FC236}">
                    <a16:creationId xmlns:a16="http://schemas.microsoft.com/office/drawing/2014/main" id="{2EC99337-BEF0-134D-94C0-6BC52C13068E}"/>
                  </a:ext>
                </a:extLst>
              </p:cNvPr>
              <p:cNvSpPr/>
              <p:nvPr/>
            </p:nvSpPr>
            <p:spPr bwMode="auto">
              <a:xfrm flipH="1">
                <a:off x="3271" y="254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43" name="Freeform 185">
                <a:extLst>
                  <a:ext uri="{FF2B5EF4-FFF2-40B4-BE49-F238E27FC236}">
                    <a16:creationId xmlns:a16="http://schemas.microsoft.com/office/drawing/2014/main" id="{7DABB305-5336-C248-B574-3FDF09F9E779}"/>
                  </a:ext>
                </a:extLst>
              </p:cNvPr>
              <p:cNvSpPr/>
              <p:nvPr/>
            </p:nvSpPr>
            <p:spPr bwMode="auto">
              <a:xfrm flipH="1">
                <a:off x="3273" y="255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44" name="Freeform 186">
                <a:extLst>
                  <a:ext uri="{FF2B5EF4-FFF2-40B4-BE49-F238E27FC236}">
                    <a16:creationId xmlns:a16="http://schemas.microsoft.com/office/drawing/2014/main" id="{1453B6DC-C923-C648-B4D5-F48E69FEE548}"/>
                  </a:ext>
                </a:extLst>
              </p:cNvPr>
              <p:cNvSpPr/>
              <p:nvPr/>
            </p:nvSpPr>
            <p:spPr bwMode="auto">
              <a:xfrm>
                <a:off x="3271" y="2557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45" name="Freeform 187">
                <a:extLst>
                  <a:ext uri="{FF2B5EF4-FFF2-40B4-BE49-F238E27FC236}">
                    <a16:creationId xmlns:a16="http://schemas.microsoft.com/office/drawing/2014/main" id="{660F4E11-F652-BB44-A200-4E59058C7E84}"/>
                  </a:ext>
                </a:extLst>
              </p:cNvPr>
              <p:cNvSpPr/>
              <p:nvPr/>
            </p:nvSpPr>
            <p:spPr bwMode="auto">
              <a:xfrm flipH="1">
                <a:off x="4616" y="18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46" name="Freeform 188">
                <a:extLst>
                  <a:ext uri="{FF2B5EF4-FFF2-40B4-BE49-F238E27FC236}">
                    <a16:creationId xmlns:a16="http://schemas.microsoft.com/office/drawing/2014/main" id="{ECFB5C87-BE57-8643-AB19-204329908CC2}"/>
                  </a:ext>
                </a:extLst>
              </p:cNvPr>
              <p:cNvSpPr/>
              <p:nvPr/>
            </p:nvSpPr>
            <p:spPr bwMode="auto">
              <a:xfrm flipH="1">
                <a:off x="3175" y="221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47" name="Freeform 189">
                <a:extLst>
                  <a:ext uri="{FF2B5EF4-FFF2-40B4-BE49-F238E27FC236}">
                    <a16:creationId xmlns:a16="http://schemas.microsoft.com/office/drawing/2014/main" id="{AD68E4FA-384F-274F-893C-44CD73A4B385}"/>
                  </a:ext>
                </a:extLst>
              </p:cNvPr>
              <p:cNvSpPr/>
              <p:nvPr/>
            </p:nvSpPr>
            <p:spPr bwMode="auto">
              <a:xfrm flipH="1">
                <a:off x="3137" y="218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48" name="Freeform 190">
                <a:extLst>
                  <a:ext uri="{FF2B5EF4-FFF2-40B4-BE49-F238E27FC236}">
                    <a16:creationId xmlns:a16="http://schemas.microsoft.com/office/drawing/2014/main" id="{A76749DA-CC14-F14E-BE2A-994640A918EB}"/>
                  </a:ext>
                </a:extLst>
              </p:cNvPr>
              <p:cNvSpPr/>
              <p:nvPr/>
            </p:nvSpPr>
            <p:spPr bwMode="auto">
              <a:xfrm>
                <a:off x="3203" y="216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1" y="1"/>
                      <a:pt x="0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49" name="Freeform 191">
                <a:extLst>
                  <a:ext uri="{FF2B5EF4-FFF2-40B4-BE49-F238E27FC236}">
                    <a16:creationId xmlns:a16="http://schemas.microsoft.com/office/drawing/2014/main" id="{9FADB787-F891-ED4E-B9BB-97FFA64E98CB}"/>
                  </a:ext>
                </a:extLst>
              </p:cNvPr>
              <p:cNvSpPr/>
              <p:nvPr/>
            </p:nvSpPr>
            <p:spPr bwMode="auto">
              <a:xfrm>
                <a:off x="4497" y="192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50" name="Freeform 192">
                <a:extLst>
                  <a:ext uri="{FF2B5EF4-FFF2-40B4-BE49-F238E27FC236}">
                    <a16:creationId xmlns:a16="http://schemas.microsoft.com/office/drawing/2014/main" id="{8D759A7F-4D44-FB41-84A1-31EAB110C468}"/>
                  </a:ext>
                </a:extLst>
              </p:cNvPr>
              <p:cNvSpPr/>
              <p:nvPr/>
            </p:nvSpPr>
            <p:spPr bwMode="auto">
              <a:xfrm>
                <a:off x="3082" y="2156"/>
                <a:ext cx="131" cy="91"/>
              </a:xfrm>
              <a:custGeom>
                <a:avLst/>
                <a:gdLst>
                  <a:gd name="T0" fmla="*/ 46 w 62"/>
                  <a:gd name="T1" fmla="*/ 23 h 43"/>
                  <a:gd name="T2" fmla="*/ 51 w 62"/>
                  <a:gd name="T3" fmla="*/ 20 h 43"/>
                  <a:gd name="T4" fmla="*/ 54 w 62"/>
                  <a:gd name="T5" fmla="*/ 19 h 43"/>
                  <a:gd name="T6" fmla="*/ 58 w 62"/>
                  <a:gd name="T7" fmla="*/ 21 h 43"/>
                  <a:gd name="T8" fmla="*/ 60 w 62"/>
                  <a:gd name="T9" fmla="*/ 20 h 43"/>
                  <a:gd name="T10" fmla="*/ 61 w 62"/>
                  <a:gd name="T11" fmla="*/ 16 h 43"/>
                  <a:gd name="T12" fmla="*/ 62 w 62"/>
                  <a:gd name="T13" fmla="*/ 13 h 43"/>
                  <a:gd name="T14" fmla="*/ 62 w 62"/>
                  <a:gd name="T15" fmla="*/ 11 h 43"/>
                  <a:gd name="T16" fmla="*/ 58 w 62"/>
                  <a:gd name="T17" fmla="*/ 12 h 43"/>
                  <a:gd name="T18" fmla="*/ 56 w 62"/>
                  <a:gd name="T19" fmla="*/ 9 h 43"/>
                  <a:gd name="T20" fmla="*/ 57 w 62"/>
                  <a:gd name="T21" fmla="*/ 2 h 43"/>
                  <a:gd name="T22" fmla="*/ 56 w 62"/>
                  <a:gd name="T23" fmla="*/ 2 h 43"/>
                  <a:gd name="T24" fmla="*/ 55 w 62"/>
                  <a:gd name="T25" fmla="*/ 5 h 43"/>
                  <a:gd name="T26" fmla="*/ 54 w 62"/>
                  <a:gd name="T27" fmla="*/ 3 h 43"/>
                  <a:gd name="T28" fmla="*/ 53 w 62"/>
                  <a:gd name="T29" fmla="*/ 8 h 43"/>
                  <a:gd name="T30" fmla="*/ 51 w 62"/>
                  <a:gd name="T31" fmla="*/ 3 h 43"/>
                  <a:gd name="T32" fmla="*/ 51 w 62"/>
                  <a:gd name="T33" fmla="*/ 1 h 43"/>
                  <a:gd name="T34" fmla="*/ 50 w 62"/>
                  <a:gd name="T35" fmla="*/ 4 h 43"/>
                  <a:gd name="T36" fmla="*/ 49 w 62"/>
                  <a:gd name="T37" fmla="*/ 2 h 43"/>
                  <a:gd name="T38" fmla="*/ 48 w 62"/>
                  <a:gd name="T39" fmla="*/ 7 h 43"/>
                  <a:gd name="T40" fmla="*/ 47 w 62"/>
                  <a:gd name="T41" fmla="*/ 12 h 43"/>
                  <a:gd name="T42" fmla="*/ 46 w 62"/>
                  <a:gd name="T43" fmla="*/ 7 h 43"/>
                  <a:gd name="T44" fmla="*/ 43 w 62"/>
                  <a:gd name="T45" fmla="*/ 7 h 43"/>
                  <a:gd name="T46" fmla="*/ 42 w 62"/>
                  <a:gd name="T47" fmla="*/ 7 h 43"/>
                  <a:gd name="T48" fmla="*/ 40 w 62"/>
                  <a:gd name="T49" fmla="*/ 8 h 43"/>
                  <a:gd name="T50" fmla="*/ 37 w 62"/>
                  <a:gd name="T51" fmla="*/ 9 h 43"/>
                  <a:gd name="T52" fmla="*/ 36 w 62"/>
                  <a:gd name="T53" fmla="*/ 10 h 43"/>
                  <a:gd name="T54" fmla="*/ 36 w 62"/>
                  <a:gd name="T55" fmla="*/ 10 h 43"/>
                  <a:gd name="T56" fmla="*/ 35 w 62"/>
                  <a:gd name="T57" fmla="*/ 12 h 43"/>
                  <a:gd name="T58" fmla="*/ 34 w 62"/>
                  <a:gd name="T59" fmla="*/ 10 h 43"/>
                  <a:gd name="T60" fmla="*/ 33 w 62"/>
                  <a:gd name="T61" fmla="*/ 12 h 43"/>
                  <a:gd name="T62" fmla="*/ 30 w 62"/>
                  <a:gd name="T63" fmla="*/ 11 h 43"/>
                  <a:gd name="T64" fmla="*/ 28 w 62"/>
                  <a:gd name="T65" fmla="*/ 12 h 43"/>
                  <a:gd name="T66" fmla="*/ 26 w 62"/>
                  <a:gd name="T67" fmla="*/ 12 h 43"/>
                  <a:gd name="T68" fmla="*/ 26 w 62"/>
                  <a:gd name="T69" fmla="*/ 14 h 43"/>
                  <a:gd name="T70" fmla="*/ 25 w 62"/>
                  <a:gd name="T71" fmla="*/ 13 h 43"/>
                  <a:gd name="T72" fmla="*/ 24 w 62"/>
                  <a:gd name="T73" fmla="*/ 15 h 43"/>
                  <a:gd name="T74" fmla="*/ 22 w 62"/>
                  <a:gd name="T75" fmla="*/ 16 h 43"/>
                  <a:gd name="T76" fmla="*/ 21 w 62"/>
                  <a:gd name="T77" fmla="*/ 17 h 43"/>
                  <a:gd name="T78" fmla="*/ 22 w 62"/>
                  <a:gd name="T79" fmla="*/ 25 h 43"/>
                  <a:gd name="T80" fmla="*/ 19 w 62"/>
                  <a:gd name="T81" fmla="*/ 21 h 43"/>
                  <a:gd name="T82" fmla="*/ 17 w 62"/>
                  <a:gd name="T83" fmla="*/ 23 h 43"/>
                  <a:gd name="T84" fmla="*/ 16 w 62"/>
                  <a:gd name="T85" fmla="*/ 23 h 43"/>
                  <a:gd name="T86" fmla="*/ 11 w 62"/>
                  <a:gd name="T87" fmla="*/ 24 h 43"/>
                  <a:gd name="T88" fmla="*/ 10 w 62"/>
                  <a:gd name="T89" fmla="*/ 24 h 43"/>
                  <a:gd name="T90" fmla="*/ 8 w 62"/>
                  <a:gd name="T91" fmla="*/ 31 h 43"/>
                  <a:gd name="T92" fmla="*/ 7 w 62"/>
                  <a:gd name="T93" fmla="*/ 32 h 43"/>
                  <a:gd name="T94" fmla="*/ 12 w 62"/>
                  <a:gd name="T95" fmla="*/ 41 h 43"/>
                  <a:gd name="T96" fmla="*/ 18 w 62"/>
                  <a:gd name="T97" fmla="*/ 38 h 43"/>
                  <a:gd name="T98" fmla="*/ 28 w 62"/>
                  <a:gd name="T99" fmla="*/ 27 h 43"/>
                  <a:gd name="T100" fmla="*/ 31 w 62"/>
                  <a:gd name="T101" fmla="*/ 31 h 43"/>
                  <a:gd name="T102" fmla="*/ 36 w 62"/>
                  <a:gd name="T103" fmla="*/ 29 h 43"/>
                  <a:gd name="T104" fmla="*/ 41 w 62"/>
                  <a:gd name="T105" fmla="*/ 2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2" h="43">
                    <a:moveTo>
                      <a:pt x="44" y="25"/>
                    </a:moveTo>
                    <a:cubicBezTo>
                      <a:pt x="44" y="25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5" y="27"/>
                    </a:cubicBezTo>
                    <a:cubicBezTo>
                      <a:pt x="45" y="26"/>
                      <a:pt x="45" y="25"/>
                      <a:pt x="45" y="25"/>
                    </a:cubicBezTo>
                    <a:cubicBezTo>
                      <a:pt x="46" y="27"/>
                      <a:pt x="46" y="25"/>
                      <a:pt x="46" y="26"/>
                    </a:cubicBezTo>
                    <a:cubicBezTo>
                      <a:pt x="46" y="24"/>
                      <a:pt x="46" y="22"/>
                      <a:pt x="46" y="23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4"/>
                      <a:pt x="48" y="27"/>
                      <a:pt x="48" y="23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9" y="23"/>
                      <a:pt x="50" y="25"/>
                      <a:pt x="50" y="22"/>
                    </a:cubicBezTo>
                    <a:cubicBezTo>
                      <a:pt x="50" y="23"/>
                      <a:pt x="51" y="23"/>
                      <a:pt x="51" y="23"/>
                    </a:cubicBezTo>
                    <a:cubicBezTo>
                      <a:pt x="51" y="22"/>
                      <a:pt x="51" y="22"/>
                      <a:pt x="51" y="20"/>
                    </a:cubicBezTo>
                    <a:cubicBezTo>
                      <a:pt x="51" y="20"/>
                      <a:pt x="52" y="21"/>
                      <a:pt x="52" y="21"/>
                    </a:cubicBezTo>
                    <a:cubicBezTo>
                      <a:pt x="52" y="22"/>
                      <a:pt x="52" y="24"/>
                      <a:pt x="52" y="22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3" y="22"/>
                      <a:pt x="53" y="20"/>
                      <a:pt x="53" y="21"/>
                    </a:cubicBezTo>
                    <a:cubicBezTo>
                      <a:pt x="54" y="20"/>
                      <a:pt x="54" y="20"/>
                      <a:pt x="54" y="18"/>
                    </a:cubicBezTo>
                    <a:cubicBezTo>
                      <a:pt x="54" y="18"/>
                      <a:pt x="54" y="20"/>
                      <a:pt x="54" y="19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1"/>
                      <a:pt x="55" y="20"/>
                      <a:pt x="56" y="19"/>
                    </a:cubicBezTo>
                    <a:cubicBezTo>
                      <a:pt x="56" y="22"/>
                      <a:pt x="56" y="19"/>
                      <a:pt x="57" y="21"/>
                    </a:cubicBezTo>
                    <a:cubicBezTo>
                      <a:pt x="57" y="19"/>
                      <a:pt x="57" y="21"/>
                      <a:pt x="58" y="18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0"/>
                      <a:pt x="58" y="20"/>
                      <a:pt x="58" y="21"/>
                    </a:cubicBezTo>
                    <a:cubicBezTo>
                      <a:pt x="58" y="21"/>
                      <a:pt x="59" y="19"/>
                      <a:pt x="59" y="18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9"/>
                      <a:pt x="60" y="17"/>
                      <a:pt x="60" y="15"/>
                    </a:cubicBezTo>
                    <a:cubicBezTo>
                      <a:pt x="60" y="16"/>
                      <a:pt x="60" y="15"/>
                      <a:pt x="60" y="16"/>
                    </a:cubicBezTo>
                    <a:cubicBezTo>
                      <a:pt x="60" y="17"/>
                      <a:pt x="59" y="19"/>
                      <a:pt x="59" y="20"/>
                    </a:cubicBezTo>
                    <a:cubicBezTo>
                      <a:pt x="59" y="21"/>
                      <a:pt x="60" y="18"/>
                      <a:pt x="60" y="20"/>
                    </a:cubicBezTo>
                    <a:cubicBezTo>
                      <a:pt x="60" y="20"/>
                      <a:pt x="60" y="20"/>
                      <a:pt x="60" y="18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0" y="20"/>
                      <a:pt x="60" y="20"/>
                      <a:pt x="60" y="19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2" y="15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62" y="15"/>
                      <a:pt x="62" y="14"/>
                      <a:pt x="62" y="16"/>
                    </a:cubicBezTo>
                    <a:cubicBezTo>
                      <a:pt x="61" y="17"/>
                      <a:pt x="61" y="18"/>
                      <a:pt x="61" y="19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6"/>
                      <a:pt x="62" y="16"/>
                      <a:pt x="62" y="14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4"/>
                      <a:pt x="62" y="12"/>
                      <a:pt x="61" y="14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1" y="15"/>
                      <a:pt x="60" y="17"/>
                      <a:pt x="61" y="15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1" y="13"/>
                      <a:pt x="61" y="14"/>
                      <a:pt x="61" y="14"/>
                    </a:cubicBezTo>
                    <a:cubicBezTo>
                      <a:pt x="62" y="11"/>
                      <a:pt x="62" y="11"/>
                      <a:pt x="62" y="11"/>
                    </a:cubicBezTo>
                    <a:cubicBezTo>
                      <a:pt x="61" y="15"/>
                      <a:pt x="61" y="12"/>
                      <a:pt x="60" y="13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1"/>
                      <a:pt x="60" y="14"/>
                      <a:pt x="60" y="14"/>
                    </a:cubicBezTo>
                    <a:cubicBezTo>
                      <a:pt x="60" y="13"/>
                      <a:pt x="61" y="11"/>
                      <a:pt x="61" y="10"/>
                    </a:cubicBezTo>
                    <a:cubicBezTo>
                      <a:pt x="60" y="10"/>
                      <a:pt x="59" y="12"/>
                      <a:pt x="59" y="10"/>
                    </a:cubicBezTo>
                    <a:cubicBezTo>
                      <a:pt x="59" y="10"/>
                      <a:pt x="59" y="11"/>
                      <a:pt x="58" y="12"/>
                    </a:cubicBezTo>
                    <a:cubicBezTo>
                      <a:pt x="58" y="12"/>
                      <a:pt x="59" y="9"/>
                      <a:pt x="58" y="11"/>
                    </a:cubicBezTo>
                    <a:cubicBezTo>
                      <a:pt x="58" y="10"/>
                      <a:pt x="58" y="9"/>
                      <a:pt x="59" y="8"/>
                    </a:cubicBezTo>
                    <a:cubicBezTo>
                      <a:pt x="58" y="9"/>
                      <a:pt x="58" y="8"/>
                      <a:pt x="58" y="10"/>
                    </a:cubicBezTo>
                    <a:cubicBezTo>
                      <a:pt x="58" y="9"/>
                      <a:pt x="57" y="9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7" y="8"/>
                      <a:pt x="56" y="9"/>
                      <a:pt x="56" y="9"/>
                    </a:cubicBezTo>
                    <a:cubicBezTo>
                      <a:pt x="56" y="11"/>
                      <a:pt x="56" y="11"/>
                      <a:pt x="56" y="12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1"/>
                      <a:pt x="56" y="9"/>
                      <a:pt x="56" y="9"/>
                    </a:cubicBezTo>
                    <a:cubicBezTo>
                      <a:pt x="56" y="6"/>
                      <a:pt x="56" y="9"/>
                      <a:pt x="56" y="6"/>
                    </a:cubicBezTo>
                    <a:cubicBezTo>
                      <a:pt x="56" y="4"/>
                      <a:pt x="57" y="4"/>
                      <a:pt x="57" y="5"/>
                    </a:cubicBezTo>
                    <a:cubicBezTo>
                      <a:pt x="58" y="3"/>
                      <a:pt x="57" y="5"/>
                      <a:pt x="57" y="2"/>
                    </a:cubicBezTo>
                    <a:cubicBezTo>
                      <a:pt x="57" y="3"/>
                      <a:pt x="57" y="4"/>
                      <a:pt x="56" y="4"/>
                    </a:cubicBezTo>
                    <a:cubicBezTo>
                      <a:pt x="56" y="5"/>
                      <a:pt x="56" y="6"/>
                      <a:pt x="56" y="7"/>
                    </a:cubicBezTo>
                    <a:cubicBezTo>
                      <a:pt x="56" y="9"/>
                      <a:pt x="56" y="5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5"/>
                      <a:pt x="55" y="5"/>
                    </a:cubicBezTo>
                    <a:cubicBezTo>
                      <a:pt x="55" y="1"/>
                      <a:pt x="56" y="4"/>
                      <a:pt x="56" y="2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5" y="0"/>
                      <a:pt x="56" y="3"/>
                      <a:pt x="55" y="2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3"/>
                      <a:pt x="55" y="4"/>
                      <a:pt x="55" y="4"/>
                    </a:cubicBezTo>
                    <a:cubicBezTo>
                      <a:pt x="55" y="7"/>
                      <a:pt x="55" y="5"/>
                      <a:pt x="55" y="5"/>
                    </a:cubicBezTo>
                    <a:cubicBezTo>
                      <a:pt x="54" y="7"/>
                      <a:pt x="55" y="5"/>
                      <a:pt x="55" y="7"/>
                    </a:cubicBezTo>
                    <a:cubicBezTo>
                      <a:pt x="55" y="8"/>
                      <a:pt x="54" y="9"/>
                      <a:pt x="54" y="9"/>
                    </a:cubicBezTo>
                    <a:cubicBezTo>
                      <a:pt x="54" y="9"/>
                      <a:pt x="54" y="7"/>
                      <a:pt x="54" y="6"/>
                    </a:cubicBezTo>
                    <a:cubicBezTo>
                      <a:pt x="54" y="5"/>
                      <a:pt x="54" y="5"/>
                      <a:pt x="54" y="6"/>
                    </a:cubicBezTo>
                    <a:cubicBezTo>
                      <a:pt x="55" y="4"/>
                      <a:pt x="54" y="3"/>
                      <a:pt x="55" y="1"/>
                    </a:cubicBezTo>
                    <a:cubicBezTo>
                      <a:pt x="54" y="0"/>
                      <a:pt x="54" y="2"/>
                      <a:pt x="54" y="3"/>
                    </a:cubicBezTo>
                    <a:cubicBezTo>
                      <a:pt x="54" y="3"/>
                      <a:pt x="54" y="5"/>
                      <a:pt x="54" y="5"/>
                    </a:cubicBezTo>
                    <a:cubicBezTo>
                      <a:pt x="54" y="10"/>
                      <a:pt x="54" y="2"/>
                      <a:pt x="53" y="3"/>
                    </a:cubicBezTo>
                    <a:cubicBezTo>
                      <a:pt x="53" y="6"/>
                      <a:pt x="53" y="7"/>
                      <a:pt x="53" y="10"/>
                    </a:cubicBezTo>
                    <a:cubicBezTo>
                      <a:pt x="53" y="11"/>
                      <a:pt x="53" y="12"/>
                      <a:pt x="53" y="11"/>
                    </a:cubicBezTo>
                    <a:cubicBezTo>
                      <a:pt x="53" y="9"/>
                      <a:pt x="53" y="10"/>
                      <a:pt x="53" y="8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4"/>
                      <a:pt x="52" y="2"/>
                      <a:pt x="52" y="1"/>
                    </a:cubicBezTo>
                    <a:cubicBezTo>
                      <a:pt x="52" y="2"/>
                      <a:pt x="52" y="3"/>
                      <a:pt x="52" y="4"/>
                    </a:cubicBezTo>
                    <a:cubicBezTo>
                      <a:pt x="52" y="3"/>
                      <a:pt x="52" y="2"/>
                      <a:pt x="52" y="2"/>
                    </a:cubicBezTo>
                    <a:cubicBezTo>
                      <a:pt x="52" y="3"/>
                      <a:pt x="52" y="5"/>
                      <a:pt x="52" y="5"/>
                    </a:cubicBezTo>
                    <a:cubicBezTo>
                      <a:pt x="52" y="5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3"/>
                      <a:pt x="52" y="0"/>
                      <a:pt x="51" y="1"/>
                    </a:cubicBezTo>
                    <a:cubicBezTo>
                      <a:pt x="51" y="2"/>
                      <a:pt x="51" y="4"/>
                      <a:pt x="51" y="5"/>
                    </a:cubicBezTo>
                    <a:cubicBezTo>
                      <a:pt x="51" y="6"/>
                      <a:pt x="51" y="4"/>
                      <a:pt x="51" y="5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4"/>
                      <a:pt x="51" y="0"/>
                      <a:pt x="51" y="1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2"/>
                      <a:pt x="51" y="2"/>
                      <a:pt x="51" y="1"/>
                    </a:cubicBezTo>
                    <a:cubicBezTo>
                      <a:pt x="51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2"/>
                      <a:pt x="50" y="4"/>
                      <a:pt x="50" y="2"/>
                    </a:cubicBezTo>
                    <a:cubicBezTo>
                      <a:pt x="50" y="5"/>
                      <a:pt x="50" y="2"/>
                      <a:pt x="50" y="4"/>
                    </a:cubicBezTo>
                    <a:cubicBezTo>
                      <a:pt x="51" y="5"/>
                      <a:pt x="50" y="5"/>
                      <a:pt x="50" y="6"/>
                    </a:cubicBezTo>
                    <a:cubicBezTo>
                      <a:pt x="50" y="3"/>
                      <a:pt x="50" y="5"/>
                      <a:pt x="50" y="5"/>
                    </a:cubicBezTo>
                    <a:cubicBezTo>
                      <a:pt x="50" y="4"/>
                      <a:pt x="49" y="4"/>
                      <a:pt x="49" y="3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9" y="2"/>
                      <a:pt x="49" y="6"/>
                      <a:pt x="49" y="5"/>
                    </a:cubicBezTo>
                    <a:cubicBezTo>
                      <a:pt x="49" y="4"/>
                      <a:pt x="49" y="2"/>
                      <a:pt x="49" y="2"/>
                    </a:cubicBezTo>
                    <a:cubicBezTo>
                      <a:pt x="49" y="4"/>
                      <a:pt x="49" y="5"/>
                      <a:pt x="49" y="7"/>
                    </a:cubicBezTo>
                    <a:cubicBezTo>
                      <a:pt x="48" y="6"/>
                      <a:pt x="49" y="4"/>
                      <a:pt x="48" y="2"/>
                    </a:cubicBezTo>
                    <a:cubicBezTo>
                      <a:pt x="48" y="4"/>
                      <a:pt x="48" y="0"/>
                      <a:pt x="48" y="3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5"/>
                      <a:pt x="48" y="4"/>
                    </a:cubicBezTo>
                    <a:cubicBezTo>
                      <a:pt x="48" y="4"/>
                      <a:pt x="48" y="6"/>
                      <a:pt x="48" y="7"/>
                    </a:cubicBezTo>
                    <a:cubicBezTo>
                      <a:pt x="48" y="6"/>
                      <a:pt x="48" y="9"/>
                      <a:pt x="47" y="7"/>
                    </a:cubicBezTo>
                    <a:cubicBezTo>
                      <a:pt x="47" y="6"/>
                      <a:pt x="48" y="7"/>
                      <a:pt x="48" y="5"/>
                    </a:cubicBezTo>
                    <a:cubicBezTo>
                      <a:pt x="47" y="5"/>
                      <a:pt x="48" y="9"/>
                      <a:pt x="47" y="10"/>
                    </a:cubicBezTo>
                    <a:cubicBezTo>
                      <a:pt x="48" y="11"/>
                      <a:pt x="48" y="14"/>
                      <a:pt x="48" y="15"/>
                    </a:cubicBezTo>
                    <a:cubicBezTo>
                      <a:pt x="47" y="14"/>
                      <a:pt x="48" y="14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9"/>
                      <a:pt x="47" y="7"/>
                      <a:pt x="47" y="5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7" y="5"/>
                      <a:pt x="46" y="3"/>
                      <a:pt x="46" y="4"/>
                    </a:cubicBezTo>
                    <a:cubicBezTo>
                      <a:pt x="46" y="6"/>
                      <a:pt x="46" y="3"/>
                      <a:pt x="46" y="5"/>
                    </a:cubicBezTo>
                    <a:cubicBezTo>
                      <a:pt x="46" y="5"/>
                      <a:pt x="47" y="8"/>
                      <a:pt x="46" y="7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6" y="3"/>
                      <a:pt x="46" y="6"/>
                      <a:pt x="46" y="5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4" y="4"/>
                      <a:pt x="44" y="8"/>
                    </a:cubicBezTo>
                    <a:cubicBezTo>
                      <a:pt x="44" y="6"/>
                      <a:pt x="43" y="6"/>
                      <a:pt x="43" y="5"/>
                    </a:cubicBezTo>
                    <a:cubicBezTo>
                      <a:pt x="43" y="6"/>
                      <a:pt x="43" y="7"/>
                      <a:pt x="43" y="7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2" y="4"/>
                      <a:pt x="42" y="6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4"/>
                      <a:pt x="42" y="7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8"/>
                      <a:pt x="42" y="8"/>
                      <a:pt x="41" y="6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6"/>
                      <a:pt x="41" y="6"/>
                      <a:pt x="40" y="7"/>
                    </a:cubicBezTo>
                    <a:cubicBezTo>
                      <a:pt x="41" y="7"/>
                      <a:pt x="41" y="8"/>
                      <a:pt x="41" y="9"/>
                    </a:cubicBezTo>
                    <a:cubicBezTo>
                      <a:pt x="41" y="12"/>
                      <a:pt x="41" y="9"/>
                      <a:pt x="41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5"/>
                      <a:pt x="39" y="7"/>
                      <a:pt x="39" y="7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8" y="6"/>
                      <a:pt x="38" y="8"/>
                      <a:pt x="38" y="8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13"/>
                      <a:pt x="38" y="9"/>
                      <a:pt x="37" y="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7" y="9"/>
                      <a:pt x="37" y="10"/>
                      <a:pt x="37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6" y="9"/>
                      <a:pt x="36" y="8"/>
                      <a:pt x="36" y="8"/>
                    </a:cubicBezTo>
                    <a:cubicBezTo>
                      <a:pt x="36" y="10"/>
                      <a:pt x="36" y="9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6" y="10"/>
                      <a:pt x="36" y="11"/>
                    </a:cubicBezTo>
                    <a:cubicBezTo>
                      <a:pt x="36" y="12"/>
                      <a:pt x="36" y="11"/>
                      <a:pt x="35" y="10"/>
                    </a:cubicBezTo>
                    <a:cubicBezTo>
                      <a:pt x="35" y="9"/>
                      <a:pt x="36" y="10"/>
                      <a:pt x="36" y="1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6" y="10"/>
                      <a:pt x="35" y="10"/>
                    </a:cubicBezTo>
                    <a:cubicBezTo>
                      <a:pt x="35" y="10"/>
                      <a:pt x="35" y="10"/>
                      <a:pt x="35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1"/>
                      <a:pt x="35" y="11"/>
                      <a:pt x="35" y="12"/>
                    </a:cubicBezTo>
                    <a:cubicBezTo>
                      <a:pt x="35" y="12"/>
                      <a:pt x="35" y="13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4" y="11"/>
                      <a:pt x="34" y="9"/>
                      <a:pt x="33" y="9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1"/>
                      <a:pt x="33" y="10"/>
                      <a:pt x="33" y="9"/>
                    </a:cubicBezTo>
                    <a:cubicBezTo>
                      <a:pt x="33" y="8"/>
                      <a:pt x="34" y="14"/>
                      <a:pt x="33" y="13"/>
                    </a:cubicBezTo>
                    <a:cubicBezTo>
                      <a:pt x="33" y="11"/>
                      <a:pt x="33" y="10"/>
                      <a:pt x="32" y="10"/>
                    </a:cubicBezTo>
                    <a:cubicBezTo>
                      <a:pt x="33" y="10"/>
                      <a:pt x="33" y="11"/>
                      <a:pt x="33" y="11"/>
                    </a:cubicBezTo>
                    <a:cubicBezTo>
                      <a:pt x="33" y="12"/>
                      <a:pt x="32" y="10"/>
                      <a:pt x="33" y="11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2" y="8"/>
                      <a:pt x="32" y="11"/>
                      <a:pt x="31" y="9"/>
                    </a:cubicBezTo>
                    <a:cubicBezTo>
                      <a:pt x="31" y="12"/>
                      <a:pt x="31" y="10"/>
                      <a:pt x="31" y="11"/>
                    </a:cubicBezTo>
                    <a:cubicBezTo>
                      <a:pt x="30" y="9"/>
                      <a:pt x="31" y="12"/>
                      <a:pt x="30" y="10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2" y="16"/>
                      <a:pt x="31" y="13"/>
                    </a:cubicBezTo>
                    <a:cubicBezTo>
                      <a:pt x="30" y="13"/>
                      <a:pt x="30" y="12"/>
                      <a:pt x="30" y="11"/>
                    </a:cubicBezTo>
                    <a:cubicBezTo>
                      <a:pt x="29" y="9"/>
                      <a:pt x="30" y="14"/>
                      <a:pt x="29" y="11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29" y="12"/>
                      <a:pt x="29" y="11"/>
                    </a:cubicBezTo>
                    <a:cubicBezTo>
                      <a:pt x="29" y="12"/>
                      <a:pt x="29" y="13"/>
                      <a:pt x="29" y="12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0"/>
                      <a:pt x="28" y="11"/>
                      <a:pt x="28" y="12"/>
                    </a:cubicBezTo>
                    <a:cubicBezTo>
                      <a:pt x="28" y="11"/>
                      <a:pt x="28" y="12"/>
                      <a:pt x="27" y="11"/>
                    </a:cubicBezTo>
                    <a:cubicBezTo>
                      <a:pt x="28" y="13"/>
                      <a:pt x="26" y="10"/>
                      <a:pt x="27" y="1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3"/>
                      <a:pt x="28" y="15"/>
                      <a:pt x="28" y="15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1"/>
                      <a:pt x="27" y="13"/>
                      <a:pt x="26" y="12"/>
                    </a:cubicBezTo>
                    <a:cubicBezTo>
                      <a:pt x="27" y="13"/>
                      <a:pt x="26" y="12"/>
                      <a:pt x="26" y="13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3"/>
                      <a:pt x="26" y="13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4" y="11"/>
                      <a:pt x="25" y="13"/>
                      <a:pt x="25" y="13"/>
                    </a:cubicBezTo>
                    <a:cubicBezTo>
                      <a:pt x="24" y="12"/>
                      <a:pt x="24" y="14"/>
                      <a:pt x="24" y="15"/>
                    </a:cubicBezTo>
                    <a:cubicBezTo>
                      <a:pt x="24" y="15"/>
                      <a:pt x="24" y="14"/>
                      <a:pt x="24" y="14"/>
                    </a:cubicBezTo>
                    <a:cubicBezTo>
                      <a:pt x="24" y="15"/>
                      <a:pt x="24" y="16"/>
                      <a:pt x="24" y="15"/>
                    </a:cubicBezTo>
                    <a:cubicBezTo>
                      <a:pt x="24" y="16"/>
                      <a:pt x="23" y="14"/>
                      <a:pt x="23" y="14"/>
                    </a:cubicBezTo>
                    <a:cubicBezTo>
                      <a:pt x="23" y="14"/>
                      <a:pt x="24" y="15"/>
                      <a:pt x="24" y="15"/>
                    </a:cubicBezTo>
                    <a:cubicBezTo>
                      <a:pt x="23" y="13"/>
                      <a:pt x="23" y="17"/>
                      <a:pt x="23" y="15"/>
                    </a:cubicBezTo>
                    <a:cubicBezTo>
                      <a:pt x="23" y="15"/>
                      <a:pt x="22" y="14"/>
                      <a:pt x="22" y="14"/>
                    </a:cubicBezTo>
                    <a:cubicBezTo>
                      <a:pt x="22" y="15"/>
                      <a:pt x="22" y="16"/>
                      <a:pt x="23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7"/>
                    </a:cubicBezTo>
                    <a:cubicBezTo>
                      <a:pt x="23" y="18"/>
                      <a:pt x="23" y="20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20"/>
                      <a:pt x="22" y="19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7"/>
                      <a:pt x="21" y="17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1" y="20"/>
                      <a:pt x="21" y="19"/>
                    </a:cubicBezTo>
                    <a:cubicBezTo>
                      <a:pt x="21" y="20"/>
                      <a:pt x="22" y="22"/>
                      <a:pt x="22" y="24"/>
                    </a:cubicBezTo>
                    <a:cubicBezTo>
                      <a:pt x="22" y="24"/>
                      <a:pt x="22" y="25"/>
                      <a:pt x="22" y="25"/>
                    </a:cubicBezTo>
                    <a:cubicBezTo>
                      <a:pt x="21" y="24"/>
                      <a:pt x="22" y="25"/>
                      <a:pt x="22" y="24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0" y="20"/>
                      <a:pt x="20" y="19"/>
                    </a:cubicBezTo>
                    <a:cubicBezTo>
                      <a:pt x="20" y="20"/>
                      <a:pt x="19" y="19"/>
                      <a:pt x="19" y="19"/>
                    </a:cubicBezTo>
                    <a:cubicBezTo>
                      <a:pt x="20" y="22"/>
                      <a:pt x="19" y="21"/>
                      <a:pt x="20" y="23"/>
                    </a:cubicBezTo>
                    <a:cubicBezTo>
                      <a:pt x="20" y="24"/>
                      <a:pt x="19" y="21"/>
                      <a:pt x="19" y="21"/>
                    </a:cubicBezTo>
                    <a:cubicBezTo>
                      <a:pt x="19" y="22"/>
                      <a:pt x="18" y="21"/>
                      <a:pt x="18" y="22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7" y="21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9" y="25"/>
                      <a:pt x="18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4"/>
                      <a:pt x="16" y="22"/>
                      <a:pt x="17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6" y="23"/>
                      <a:pt x="17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2"/>
                      <a:pt x="17" y="25"/>
                      <a:pt x="16" y="24"/>
                    </a:cubicBezTo>
                    <a:cubicBezTo>
                      <a:pt x="16" y="24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4" y="23"/>
                      <a:pt x="13" y="23"/>
                      <a:pt x="13" y="26"/>
                    </a:cubicBezTo>
                    <a:cubicBezTo>
                      <a:pt x="11" y="24"/>
                      <a:pt x="12" y="24"/>
                      <a:pt x="11" y="23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5"/>
                      <a:pt x="11" y="23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6"/>
                      <a:pt x="10" y="22"/>
                      <a:pt x="11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6"/>
                      <a:pt x="9" y="23"/>
                      <a:pt x="10" y="25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9" y="24"/>
                      <a:pt x="11" y="27"/>
                      <a:pt x="10" y="25"/>
                    </a:cubicBezTo>
                    <a:cubicBezTo>
                      <a:pt x="10" y="26"/>
                      <a:pt x="10" y="26"/>
                      <a:pt x="11" y="28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8" y="27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9" y="31"/>
                      <a:pt x="6" y="27"/>
                      <a:pt x="8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2"/>
                      <a:pt x="7" y="31"/>
                      <a:pt x="8" y="32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1"/>
                      <a:pt x="8" y="33"/>
                      <a:pt x="8" y="33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5" y="30"/>
                      <a:pt x="2" y="29"/>
                      <a:pt x="4" y="33"/>
                    </a:cubicBezTo>
                    <a:cubicBezTo>
                      <a:pt x="4" y="33"/>
                      <a:pt x="3" y="31"/>
                      <a:pt x="3" y="31"/>
                    </a:cubicBezTo>
                    <a:cubicBezTo>
                      <a:pt x="4" y="34"/>
                      <a:pt x="0" y="30"/>
                      <a:pt x="2" y="35"/>
                    </a:cubicBezTo>
                    <a:cubicBezTo>
                      <a:pt x="3" y="36"/>
                      <a:pt x="6" y="41"/>
                      <a:pt x="6" y="41"/>
                    </a:cubicBezTo>
                    <a:cubicBezTo>
                      <a:pt x="6" y="39"/>
                      <a:pt x="9" y="40"/>
                      <a:pt x="11" y="42"/>
                    </a:cubicBezTo>
                    <a:cubicBezTo>
                      <a:pt x="11" y="41"/>
                      <a:pt x="11" y="40"/>
                      <a:pt x="12" y="41"/>
                    </a:cubicBezTo>
                    <a:cubicBezTo>
                      <a:pt x="13" y="40"/>
                      <a:pt x="17" y="43"/>
                      <a:pt x="17" y="40"/>
                    </a:cubicBezTo>
                    <a:cubicBezTo>
                      <a:pt x="17" y="40"/>
                      <a:pt x="16" y="39"/>
                      <a:pt x="16" y="38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6" y="37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8" y="36"/>
                      <a:pt x="19" y="38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6"/>
                      <a:pt x="18" y="35"/>
                      <a:pt x="20" y="38"/>
                    </a:cubicBezTo>
                    <a:cubicBezTo>
                      <a:pt x="22" y="39"/>
                      <a:pt x="23" y="37"/>
                      <a:pt x="25" y="37"/>
                    </a:cubicBezTo>
                    <a:cubicBezTo>
                      <a:pt x="26" y="35"/>
                      <a:pt x="27" y="33"/>
                      <a:pt x="29" y="32"/>
                    </a:cubicBezTo>
                    <a:cubicBezTo>
                      <a:pt x="28" y="28"/>
                      <a:pt x="29" y="30"/>
                      <a:pt x="28" y="27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8" y="26"/>
                      <a:pt x="29" y="28"/>
                      <a:pt x="30" y="29"/>
                    </a:cubicBezTo>
                    <a:cubicBezTo>
                      <a:pt x="29" y="28"/>
                      <a:pt x="30" y="29"/>
                      <a:pt x="29" y="27"/>
                    </a:cubicBezTo>
                    <a:cubicBezTo>
                      <a:pt x="29" y="25"/>
                      <a:pt x="30" y="30"/>
                      <a:pt x="30" y="29"/>
                    </a:cubicBezTo>
                    <a:cubicBezTo>
                      <a:pt x="30" y="29"/>
                      <a:pt x="30" y="27"/>
                      <a:pt x="30" y="28"/>
                    </a:cubicBezTo>
                    <a:cubicBezTo>
                      <a:pt x="30" y="26"/>
                      <a:pt x="30" y="29"/>
                      <a:pt x="31" y="31"/>
                    </a:cubicBezTo>
                    <a:cubicBezTo>
                      <a:pt x="32" y="30"/>
                      <a:pt x="32" y="28"/>
                      <a:pt x="33" y="29"/>
                    </a:cubicBezTo>
                    <a:cubicBezTo>
                      <a:pt x="33" y="29"/>
                      <a:pt x="33" y="27"/>
                      <a:pt x="33" y="27"/>
                    </a:cubicBezTo>
                    <a:cubicBezTo>
                      <a:pt x="34" y="30"/>
                      <a:pt x="33" y="26"/>
                      <a:pt x="33" y="27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4" y="30"/>
                      <a:pt x="34" y="28"/>
                      <a:pt x="35" y="29"/>
                    </a:cubicBezTo>
                    <a:cubicBezTo>
                      <a:pt x="35" y="28"/>
                      <a:pt x="36" y="30"/>
                      <a:pt x="36" y="29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6" y="26"/>
                      <a:pt x="37" y="31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40" y="27"/>
                    </a:cubicBezTo>
                    <a:cubicBezTo>
                      <a:pt x="40" y="27"/>
                      <a:pt x="41" y="30"/>
                      <a:pt x="41" y="28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8"/>
                      <a:pt x="42" y="28"/>
                    </a:cubicBezTo>
                    <a:cubicBezTo>
                      <a:pt x="42" y="27"/>
                      <a:pt x="42" y="28"/>
                      <a:pt x="43" y="28"/>
                    </a:cubicBezTo>
                    <a:cubicBezTo>
                      <a:pt x="43" y="28"/>
                      <a:pt x="43" y="27"/>
                      <a:pt x="42" y="27"/>
                    </a:cubicBezTo>
                    <a:cubicBezTo>
                      <a:pt x="43" y="29"/>
                      <a:pt x="43" y="26"/>
                      <a:pt x="44" y="27"/>
                    </a:cubicBezTo>
                    <a:cubicBezTo>
                      <a:pt x="43" y="24"/>
                      <a:pt x="44" y="26"/>
                      <a:pt x="4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51" name="Freeform 193">
                <a:extLst>
                  <a:ext uri="{FF2B5EF4-FFF2-40B4-BE49-F238E27FC236}">
                    <a16:creationId xmlns:a16="http://schemas.microsoft.com/office/drawing/2014/main" id="{7FD54388-CCD7-6048-9837-A9890637B62E}"/>
                  </a:ext>
                </a:extLst>
              </p:cNvPr>
              <p:cNvSpPr/>
              <p:nvPr/>
            </p:nvSpPr>
            <p:spPr bwMode="auto">
              <a:xfrm flipH="1">
                <a:off x="3192" y="216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52" name="Freeform 194">
                <a:extLst>
                  <a:ext uri="{FF2B5EF4-FFF2-40B4-BE49-F238E27FC236}">
                    <a16:creationId xmlns:a16="http://schemas.microsoft.com/office/drawing/2014/main" id="{1CA97B43-A217-AD4E-BDB1-1CD282FC9A79}"/>
                  </a:ext>
                </a:extLst>
              </p:cNvPr>
              <p:cNvSpPr/>
              <p:nvPr/>
            </p:nvSpPr>
            <p:spPr bwMode="auto">
              <a:xfrm>
                <a:off x="3146" y="2177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2 w 2"/>
                  <a:gd name="T5" fmla="*/ 2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0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53" name="Freeform 195">
                <a:extLst>
                  <a:ext uri="{FF2B5EF4-FFF2-40B4-BE49-F238E27FC236}">
                    <a16:creationId xmlns:a16="http://schemas.microsoft.com/office/drawing/2014/main" id="{34FFFEF3-E5DB-6649-8016-E824E0C7005B}"/>
                  </a:ext>
                </a:extLst>
              </p:cNvPr>
              <p:cNvSpPr/>
              <p:nvPr/>
            </p:nvSpPr>
            <p:spPr bwMode="auto">
              <a:xfrm>
                <a:off x="3264" y="185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0" y="1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54" name="Freeform 196">
                <a:extLst>
                  <a:ext uri="{FF2B5EF4-FFF2-40B4-BE49-F238E27FC236}">
                    <a16:creationId xmlns:a16="http://schemas.microsoft.com/office/drawing/2014/main" id="{3282F1BD-1EDC-FD4C-A295-D47F9B89ADEF}"/>
                  </a:ext>
                </a:extLst>
              </p:cNvPr>
              <p:cNvSpPr/>
              <p:nvPr/>
            </p:nvSpPr>
            <p:spPr bwMode="auto">
              <a:xfrm>
                <a:off x="3209" y="18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0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55" name="Freeform 197">
                <a:extLst>
                  <a:ext uri="{FF2B5EF4-FFF2-40B4-BE49-F238E27FC236}">
                    <a16:creationId xmlns:a16="http://schemas.microsoft.com/office/drawing/2014/main" id="{1DD92442-F745-7E4D-914E-D79B74CC0E7F}"/>
                  </a:ext>
                </a:extLst>
              </p:cNvPr>
              <p:cNvSpPr/>
              <p:nvPr/>
            </p:nvSpPr>
            <p:spPr bwMode="auto">
              <a:xfrm>
                <a:off x="3343" y="24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56" name="Freeform 198">
                <a:extLst>
                  <a:ext uri="{FF2B5EF4-FFF2-40B4-BE49-F238E27FC236}">
                    <a16:creationId xmlns:a16="http://schemas.microsoft.com/office/drawing/2014/main" id="{74327CA8-DB1B-5D4E-8BB9-D04C70A9C92A}"/>
                  </a:ext>
                </a:extLst>
              </p:cNvPr>
              <p:cNvSpPr/>
              <p:nvPr/>
            </p:nvSpPr>
            <p:spPr bwMode="auto">
              <a:xfrm flipH="1">
                <a:off x="3186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57" name="Freeform 199">
                <a:extLst>
                  <a:ext uri="{FF2B5EF4-FFF2-40B4-BE49-F238E27FC236}">
                    <a16:creationId xmlns:a16="http://schemas.microsoft.com/office/drawing/2014/main" id="{FA5AD458-7742-2145-8AAB-49962082AE77}"/>
                  </a:ext>
                </a:extLst>
              </p:cNvPr>
              <p:cNvSpPr/>
              <p:nvPr/>
            </p:nvSpPr>
            <p:spPr bwMode="auto">
              <a:xfrm>
                <a:off x="3188" y="182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58" name="Freeform 200">
                <a:extLst>
                  <a:ext uri="{FF2B5EF4-FFF2-40B4-BE49-F238E27FC236}">
                    <a16:creationId xmlns:a16="http://schemas.microsoft.com/office/drawing/2014/main" id="{78171BD3-4677-A147-824E-8974420BD3B4}"/>
                  </a:ext>
                </a:extLst>
              </p:cNvPr>
              <p:cNvSpPr/>
              <p:nvPr/>
            </p:nvSpPr>
            <p:spPr bwMode="auto">
              <a:xfrm>
                <a:off x="3184" y="1833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59" name="Freeform 201">
                <a:extLst>
                  <a:ext uri="{FF2B5EF4-FFF2-40B4-BE49-F238E27FC236}">
                    <a16:creationId xmlns:a16="http://schemas.microsoft.com/office/drawing/2014/main" id="{A935B200-8437-E940-A451-2EB001DD2A47}"/>
                  </a:ext>
                </a:extLst>
              </p:cNvPr>
              <p:cNvSpPr/>
              <p:nvPr/>
            </p:nvSpPr>
            <p:spPr bwMode="auto">
              <a:xfrm>
                <a:off x="3351" y="2465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60" name="Freeform 202">
                <a:extLst>
                  <a:ext uri="{FF2B5EF4-FFF2-40B4-BE49-F238E27FC236}">
                    <a16:creationId xmlns:a16="http://schemas.microsoft.com/office/drawing/2014/main" id="{0A2595D4-FD37-CF4A-83BF-CA4C16621034}"/>
                  </a:ext>
                </a:extLst>
              </p:cNvPr>
              <p:cNvSpPr/>
              <p:nvPr/>
            </p:nvSpPr>
            <p:spPr bwMode="auto">
              <a:xfrm>
                <a:off x="3173" y="1831"/>
                <a:ext cx="2" cy="5"/>
              </a:xfrm>
              <a:custGeom>
                <a:avLst/>
                <a:gdLst>
                  <a:gd name="T0" fmla="*/ 2 w 2"/>
                  <a:gd name="T1" fmla="*/ 0 h 5"/>
                  <a:gd name="T2" fmla="*/ 2 w 2"/>
                  <a:gd name="T3" fmla="*/ 0 h 5"/>
                  <a:gd name="T4" fmla="*/ 0 w 2"/>
                  <a:gd name="T5" fmla="*/ 5 h 5"/>
                  <a:gd name="T6" fmla="*/ 2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lnTo>
                      <a:pt x="2" y="0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61" name="Freeform 203">
                <a:extLst>
                  <a:ext uri="{FF2B5EF4-FFF2-40B4-BE49-F238E27FC236}">
                    <a16:creationId xmlns:a16="http://schemas.microsoft.com/office/drawing/2014/main" id="{09F89094-601D-A840-8922-D29AAE61ECCF}"/>
                  </a:ext>
                </a:extLst>
              </p:cNvPr>
              <p:cNvSpPr/>
              <p:nvPr/>
            </p:nvSpPr>
            <p:spPr bwMode="auto">
              <a:xfrm>
                <a:off x="3536" y="1554"/>
                <a:ext cx="8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1 w 4"/>
                  <a:gd name="T5" fmla="*/ 1 h 1"/>
                  <a:gd name="T6" fmla="*/ 2 w 4"/>
                  <a:gd name="T7" fmla="*/ 0 h 1"/>
                  <a:gd name="T8" fmla="*/ 4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3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562" name="Freeform 204">
                <a:extLst>
                  <a:ext uri="{FF2B5EF4-FFF2-40B4-BE49-F238E27FC236}">
                    <a16:creationId xmlns:a16="http://schemas.microsoft.com/office/drawing/2014/main" id="{89462E30-60EA-934C-8281-B9A6FF22E53B}"/>
                  </a:ext>
                </a:extLst>
              </p:cNvPr>
              <p:cNvSpPr/>
              <p:nvPr/>
            </p:nvSpPr>
            <p:spPr bwMode="auto">
              <a:xfrm>
                <a:off x="3538" y="155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</p:grpSp>
        <p:grpSp>
          <p:nvGrpSpPr>
            <p:cNvPr id="116" name="Group 406">
              <a:extLst>
                <a:ext uri="{FF2B5EF4-FFF2-40B4-BE49-F238E27FC236}">
                  <a16:creationId xmlns:a16="http://schemas.microsoft.com/office/drawing/2014/main" id="{311EB42E-027E-284F-85F9-105ED108DDCB}"/>
                </a:ext>
              </a:extLst>
            </p:cNvPr>
            <p:cNvGrpSpPr/>
            <p:nvPr/>
          </p:nvGrpSpPr>
          <p:grpSpPr>
            <a:xfrm>
              <a:off x="3112" y="1551"/>
              <a:ext cx="1462" cy="1559"/>
              <a:chOff x="3112" y="1551"/>
              <a:chExt cx="1462" cy="1559"/>
            </a:xfrm>
            <a:grpFill/>
          </p:grpSpPr>
          <p:sp>
            <p:nvSpPr>
              <p:cNvPr id="163" name="Freeform 206">
                <a:extLst>
                  <a:ext uri="{FF2B5EF4-FFF2-40B4-BE49-F238E27FC236}">
                    <a16:creationId xmlns:a16="http://schemas.microsoft.com/office/drawing/2014/main" id="{EBA06785-2857-3840-B7B9-5B934FB4C03B}"/>
                  </a:ext>
                </a:extLst>
              </p:cNvPr>
              <p:cNvSpPr/>
              <p:nvPr/>
            </p:nvSpPr>
            <p:spPr bwMode="auto">
              <a:xfrm>
                <a:off x="3534" y="1558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4" name="Freeform 207">
                <a:extLst>
                  <a:ext uri="{FF2B5EF4-FFF2-40B4-BE49-F238E27FC236}">
                    <a16:creationId xmlns:a16="http://schemas.microsoft.com/office/drawing/2014/main" id="{DECCDABC-B982-C543-A42D-8D593FA424D3}"/>
                  </a:ext>
                </a:extLst>
              </p:cNvPr>
              <p:cNvSpPr/>
              <p:nvPr/>
            </p:nvSpPr>
            <p:spPr bwMode="auto">
              <a:xfrm>
                <a:off x="3513" y="1581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5" name="Freeform 208">
                <a:extLst>
                  <a:ext uri="{FF2B5EF4-FFF2-40B4-BE49-F238E27FC236}">
                    <a16:creationId xmlns:a16="http://schemas.microsoft.com/office/drawing/2014/main" id="{8884EDF3-1ADE-1948-87AB-13514F12E955}"/>
                  </a:ext>
                </a:extLst>
              </p:cNvPr>
              <p:cNvSpPr/>
              <p:nvPr/>
            </p:nvSpPr>
            <p:spPr bwMode="auto">
              <a:xfrm>
                <a:off x="3513" y="1579"/>
                <a:ext cx="6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6" name="Freeform 209">
                <a:extLst>
                  <a:ext uri="{FF2B5EF4-FFF2-40B4-BE49-F238E27FC236}">
                    <a16:creationId xmlns:a16="http://schemas.microsoft.com/office/drawing/2014/main" id="{5BADE1A6-A6CC-B94C-AEB2-DBD54AEC4A71}"/>
                  </a:ext>
                </a:extLst>
              </p:cNvPr>
              <p:cNvSpPr/>
              <p:nvPr/>
            </p:nvSpPr>
            <p:spPr bwMode="auto">
              <a:xfrm>
                <a:off x="3536" y="1551"/>
                <a:ext cx="4" cy="3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7" name="Freeform 210">
                <a:extLst>
                  <a:ext uri="{FF2B5EF4-FFF2-40B4-BE49-F238E27FC236}">
                    <a16:creationId xmlns:a16="http://schemas.microsoft.com/office/drawing/2014/main" id="{81886BBF-68C7-3E43-A018-E6835494A252}"/>
                  </a:ext>
                </a:extLst>
              </p:cNvPr>
              <p:cNvSpPr/>
              <p:nvPr/>
            </p:nvSpPr>
            <p:spPr bwMode="auto">
              <a:xfrm>
                <a:off x="3112" y="1810"/>
                <a:ext cx="161" cy="87"/>
              </a:xfrm>
              <a:custGeom>
                <a:avLst/>
                <a:gdLst>
                  <a:gd name="T0" fmla="*/ 12 w 76"/>
                  <a:gd name="T1" fmla="*/ 18 h 41"/>
                  <a:gd name="T2" fmla="*/ 22 w 76"/>
                  <a:gd name="T3" fmla="*/ 26 h 41"/>
                  <a:gd name="T4" fmla="*/ 33 w 76"/>
                  <a:gd name="T5" fmla="*/ 25 h 41"/>
                  <a:gd name="T6" fmla="*/ 37 w 76"/>
                  <a:gd name="T7" fmla="*/ 28 h 41"/>
                  <a:gd name="T8" fmla="*/ 43 w 76"/>
                  <a:gd name="T9" fmla="*/ 32 h 41"/>
                  <a:gd name="T10" fmla="*/ 48 w 76"/>
                  <a:gd name="T11" fmla="*/ 35 h 41"/>
                  <a:gd name="T12" fmla="*/ 53 w 76"/>
                  <a:gd name="T13" fmla="*/ 33 h 41"/>
                  <a:gd name="T14" fmla="*/ 60 w 76"/>
                  <a:gd name="T15" fmla="*/ 35 h 41"/>
                  <a:gd name="T16" fmla="*/ 63 w 76"/>
                  <a:gd name="T17" fmla="*/ 36 h 41"/>
                  <a:gd name="T18" fmla="*/ 67 w 76"/>
                  <a:gd name="T19" fmla="*/ 40 h 41"/>
                  <a:gd name="T20" fmla="*/ 69 w 76"/>
                  <a:gd name="T21" fmla="*/ 40 h 41"/>
                  <a:gd name="T22" fmla="*/ 72 w 76"/>
                  <a:gd name="T23" fmla="*/ 38 h 41"/>
                  <a:gd name="T24" fmla="*/ 74 w 76"/>
                  <a:gd name="T25" fmla="*/ 36 h 41"/>
                  <a:gd name="T26" fmla="*/ 75 w 76"/>
                  <a:gd name="T27" fmla="*/ 34 h 41"/>
                  <a:gd name="T28" fmla="*/ 71 w 76"/>
                  <a:gd name="T29" fmla="*/ 33 h 41"/>
                  <a:gd name="T30" fmla="*/ 72 w 76"/>
                  <a:gd name="T31" fmla="*/ 31 h 41"/>
                  <a:gd name="T32" fmla="*/ 71 w 76"/>
                  <a:gd name="T33" fmla="*/ 29 h 41"/>
                  <a:gd name="T34" fmla="*/ 73 w 76"/>
                  <a:gd name="T35" fmla="*/ 25 h 41"/>
                  <a:gd name="T36" fmla="*/ 75 w 76"/>
                  <a:gd name="T37" fmla="*/ 22 h 41"/>
                  <a:gd name="T38" fmla="*/ 71 w 76"/>
                  <a:gd name="T39" fmla="*/ 25 h 41"/>
                  <a:gd name="T40" fmla="*/ 67 w 76"/>
                  <a:gd name="T41" fmla="*/ 28 h 41"/>
                  <a:gd name="T42" fmla="*/ 70 w 76"/>
                  <a:gd name="T43" fmla="*/ 22 h 41"/>
                  <a:gd name="T44" fmla="*/ 69 w 76"/>
                  <a:gd name="T45" fmla="*/ 23 h 41"/>
                  <a:gd name="T46" fmla="*/ 70 w 76"/>
                  <a:gd name="T47" fmla="*/ 20 h 41"/>
                  <a:gd name="T48" fmla="*/ 68 w 76"/>
                  <a:gd name="T49" fmla="*/ 20 h 41"/>
                  <a:gd name="T50" fmla="*/ 67 w 76"/>
                  <a:gd name="T51" fmla="*/ 19 h 41"/>
                  <a:gd name="T52" fmla="*/ 62 w 76"/>
                  <a:gd name="T53" fmla="*/ 24 h 41"/>
                  <a:gd name="T54" fmla="*/ 66 w 76"/>
                  <a:gd name="T55" fmla="*/ 18 h 41"/>
                  <a:gd name="T56" fmla="*/ 65 w 76"/>
                  <a:gd name="T57" fmla="*/ 18 h 41"/>
                  <a:gd name="T58" fmla="*/ 60 w 76"/>
                  <a:gd name="T59" fmla="*/ 17 h 41"/>
                  <a:gd name="T60" fmla="*/ 58 w 76"/>
                  <a:gd name="T61" fmla="*/ 17 h 41"/>
                  <a:gd name="T62" fmla="*/ 55 w 76"/>
                  <a:gd name="T63" fmla="*/ 15 h 41"/>
                  <a:gd name="T64" fmla="*/ 53 w 76"/>
                  <a:gd name="T65" fmla="*/ 16 h 41"/>
                  <a:gd name="T66" fmla="*/ 53 w 76"/>
                  <a:gd name="T67" fmla="*/ 15 h 41"/>
                  <a:gd name="T68" fmla="*/ 52 w 76"/>
                  <a:gd name="T69" fmla="*/ 14 h 41"/>
                  <a:gd name="T70" fmla="*/ 50 w 76"/>
                  <a:gd name="T71" fmla="*/ 16 h 41"/>
                  <a:gd name="T72" fmla="*/ 49 w 76"/>
                  <a:gd name="T73" fmla="*/ 13 h 41"/>
                  <a:gd name="T74" fmla="*/ 47 w 76"/>
                  <a:gd name="T75" fmla="*/ 12 h 41"/>
                  <a:gd name="T76" fmla="*/ 45 w 76"/>
                  <a:gd name="T77" fmla="*/ 12 h 41"/>
                  <a:gd name="T78" fmla="*/ 43 w 76"/>
                  <a:gd name="T79" fmla="*/ 11 h 41"/>
                  <a:gd name="T80" fmla="*/ 40 w 76"/>
                  <a:gd name="T81" fmla="*/ 13 h 41"/>
                  <a:gd name="T82" fmla="*/ 40 w 76"/>
                  <a:gd name="T83" fmla="*/ 11 h 41"/>
                  <a:gd name="T84" fmla="*/ 40 w 76"/>
                  <a:gd name="T85" fmla="*/ 11 h 41"/>
                  <a:gd name="T86" fmla="*/ 37 w 76"/>
                  <a:gd name="T87" fmla="*/ 10 h 41"/>
                  <a:gd name="T88" fmla="*/ 34 w 76"/>
                  <a:gd name="T89" fmla="*/ 13 h 41"/>
                  <a:gd name="T90" fmla="*/ 31 w 76"/>
                  <a:gd name="T91" fmla="*/ 14 h 41"/>
                  <a:gd name="T92" fmla="*/ 31 w 76"/>
                  <a:gd name="T93" fmla="*/ 10 h 41"/>
                  <a:gd name="T94" fmla="*/ 26 w 76"/>
                  <a:gd name="T95" fmla="*/ 12 h 41"/>
                  <a:gd name="T96" fmla="*/ 24 w 76"/>
                  <a:gd name="T97" fmla="*/ 12 h 41"/>
                  <a:gd name="T98" fmla="*/ 20 w 76"/>
                  <a:gd name="T99" fmla="*/ 9 h 41"/>
                  <a:gd name="T100" fmla="*/ 20 w 76"/>
                  <a:gd name="T101" fmla="*/ 7 h 41"/>
                  <a:gd name="T102" fmla="*/ 18 w 76"/>
                  <a:gd name="T103" fmla="*/ 6 h 41"/>
                  <a:gd name="T104" fmla="*/ 11 w 76"/>
                  <a:gd name="T105" fmla="*/ 8 h 41"/>
                  <a:gd name="T106" fmla="*/ 4 w 76"/>
                  <a:gd name="T10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6" h="41">
                    <a:moveTo>
                      <a:pt x="3" y="15"/>
                    </a:moveTo>
                    <a:cubicBezTo>
                      <a:pt x="4" y="15"/>
                      <a:pt x="5" y="15"/>
                      <a:pt x="5" y="16"/>
                    </a:cubicBezTo>
                    <a:cubicBezTo>
                      <a:pt x="7" y="16"/>
                      <a:pt x="8" y="22"/>
                      <a:pt x="11" y="21"/>
                    </a:cubicBezTo>
                    <a:cubicBezTo>
                      <a:pt x="11" y="20"/>
                      <a:pt x="11" y="19"/>
                      <a:pt x="12" y="19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2" y="20"/>
                      <a:pt x="11" y="20"/>
                    </a:cubicBezTo>
                    <a:cubicBezTo>
                      <a:pt x="12" y="21"/>
                      <a:pt x="13" y="20"/>
                      <a:pt x="14" y="21"/>
                    </a:cubicBezTo>
                    <a:cubicBezTo>
                      <a:pt x="15" y="19"/>
                      <a:pt x="15" y="21"/>
                      <a:pt x="15" y="19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6" y="19"/>
                      <a:pt x="16" y="19"/>
                      <a:pt x="16" y="22"/>
                    </a:cubicBezTo>
                    <a:cubicBezTo>
                      <a:pt x="17" y="25"/>
                      <a:pt x="20" y="24"/>
                      <a:pt x="22" y="26"/>
                    </a:cubicBezTo>
                    <a:cubicBezTo>
                      <a:pt x="24" y="27"/>
                      <a:pt x="27" y="26"/>
                      <a:pt x="30" y="26"/>
                    </a:cubicBezTo>
                    <a:cubicBezTo>
                      <a:pt x="31" y="23"/>
                      <a:pt x="31" y="25"/>
                      <a:pt x="33" y="22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2"/>
                      <a:pt x="33" y="24"/>
                      <a:pt x="33" y="25"/>
                    </a:cubicBezTo>
                    <a:cubicBezTo>
                      <a:pt x="33" y="24"/>
                      <a:pt x="33" y="25"/>
                      <a:pt x="34" y="23"/>
                    </a:cubicBezTo>
                    <a:cubicBezTo>
                      <a:pt x="34" y="22"/>
                      <a:pt x="33" y="26"/>
                      <a:pt x="33" y="25"/>
                    </a:cubicBezTo>
                    <a:cubicBezTo>
                      <a:pt x="33" y="26"/>
                      <a:pt x="34" y="24"/>
                      <a:pt x="34" y="24"/>
                    </a:cubicBezTo>
                    <a:cubicBezTo>
                      <a:pt x="35" y="23"/>
                      <a:pt x="33" y="25"/>
                      <a:pt x="33" y="28"/>
                    </a:cubicBezTo>
                    <a:cubicBezTo>
                      <a:pt x="34" y="27"/>
                      <a:pt x="36" y="26"/>
                      <a:pt x="37" y="27"/>
                    </a:cubicBezTo>
                    <a:cubicBezTo>
                      <a:pt x="36" y="28"/>
                      <a:pt x="37" y="26"/>
                      <a:pt x="37" y="26"/>
                    </a:cubicBezTo>
                    <a:cubicBezTo>
                      <a:pt x="36" y="29"/>
                      <a:pt x="38" y="25"/>
                      <a:pt x="37" y="27"/>
                    </a:cubicBezTo>
                    <a:cubicBezTo>
                      <a:pt x="37" y="27"/>
                      <a:pt x="37" y="27"/>
                      <a:pt x="37" y="28"/>
                    </a:cubicBezTo>
                    <a:cubicBezTo>
                      <a:pt x="37" y="29"/>
                      <a:pt x="38" y="27"/>
                      <a:pt x="38" y="29"/>
                    </a:cubicBezTo>
                    <a:cubicBezTo>
                      <a:pt x="39" y="28"/>
                      <a:pt x="38" y="31"/>
                      <a:pt x="39" y="29"/>
                    </a:cubicBezTo>
                    <a:cubicBezTo>
                      <a:pt x="38" y="31"/>
                      <a:pt x="39" y="30"/>
                      <a:pt x="38" y="31"/>
                    </a:cubicBezTo>
                    <a:cubicBezTo>
                      <a:pt x="40" y="28"/>
                      <a:pt x="38" y="33"/>
                      <a:pt x="40" y="30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41" y="31"/>
                      <a:pt x="41" y="33"/>
                      <a:pt x="43" y="32"/>
                    </a:cubicBezTo>
                    <a:cubicBezTo>
                      <a:pt x="44" y="31"/>
                      <a:pt x="43" y="35"/>
                      <a:pt x="44" y="34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3"/>
                      <a:pt x="45" y="34"/>
                    </a:cubicBezTo>
                    <a:cubicBezTo>
                      <a:pt x="46" y="33"/>
                      <a:pt x="45" y="34"/>
                      <a:pt x="46" y="35"/>
                    </a:cubicBezTo>
                    <a:cubicBezTo>
                      <a:pt x="46" y="34"/>
                      <a:pt x="46" y="34"/>
                      <a:pt x="47" y="33"/>
                    </a:cubicBezTo>
                    <a:cubicBezTo>
                      <a:pt x="46" y="36"/>
                      <a:pt x="48" y="33"/>
                      <a:pt x="48" y="35"/>
                    </a:cubicBezTo>
                    <a:cubicBezTo>
                      <a:pt x="49" y="32"/>
                      <a:pt x="49" y="33"/>
                      <a:pt x="49" y="33"/>
                    </a:cubicBezTo>
                    <a:cubicBezTo>
                      <a:pt x="49" y="33"/>
                      <a:pt x="49" y="34"/>
                      <a:pt x="48" y="34"/>
                    </a:cubicBezTo>
                    <a:cubicBezTo>
                      <a:pt x="49" y="34"/>
                      <a:pt x="49" y="34"/>
                      <a:pt x="49" y="35"/>
                    </a:cubicBezTo>
                    <a:cubicBezTo>
                      <a:pt x="50" y="35"/>
                      <a:pt x="51" y="33"/>
                      <a:pt x="50" y="34"/>
                    </a:cubicBezTo>
                    <a:cubicBezTo>
                      <a:pt x="49" y="36"/>
                      <a:pt x="51" y="34"/>
                      <a:pt x="51" y="35"/>
                    </a:cubicBezTo>
                    <a:cubicBezTo>
                      <a:pt x="52" y="33"/>
                      <a:pt x="53" y="32"/>
                      <a:pt x="53" y="33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3" y="34"/>
                      <a:pt x="52" y="37"/>
                      <a:pt x="55" y="35"/>
                    </a:cubicBezTo>
                    <a:cubicBezTo>
                      <a:pt x="54" y="36"/>
                      <a:pt x="54" y="36"/>
                      <a:pt x="54" y="36"/>
                    </a:cubicBezTo>
                    <a:cubicBezTo>
                      <a:pt x="56" y="35"/>
                      <a:pt x="55" y="38"/>
                      <a:pt x="58" y="35"/>
                    </a:cubicBezTo>
                    <a:cubicBezTo>
                      <a:pt x="57" y="36"/>
                      <a:pt x="57" y="37"/>
                      <a:pt x="57" y="37"/>
                    </a:cubicBezTo>
                    <a:cubicBezTo>
                      <a:pt x="58" y="36"/>
                      <a:pt x="58" y="36"/>
                      <a:pt x="60" y="35"/>
                    </a:cubicBezTo>
                    <a:cubicBezTo>
                      <a:pt x="60" y="35"/>
                      <a:pt x="59" y="36"/>
                      <a:pt x="59" y="36"/>
                    </a:cubicBezTo>
                    <a:cubicBezTo>
                      <a:pt x="59" y="37"/>
                      <a:pt x="58" y="39"/>
                      <a:pt x="60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60" y="37"/>
                      <a:pt x="62" y="36"/>
                      <a:pt x="61" y="38"/>
                    </a:cubicBezTo>
                    <a:cubicBezTo>
                      <a:pt x="62" y="37"/>
                      <a:pt x="62" y="36"/>
                      <a:pt x="63" y="35"/>
                    </a:cubicBezTo>
                    <a:cubicBezTo>
                      <a:pt x="64" y="35"/>
                      <a:pt x="62" y="37"/>
                      <a:pt x="63" y="36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2" y="38"/>
                      <a:pt x="63" y="38"/>
                      <a:pt x="64" y="38"/>
                    </a:cubicBezTo>
                    <a:cubicBezTo>
                      <a:pt x="63" y="40"/>
                      <a:pt x="65" y="38"/>
                      <a:pt x="65" y="39"/>
                    </a:cubicBezTo>
                    <a:cubicBezTo>
                      <a:pt x="66" y="38"/>
                      <a:pt x="65" y="40"/>
                      <a:pt x="67" y="38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6" y="39"/>
                      <a:pt x="67" y="40"/>
                      <a:pt x="67" y="40"/>
                    </a:cubicBezTo>
                    <a:cubicBezTo>
                      <a:pt x="67" y="41"/>
                      <a:pt x="68" y="39"/>
                      <a:pt x="69" y="39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8" y="39"/>
                      <a:pt x="70" y="38"/>
                      <a:pt x="71" y="37"/>
                    </a:cubicBezTo>
                    <a:cubicBezTo>
                      <a:pt x="71" y="38"/>
                      <a:pt x="71" y="37"/>
                      <a:pt x="71" y="38"/>
                    </a:cubicBezTo>
                    <a:cubicBezTo>
                      <a:pt x="70" y="38"/>
                      <a:pt x="69" y="39"/>
                      <a:pt x="68" y="41"/>
                    </a:cubicBezTo>
                    <a:cubicBezTo>
                      <a:pt x="67" y="41"/>
                      <a:pt x="70" y="39"/>
                      <a:pt x="69" y="40"/>
                    </a:cubicBezTo>
                    <a:cubicBezTo>
                      <a:pt x="69" y="41"/>
                      <a:pt x="69" y="41"/>
                      <a:pt x="70" y="39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70" y="40"/>
                    </a:cubicBezTo>
                    <a:cubicBezTo>
                      <a:pt x="70" y="41"/>
                      <a:pt x="70" y="40"/>
                      <a:pt x="70" y="40"/>
                    </a:cubicBezTo>
                    <a:cubicBezTo>
                      <a:pt x="71" y="39"/>
                      <a:pt x="71" y="39"/>
                      <a:pt x="73" y="38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3" y="37"/>
                      <a:pt x="74" y="37"/>
                      <a:pt x="73" y="38"/>
                    </a:cubicBezTo>
                    <a:cubicBezTo>
                      <a:pt x="72" y="39"/>
                      <a:pt x="71" y="40"/>
                      <a:pt x="70" y="40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3" y="39"/>
                      <a:pt x="73" y="38"/>
                      <a:pt x="74" y="37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4" y="36"/>
                      <a:pt x="74" y="36"/>
                      <a:pt x="74" y="36"/>
                    </a:cubicBezTo>
                    <a:cubicBezTo>
                      <a:pt x="74" y="37"/>
                      <a:pt x="75" y="35"/>
                      <a:pt x="73" y="36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7"/>
                      <a:pt x="71" y="39"/>
                      <a:pt x="72" y="37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5" y="34"/>
                      <a:pt x="75" y="34"/>
                      <a:pt x="75" y="34"/>
                    </a:cubicBezTo>
                    <a:cubicBezTo>
                      <a:pt x="72" y="37"/>
                      <a:pt x="73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4"/>
                      <a:pt x="72" y="36"/>
                      <a:pt x="72" y="36"/>
                    </a:cubicBezTo>
                    <a:cubicBezTo>
                      <a:pt x="72" y="35"/>
                      <a:pt x="74" y="33"/>
                      <a:pt x="75" y="33"/>
                    </a:cubicBezTo>
                    <a:cubicBezTo>
                      <a:pt x="74" y="32"/>
                      <a:pt x="72" y="33"/>
                      <a:pt x="73" y="32"/>
                    </a:cubicBezTo>
                    <a:cubicBezTo>
                      <a:pt x="73" y="32"/>
                      <a:pt x="72" y="32"/>
                      <a:pt x="71" y="33"/>
                    </a:cubicBezTo>
                    <a:cubicBezTo>
                      <a:pt x="71" y="33"/>
                      <a:pt x="73" y="31"/>
                      <a:pt x="72" y="32"/>
                    </a:cubicBezTo>
                    <a:cubicBezTo>
                      <a:pt x="73" y="30"/>
                      <a:pt x="74" y="29"/>
                      <a:pt x="75" y="28"/>
                    </a:cubicBezTo>
                    <a:cubicBezTo>
                      <a:pt x="75" y="28"/>
                      <a:pt x="76" y="27"/>
                      <a:pt x="75" y="27"/>
                    </a:cubicBezTo>
                    <a:cubicBezTo>
                      <a:pt x="76" y="27"/>
                      <a:pt x="76" y="26"/>
                      <a:pt x="76" y="26"/>
                    </a:cubicBezTo>
                    <a:cubicBezTo>
                      <a:pt x="75" y="27"/>
                      <a:pt x="74" y="28"/>
                      <a:pt x="74" y="29"/>
                    </a:cubicBezTo>
                    <a:cubicBezTo>
                      <a:pt x="73" y="31"/>
                      <a:pt x="74" y="29"/>
                      <a:pt x="72" y="31"/>
                    </a:cubicBezTo>
                    <a:cubicBezTo>
                      <a:pt x="72" y="30"/>
                      <a:pt x="72" y="30"/>
                      <a:pt x="71" y="30"/>
                    </a:cubicBezTo>
                    <a:cubicBezTo>
                      <a:pt x="71" y="30"/>
                      <a:pt x="72" y="29"/>
                      <a:pt x="73" y="28"/>
                    </a:cubicBezTo>
                    <a:cubicBezTo>
                      <a:pt x="72" y="29"/>
                      <a:pt x="71" y="30"/>
                      <a:pt x="71" y="29"/>
                    </a:cubicBezTo>
                    <a:cubicBezTo>
                      <a:pt x="70" y="31"/>
                      <a:pt x="70" y="31"/>
                      <a:pt x="69" y="32"/>
                    </a:cubicBezTo>
                    <a:cubicBezTo>
                      <a:pt x="68" y="32"/>
                      <a:pt x="68" y="33"/>
                      <a:pt x="68" y="33"/>
                    </a:cubicBezTo>
                    <a:cubicBezTo>
                      <a:pt x="69" y="31"/>
                      <a:pt x="71" y="29"/>
                      <a:pt x="71" y="29"/>
                    </a:cubicBezTo>
                    <a:cubicBezTo>
                      <a:pt x="72" y="27"/>
                      <a:pt x="71" y="29"/>
                      <a:pt x="72" y="27"/>
                    </a:cubicBezTo>
                    <a:cubicBezTo>
                      <a:pt x="74" y="25"/>
                      <a:pt x="75" y="26"/>
                      <a:pt x="74" y="27"/>
                    </a:cubicBezTo>
                    <a:cubicBezTo>
                      <a:pt x="76" y="25"/>
                      <a:pt x="74" y="26"/>
                      <a:pt x="75" y="25"/>
                    </a:cubicBezTo>
                    <a:cubicBezTo>
                      <a:pt x="75" y="25"/>
                      <a:pt x="74" y="25"/>
                      <a:pt x="73" y="26"/>
                    </a:cubicBezTo>
                    <a:cubicBezTo>
                      <a:pt x="73" y="26"/>
                      <a:pt x="73" y="27"/>
                      <a:pt x="72" y="27"/>
                    </a:cubicBezTo>
                    <a:cubicBezTo>
                      <a:pt x="70" y="29"/>
                      <a:pt x="73" y="26"/>
                      <a:pt x="73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4"/>
                      <a:pt x="72" y="26"/>
                      <a:pt x="72" y="25"/>
                    </a:cubicBezTo>
                    <a:cubicBezTo>
                      <a:pt x="74" y="23"/>
                      <a:pt x="73" y="25"/>
                      <a:pt x="74" y="24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5" y="21"/>
                      <a:pt x="74" y="24"/>
                      <a:pt x="74" y="23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3" y="23"/>
                      <a:pt x="72" y="25"/>
                      <a:pt x="73" y="25"/>
                    </a:cubicBezTo>
                    <a:cubicBezTo>
                      <a:pt x="70" y="27"/>
                      <a:pt x="72" y="25"/>
                      <a:pt x="71" y="25"/>
                    </a:cubicBezTo>
                    <a:cubicBezTo>
                      <a:pt x="70" y="27"/>
                      <a:pt x="72" y="25"/>
                      <a:pt x="71" y="27"/>
                    </a:cubicBezTo>
                    <a:cubicBezTo>
                      <a:pt x="70" y="28"/>
                      <a:pt x="69" y="28"/>
                      <a:pt x="69" y="28"/>
                    </a:cubicBezTo>
                    <a:cubicBezTo>
                      <a:pt x="69" y="28"/>
                      <a:pt x="70" y="26"/>
                      <a:pt x="71" y="25"/>
                    </a:cubicBezTo>
                    <a:cubicBezTo>
                      <a:pt x="71" y="25"/>
                      <a:pt x="71" y="25"/>
                      <a:pt x="71" y="26"/>
                    </a:cubicBezTo>
                    <a:cubicBezTo>
                      <a:pt x="72" y="25"/>
                      <a:pt x="73" y="23"/>
                      <a:pt x="74" y="22"/>
                    </a:cubicBezTo>
                    <a:cubicBezTo>
                      <a:pt x="74" y="21"/>
                      <a:pt x="72" y="24"/>
                      <a:pt x="72" y="23"/>
                    </a:cubicBezTo>
                    <a:cubicBezTo>
                      <a:pt x="73" y="23"/>
                      <a:pt x="71" y="24"/>
                      <a:pt x="71" y="25"/>
                    </a:cubicBezTo>
                    <a:cubicBezTo>
                      <a:pt x="68" y="29"/>
                      <a:pt x="73" y="22"/>
                      <a:pt x="72" y="22"/>
                    </a:cubicBezTo>
                    <a:cubicBezTo>
                      <a:pt x="70" y="25"/>
                      <a:pt x="69" y="25"/>
                      <a:pt x="67" y="28"/>
                    </a:cubicBezTo>
                    <a:cubicBezTo>
                      <a:pt x="67" y="29"/>
                      <a:pt x="66" y="29"/>
                      <a:pt x="66" y="29"/>
                    </a:cubicBezTo>
                    <a:cubicBezTo>
                      <a:pt x="68" y="27"/>
                      <a:pt x="67" y="27"/>
                      <a:pt x="69" y="26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3"/>
                      <a:pt x="71" y="21"/>
                      <a:pt x="72" y="21"/>
                    </a:cubicBezTo>
                    <a:cubicBezTo>
                      <a:pt x="71" y="21"/>
                      <a:pt x="71" y="22"/>
                      <a:pt x="70" y="22"/>
                    </a:cubicBezTo>
                    <a:cubicBezTo>
                      <a:pt x="71" y="22"/>
                      <a:pt x="71" y="21"/>
                      <a:pt x="71" y="21"/>
                    </a:cubicBezTo>
                    <a:cubicBezTo>
                      <a:pt x="71" y="22"/>
                      <a:pt x="69" y="23"/>
                      <a:pt x="69" y="23"/>
                    </a:cubicBezTo>
                    <a:cubicBezTo>
                      <a:pt x="69" y="23"/>
                      <a:pt x="70" y="22"/>
                      <a:pt x="70" y="21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0" y="21"/>
                      <a:pt x="72" y="19"/>
                      <a:pt x="71" y="2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8" y="23"/>
                      <a:pt x="69" y="22"/>
                      <a:pt x="69" y="22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69" y="22"/>
                      <a:pt x="71" y="19"/>
                      <a:pt x="71" y="19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0" y="20"/>
                      <a:pt x="68" y="22"/>
                      <a:pt x="69" y="20"/>
                    </a:cubicBezTo>
                    <a:cubicBezTo>
                      <a:pt x="68" y="22"/>
                      <a:pt x="69" y="20"/>
                      <a:pt x="69" y="21"/>
                    </a:cubicBezTo>
                    <a:cubicBezTo>
                      <a:pt x="68" y="23"/>
                      <a:pt x="68" y="22"/>
                      <a:pt x="67" y="22"/>
                    </a:cubicBezTo>
                    <a:cubicBezTo>
                      <a:pt x="69" y="20"/>
                      <a:pt x="67" y="22"/>
                      <a:pt x="67" y="22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9" y="19"/>
                      <a:pt x="66" y="22"/>
                      <a:pt x="67" y="21"/>
                    </a:cubicBezTo>
                    <a:cubicBezTo>
                      <a:pt x="67" y="20"/>
                      <a:pt x="68" y="19"/>
                      <a:pt x="68" y="18"/>
                    </a:cubicBezTo>
                    <a:cubicBezTo>
                      <a:pt x="67" y="21"/>
                      <a:pt x="66" y="21"/>
                      <a:pt x="65" y="23"/>
                    </a:cubicBezTo>
                    <a:cubicBezTo>
                      <a:pt x="66" y="22"/>
                      <a:pt x="67" y="20"/>
                      <a:pt x="68" y="18"/>
                    </a:cubicBezTo>
                    <a:cubicBezTo>
                      <a:pt x="67" y="20"/>
                      <a:pt x="69" y="17"/>
                      <a:pt x="67" y="19"/>
                    </a:cubicBezTo>
                    <a:cubicBezTo>
                      <a:pt x="67" y="20"/>
                      <a:pt x="66" y="20"/>
                      <a:pt x="65" y="21"/>
                    </a:cubicBezTo>
                    <a:cubicBezTo>
                      <a:pt x="65" y="21"/>
                      <a:pt x="66" y="20"/>
                      <a:pt x="66" y="19"/>
                    </a:cubicBezTo>
                    <a:cubicBezTo>
                      <a:pt x="66" y="20"/>
                      <a:pt x="65" y="21"/>
                      <a:pt x="65" y="22"/>
                    </a:cubicBezTo>
                    <a:cubicBezTo>
                      <a:pt x="65" y="21"/>
                      <a:pt x="63" y="23"/>
                      <a:pt x="64" y="22"/>
                    </a:cubicBezTo>
                    <a:cubicBezTo>
                      <a:pt x="65" y="21"/>
                      <a:pt x="65" y="22"/>
                      <a:pt x="65" y="20"/>
                    </a:cubicBezTo>
                    <a:cubicBezTo>
                      <a:pt x="65" y="20"/>
                      <a:pt x="63" y="24"/>
                      <a:pt x="62" y="24"/>
                    </a:cubicBezTo>
                    <a:cubicBezTo>
                      <a:pt x="62" y="25"/>
                      <a:pt x="60" y="27"/>
                      <a:pt x="60" y="28"/>
                    </a:cubicBezTo>
                    <a:cubicBezTo>
                      <a:pt x="60" y="27"/>
                      <a:pt x="60" y="27"/>
                      <a:pt x="61" y="25"/>
                    </a:cubicBez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3"/>
                      <a:pt x="64" y="22"/>
                      <a:pt x="65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5" y="19"/>
                      <a:pt x="65" y="18"/>
                      <a:pt x="65" y="18"/>
                    </a:cubicBezTo>
                    <a:cubicBezTo>
                      <a:pt x="64" y="20"/>
                      <a:pt x="65" y="18"/>
                      <a:pt x="65" y="19"/>
                    </a:cubicBezTo>
                    <a:cubicBezTo>
                      <a:pt x="64" y="19"/>
                      <a:pt x="63" y="22"/>
                      <a:pt x="63" y="21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5" y="17"/>
                      <a:pt x="64" y="20"/>
                      <a:pt x="64" y="19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7"/>
                      <a:pt x="63" y="17"/>
                      <a:pt x="60" y="20"/>
                    </a:cubicBezTo>
                    <a:cubicBezTo>
                      <a:pt x="61" y="19"/>
                      <a:pt x="61" y="18"/>
                      <a:pt x="61" y="17"/>
                    </a:cubicBezTo>
                    <a:cubicBezTo>
                      <a:pt x="61" y="18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1" y="17"/>
                    </a:cubicBezTo>
                    <a:cubicBezTo>
                      <a:pt x="61" y="16"/>
                      <a:pt x="60" y="17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1" y="16"/>
                      <a:pt x="59" y="18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8" y="19"/>
                      <a:pt x="58" y="18"/>
                      <a:pt x="60" y="16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9" y="16"/>
                      <a:pt x="59" y="16"/>
                      <a:pt x="58" y="17"/>
                    </a:cubicBezTo>
                    <a:cubicBezTo>
                      <a:pt x="58" y="17"/>
                      <a:pt x="58" y="18"/>
                      <a:pt x="57" y="19"/>
                    </a:cubicBezTo>
                    <a:cubicBezTo>
                      <a:pt x="56" y="21"/>
                      <a:pt x="57" y="19"/>
                      <a:pt x="56" y="20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9" y="15"/>
                      <a:pt x="57" y="17"/>
                      <a:pt x="56" y="16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57" y="15"/>
                      <a:pt x="55" y="17"/>
                      <a:pt x="55" y="15"/>
                    </a:cubicBezTo>
                    <a:cubicBezTo>
                      <a:pt x="55" y="16"/>
                      <a:pt x="53" y="19"/>
                      <a:pt x="53" y="19"/>
                    </a:cubicBezTo>
                    <a:cubicBezTo>
                      <a:pt x="52" y="20"/>
                      <a:pt x="54" y="16"/>
                      <a:pt x="55" y="15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3" y="17"/>
                      <a:pt x="5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4" y="14"/>
                      <a:pt x="53" y="15"/>
                    </a:cubicBezTo>
                    <a:cubicBezTo>
                      <a:pt x="52" y="16"/>
                      <a:pt x="53" y="15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3" y="14"/>
                      <a:pt x="52" y="16"/>
                      <a:pt x="51" y="17"/>
                    </a:cubicBezTo>
                    <a:cubicBezTo>
                      <a:pt x="51" y="18"/>
                      <a:pt x="51" y="16"/>
                      <a:pt x="51" y="16"/>
                    </a:cubicBezTo>
                    <a:cubicBezTo>
                      <a:pt x="52" y="15"/>
                      <a:pt x="51" y="16"/>
                      <a:pt x="52" y="16"/>
                    </a:cubicBezTo>
                    <a:cubicBezTo>
                      <a:pt x="52" y="15"/>
                      <a:pt x="52" y="15"/>
                      <a:pt x="52" y="14"/>
                    </a:cubicBezTo>
                    <a:cubicBezTo>
                      <a:pt x="52" y="14"/>
                      <a:pt x="51" y="16"/>
                      <a:pt x="51" y="16"/>
                    </a:cubicBezTo>
                    <a:cubicBezTo>
                      <a:pt x="51" y="15"/>
                      <a:pt x="51" y="16"/>
                      <a:pt x="52" y="14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6"/>
                      <a:pt x="51" y="16"/>
                      <a:pt x="50" y="17"/>
                    </a:cubicBezTo>
                    <a:cubicBezTo>
                      <a:pt x="50" y="17"/>
                      <a:pt x="49" y="18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7"/>
                      <a:pt x="50" y="16"/>
                      <a:pt x="49" y="18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49" y="17"/>
                      <a:pt x="49" y="17"/>
                      <a:pt x="49" y="17"/>
                    </a:cubicBezTo>
                    <a:cubicBezTo>
                      <a:pt x="50" y="15"/>
                      <a:pt x="51" y="14"/>
                      <a:pt x="51" y="13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5"/>
                      <a:pt x="50" y="14"/>
                      <a:pt x="50" y="14"/>
                    </a:cubicBezTo>
                    <a:cubicBezTo>
                      <a:pt x="50" y="12"/>
                      <a:pt x="47" y="18"/>
                      <a:pt x="48" y="16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4"/>
                      <a:pt x="48" y="14"/>
                      <a:pt x="48" y="14"/>
                    </a:cubicBezTo>
                    <a:cubicBezTo>
                      <a:pt x="48" y="15"/>
                      <a:pt x="49" y="13"/>
                      <a:pt x="49" y="14"/>
                    </a:cubicBezTo>
                    <a:cubicBezTo>
                      <a:pt x="48" y="16"/>
                      <a:pt x="48" y="15"/>
                      <a:pt x="48" y="15"/>
                    </a:cubicBezTo>
                    <a:cubicBezTo>
                      <a:pt x="50" y="11"/>
                      <a:pt x="47" y="14"/>
                      <a:pt x="48" y="12"/>
                    </a:cubicBezTo>
                    <a:cubicBezTo>
                      <a:pt x="47" y="14"/>
                      <a:pt x="47" y="12"/>
                      <a:pt x="47" y="13"/>
                    </a:cubicBezTo>
                    <a:cubicBezTo>
                      <a:pt x="48" y="11"/>
                      <a:pt x="46" y="13"/>
                      <a:pt x="47" y="12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3"/>
                      <a:pt x="44" y="18"/>
                      <a:pt x="45" y="15"/>
                    </a:cubicBezTo>
                    <a:cubicBezTo>
                      <a:pt x="45" y="14"/>
                      <a:pt x="46" y="13"/>
                      <a:pt x="46" y="13"/>
                    </a:cubicBezTo>
                    <a:cubicBezTo>
                      <a:pt x="47" y="10"/>
                      <a:pt x="44" y="14"/>
                      <a:pt x="46" y="12"/>
                    </a:cubicBezTo>
                    <a:cubicBezTo>
                      <a:pt x="45" y="12"/>
                      <a:pt x="44" y="14"/>
                      <a:pt x="44" y="15"/>
                    </a:cubicBezTo>
                    <a:cubicBezTo>
                      <a:pt x="44" y="14"/>
                      <a:pt x="44" y="12"/>
                      <a:pt x="45" y="12"/>
                    </a:cubicBezTo>
                    <a:cubicBezTo>
                      <a:pt x="44" y="12"/>
                      <a:pt x="44" y="13"/>
                      <a:pt x="44" y="12"/>
                    </a:cubicBezTo>
                    <a:cubicBezTo>
                      <a:pt x="44" y="11"/>
                      <a:pt x="45" y="11"/>
                      <a:pt x="45" y="11"/>
                    </a:cubicBezTo>
                    <a:cubicBezTo>
                      <a:pt x="45" y="10"/>
                      <a:pt x="44" y="11"/>
                      <a:pt x="44" y="12"/>
                    </a:cubicBezTo>
                    <a:cubicBezTo>
                      <a:pt x="44" y="10"/>
                      <a:pt x="43" y="11"/>
                      <a:pt x="44" y="10"/>
                    </a:cubicBezTo>
                    <a:cubicBezTo>
                      <a:pt x="42" y="12"/>
                      <a:pt x="44" y="9"/>
                      <a:pt x="42" y="12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2" y="12"/>
                      <a:pt x="41" y="13"/>
                      <a:pt x="41" y="13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3" y="9"/>
                      <a:pt x="42" y="11"/>
                      <a:pt x="42" y="10"/>
                    </a:cubicBezTo>
                    <a:cubicBezTo>
                      <a:pt x="42" y="11"/>
                      <a:pt x="42" y="10"/>
                      <a:pt x="42" y="11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8"/>
                      <a:pt x="40" y="10"/>
                      <a:pt x="40" y="11"/>
                    </a:cubicBezTo>
                    <a:cubicBezTo>
                      <a:pt x="40" y="9"/>
                      <a:pt x="39" y="10"/>
                      <a:pt x="38" y="11"/>
                    </a:cubicBezTo>
                    <a:cubicBezTo>
                      <a:pt x="38" y="11"/>
                      <a:pt x="39" y="10"/>
                      <a:pt x="39" y="10"/>
                    </a:cubicBezTo>
                    <a:cubicBezTo>
                      <a:pt x="38" y="10"/>
                      <a:pt x="38" y="12"/>
                      <a:pt x="38" y="11"/>
                    </a:cubicBezTo>
                    <a:cubicBezTo>
                      <a:pt x="38" y="11"/>
                      <a:pt x="38" y="10"/>
                      <a:pt x="38" y="9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8"/>
                      <a:pt x="36" y="12"/>
                      <a:pt x="37" y="10"/>
                    </a:cubicBezTo>
                    <a:cubicBezTo>
                      <a:pt x="36" y="10"/>
                      <a:pt x="37" y="9"/>
                      <a:pt x="37" y="9"/>
                    </a:cubicBezTo>
                    <a:cubicBezTo>
                      <a:pt x="37" y="9"/>
                      <a:pt x="36" y="10"/>
                      <a:pt x="35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5" y="10"/>
                      <a:pt x="35" y="11"/>
                    </a:cubicBezTo>
                    <a:cubicBezTo>
                      <a:pt x="34" y="12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3" y="12"/>
                      <a:pt x="33" y="13"/>
                      <a:pt x="33" y="13"/>
                    </a:cubicBezTo>
                    <a:cubicBezTo>
                      <a:pt x="33" y="12"/>
                      <a:pt x="33" y="13"/>
                      <a:pt x="34" y="12"/>
                    </a:cubicBezTo>
                    <a:cubicBezTo>
                      <a:pt x="35" y="10"/>
                      <a:pt x="34" y="10"/>
                      <a:pt x="34" y="10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2"/>
                      <a:pt x="34" y="10"/>
                      <a:pt x="33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2" y="12"/>
                      <a:pt x="32" y="11"/>
                    </a:cubicBezTo>
                    <a:cubicBezTo>
                      <a:pt x="32" y="12"/>
                      <a:pt x="30" y="14"/>
                      <a:pt x="29" y="15"/>
                    </a:cubicBezTo>
                    <a:cubicBezTo>
                      <a:pt x="30" y="15"/>
                      <a:pt x="29" y="16"/>
                      <a:pt x="29" y="16"/>
                    </a:cubicBezTo>
                    <a:cubicBezTo>
                      <a:pt x="29" y="15"/>
                      <a:pt x="29" y="16"/>
                      <a:pt x="29" y="1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31" y="11"/>
                      <a:pt x="31" y="10"/>
                    </a:cubicBezTo>
                    <a:cubicBezTo>
                      <a:pt x="31" y="11"/>
                      <a:pt x="31" y="10"/>
                      <a:pt x="30" y="10"/>
                    </a:cubicBezTo>
                    <a:cubicBezTo>
                      <a:pt x="29" y="12"/>
                      <a:pt x="29" y="11"/>
                      <a:pt x="28" y="13"/>
                    </a:cubicBezTo>
                    <a:cubicBezTo>
                      <a:pt x="28" y="13"/>
                      <a:pt x="29" y="11"/>
                      <a:pt x="29" y="11"/>
                    </a:cubicBezTo>
                    <a:cubicBezTo>
                      <a:pt x="28" y="11"/>
                      <a:pt x="28" y="10"/>
                      <a:pt x="28" y="11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7" y="10"/>
                      <a:pt x="26" y="12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0"/>
                      <a:pt x="25" y="14"/>
                      <a:pt x="26" y="12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2"/>
                      <a:pt x="26" y="10"/>
                      <a:pt x="25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1"/>
                      <a:pt x="25" y="10"/>
                      <a:pt x="24" y="12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9"/>
                      <a:pt x="24" y="12"/>
                      <a:pt x="24" y="11"/>
                    </a:cubicBezTo>
                    <a:cubicBezTo>
                      <a:pt x="24" y="11"/>
                      <a:pt x="25" y="10"/>
                      <a:pt x="25" y="1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3" y="8"/>
                      <a:pt x="22" y="8"/>
                      <a:pt x="20" y="9"/>
                    </a:cubicBezTo>
                    <a:cubicBezTo>
                      <a:pt x="21" y="7"/>
                      <a:pt x="21" y="8"/>
                      <a:pt x="22" y="6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7"/>
                      <a:pt x="21" y="6"/>
                      <a:pt x="20" y="6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8"/>
                      <a:pt x="21" y="4"/>
                      <a:pt x="20" y="7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7"/>
                      <a:pt x="20" y="4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5"/>
                      <a:pt x="18" y="8"/>
                      <a:pt x="18" y="6"/>
                    </a:cubicBezTo>
                    <a:cubicBezTo>
                      <a:pt x="18" y="6"/>
                      <a:pt x="18" y="7"/>
                      <a:pt x="17" y="8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7"/>
                      <a:pt x="16" y="6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8"/>
                      <a:pt x="15" y="4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2" y="7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0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4"/>
                      <a:pt x="11" y="1"/>
                      <a:pt x="8" y="5"/>
                    </a:cubicBezTo>
                    <a:cubicBezTo>
                      <a:pt x="7" y="5"/>
                      <a:pt x="9" y="2"/>
                      <a:pt x="9" y="3"/>
                    </a:cubicBezTo>
                    <a:cubicBezTo>
                      <a:pt x="6" y="5"/>
                      <a:pt x="8" y="0"/>
                      <a:pt x="4" y="4"/>
                    </a:cubicBezTo>
                    <a:cubicBezTo>
                      <a:pt x="3" y="5"/>
                      <a:pt x="0" y="10"/>
                      <a:pt x="0" y="10"/>
                    </a:cubicBezTo>
                    <a:cubicBezTo>
                      <a:pt x="3" y="9"/>
                      <a:pt x="3" y="12"/>
                      <a:pt x="3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8" name="Freeform 211">
                <a:extLst>
                  <a:ext uri="{FF2B5EF4-FFF2-40B4-BE49-F238E27FC236}">
                    <a16:creationId xmlns:a16="http://schemas.microsoft.com/office/drawing/2014/main" id="{BC1DE786-98BB-F844-A72B-1685A543DAB1}"/>
                  </a:ext>
                </a:extLst>
              </p:cNvPr>
              <p:cNvSpPr/>
              <p:nvPr/>
            </p:nvSpPr>
            <p:spPr bwMode="auto">
              <a:xfrm>
                <a:off x="3266" y="1867"/>
                <a:ext cx="5" cy="3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69" name="Freeform 212">
                <a:extLst>
                  <a:ext uri="{FF2B5EF4-FFF2-40B4-BE49-F238E27FC236}">
                    <a16:creationId xmlns:a16="http://schemas.microsoft.com/office/drawing/2014/main" id="{E26C3BBE-42CC-294D-88CC-0C0F7B4D987B}"/>
                  </a:ext>
                </a:extLst>
              </p:cNvPr>
              <p:cNvSpPr/>
              <p:nvPr/>
            </p:nvSpPr>
            <p:spPr bwMode="auto">
              <a:xfrm>
                <a:off x="3266" y="1861"/>
                <a:ext cx="3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0" name="Freeform 213">
                <a:extLst>
                  <a:ext uri="{FF2B5EF4-FFF2-40B4-BE49-F238E27FC236}">
                    <a16:creationId xmlns:a16="http://schemas.microsoft.com/office/drawing/2014/main" id="{991BE1F1-3368-624C-8847-50AF9E0792A1}"/>
                  </a:ext>
                </a:extLst>
              </p:cNvPr>
              <p:cNvSpPr/>
              <p:nvPr/>
            </p:nvSpPr>
            <p:spPr bwMode="auto">
              <a:xfrm>
                <a:off x="3260" y="185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1" name="Freeform 214">
                <a:extLst>
                  <a:ext uri="{FF2B5EF4-FFF2-40B4-BE49-F238E27FC236}">
                    <a16:creationId xmlns:a16="http://schemas.microsoft.com/office/drawing/2014/main" id="{5D19105F-5A19-CA41-8353-095C790E8E9A}"/>
                  </a:ext>
                </a:extLst>
              </p:cNvPr>
              <p:cNvSpPr/>
              <p:nvPr/>
            </p:nvSpPr>
            <p:spPr bwMode="auto">
              <a:xfrm>
                <a:off x="3260" y="1893"/>
                <a:ext cx="4" cy="6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2" name="Freeform 215">
                <a:extLst>
                  <a:ext uri="{FF2B5EF4-FFF2-40B4-BE49-F238E27FC236}">
                    <a16:creationId xmlns:a16="http://schemas.microsoft.com/office/drawing/2014/main" id="{43137887-D2BC-5D47-B5E2-98AC69032B95}"/>
                  </a:ext>
                </a:extLst>
              </p:cNvPr>
              <p:cNvSpPr/>
              <p:nvPr/>
            </p:nvSpPr>
            <p:spPr bwMode="auto">
              <a:xfrm>
                <a:off x="3269" y="18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3" name="Freeform 216">
                <a:extLst>
                  <a:ext uri="{FF2B5EF4-FFF2-40B4-BE49-F238E27FC236}">
                    <a16:creationId xmlns:a16="http://schemas.microsoft.com/office/drawing/2014/main" id="{74A31490-636E-A846-A559-5AE6279FFA59}"/>
                  </a:ext>
                </a:extLst>
              </p:cNvPr>
              <p:cNvSpPr/>
              <p:nvPr/>
            </p:nvSpPr>
            <p:spPr bwMode="auto">
              <a:xfrm>
                <a:off x="3260" y="1895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2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0"/>
                      <a:pt x="1" y="2"/>
                      <a:pt x="1" y="2"/>
                    </a:cubicBezTo>
                    <a:cubicBezTo>
                      <a:pt x="0" y="2"/>
                      <a:pt x="1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4" name="Freeform 217">
                <a:extLst>
                  <a:ext uri="{FF2B5EF4-FFF2-40B4-BE49-F238E27FC236}">
                    <a16:creationId xmlns:a16="http://schemas.microsoft.com/office/drawing/2014/main" id="{83702E60-2832-2248-A958-866477FC50E2}"/>
                  </a:ext>
                </a:extLst>
              </p:cNvPr>
              <p:cNvSpPr/>
              <p:nvPr/>
            </p:nvSpPr>
            <p:spPr bwMode="auto">
              <a:xfrm flipH="1">
                <a:off x="453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5" name="Freeform 218">
                <a:extLst>
                  <a:ext uri="{FF2B5EF4-FFF2-40B4-BE49-F238E27FC236}">
                    <a16:creationId xmlns:a16="http://schemas.microsoft.com/office/drawing/2014/main" id="{ABEADC59-A1BA-0841-9E9D-3C4F89D96DEE}"/>
                  </a:ext>
                </a:extLst>
              </p:cNvPr>
              <p:cNvSpPr/>
              <p:nvPr/>
            </p:nvSpPr>
            <p:spPr bwMode="auto">
              <a:xfrm flipH="1">
                <a:off x="3213" y="18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6" name="Freeform 219">
                <a:extLst>
                  <a:ext uri="{FF2B5EF4-FFF2-40B4-BE49-F238E27FC236}">
                    <a16:creationId xmlns:a16="http://schemas.microsoft.com/office/drawing/2014/main" id="{3173A3E7-8D17-B742-8610-C477B21C900A}"/>
                  </a:ext>
                </a:extLst>
              </p:cNvPr>
              <p:cNvSpPr/>
              <p:nvPr/>
            </p:nvSpPr>
            <p:spPr bwMode="auto">
              <a:xfrm>
                <a:off x="3190" y="182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7" name="Freeform 220">
                <a:extLst>
                  <a:ext uri="{FF2B5EF4-FFF2-40B4-BE49-F238E27FC236}">
                    <a16:creationId xmlns:a16="http://schemas.microsoft.com/office/drawing/2014/main" id="{1BDE3EB0-1BA0-254C-B2D1-200EBE03C26F}"/>
                  </a:ext>
                </a:extLst>
              </p:cNvPr>
              <p:cNvSpPr/>
              <p:nvPr/>
            </p:nvSpPr>
            <p:spPr bwMode="auto">
              <a:xfrm>
                <a:off x="3271" y="18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8" name="Freeform 221">
                <a:extLst>
                  <a:ext uri="{FF2B5EF4-FFF2-40B4-BE49-F238E27FC236}">
                    <a16:creationId xmlns:a16="http://schemas.microsoft.com/office/drawing/2014/main" id="{6EE74483-D914-6E47-A77F-0163101221B6}"/>
                  </a:ext>
                </a:extLst>
              </p:cNvPr>
              <p:cNvSpPr/>
              <p:nvPr/>
            </p:nvSpPr>
            <p:spPr bwMode="auto">
              <a:xfrm>
                <a:off x="3190" y="187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79" name="Freeform 222">
                <a:extLst>
                  <a:ext uri="{FF2B5EF4-FFF2-40B4-BE49-F238E27FC236}">
                    <a16:creationId xmlns:a16="http://schemas.microsoft.com/office/drawing/2014/main" id="{1EED3AB3-92F8-F44E-B4D1-3A86DE9FDB22}"/>
                  </a:ext>
                </a:extLst>
              </p:cNvPr>
              <p:cNvSpPr/>
              <p:nvPr/>
            </p:nvSpPr>
            <p:spPr bwMode="auto">
              <a:xfrm flipH="1">
                <a:off x="4574" y="1855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0" name="Freeform 223">
                <a:extLst>
                  <a:ext uri="{FF2B5EF4-FFF2-40B4-BE49-F238E27FC236}">
                    <a16:creationId xmlns:a16="http://schemas.microsoft.com/office/drawing/2014/main" id="{CC8FB97B-F741-A445-9FC5-0673941B6B9E}"/>
                  </a:ext>
                </a:extLst>
              </p:cNvPr>
              <p:cNvSpPr/>
              <p:nvPr/>
            </p:nvSpPr>
            <p:spPr bwMode="auto">
              <a:xfrm flipH="1">
                <a:off x="3199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1" name="Freeform 224">
                <a:extLst>
                  <a:ext uri="{FF2B5EF4-FFF2-40B4-BE49-F238E27FC236}">
                    <a16:creationId xmlns:a16="http://schemas.microsoft.com/office/drawing/2014/main" id="{6C1194E7-77C5-9C4F-8A41-ED1BF72598F6}"/>
                  </a:ext>
                </a:extLst>
              </p:cNvPr>
              <p:cNvSpPr/>
              <p:nvPr/>
            </p:nvSpPr>
            <p:spPr bwMode="auto">
              <a:xfrm>
                <a:off x="3271" y="1859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2" name="Freeform 225">
                <a:extLst>
                  <a:ext uri="{FF2B5EF4-FFF2-40B4-BE49-F238E27FC236}">
                    <a16:creationId xmlns:a16="http://schemas.microsoft.com/office/drawing/2014/main" id="{1891B991-22D8-1448-A0E3-6D313E2E8F74}"/>
                  </a:ext>
                </a:extLst>
              </p:cNvPr>
              <p:cNvSpPr/>
              <p:nvPr/>
            </p:nvSpPr>
            <p:spPr bwMode="auto">
              <a:xfrm>
                <a:off x="3742" y="3006"/>
                <a:ext cx="6" cy="9"/>
              </a:xfrm>
              <a:custGeom>
                <a:avLst/>
                <a:gdLst>
                  <a:gd name="T0" fmla="*/ 3 w 3"/>
                  <a:gd name="T1" fmla="*/ 0 h 4"/>
                  <a:gd name="T2" fmla="*/ 1 w 3"/>
                  <a:gd name="T3" fmla="*/ 1 h 4"/>
                  <a:gd name="T4" fmla="*/ 1 w 3"/>
                  <a:gd name="T5" fmla="*/ 3 h 4"/>
                  <a:gd name="T6" fmla="*/ 0 w 3"/>
                  <a:gd name="T7" fmla="*/ 4 h 4"/>
                  <a:gd name="T8" fmla="*/ 2 w 3"/>
                  <a:gd name="T9" fmla="*/ 1 h 4"/>
                  <a:gd name="T10" fmla="*/ 3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1" y="3"/>
                      <a:pt x="0" y="4"/>
                      <a:pt x="0" y="4"/>
                    </a:cubicBezTo>
                    <a:cubicBezTo>
                      <a:pt x="1" y="4"/>
                      <a:pt x="2" y="2"/>
                      <a:pt x="2" y="1"/>
                    </a:cubicBezTo>
                    <a:cubicBezTo>
                      <a:pt x="3" y="1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3" name="Freeform 226">
                <a:extLst>
                  <a:ext uri="{FF2B5EF4-FFF2-40B4-BE49-F238E27FC236}">
                    <a16:creationId xmlns:a16="http://schemas.microsoft.com/office/drawing/2014/main" id="{77B14376-1027-934F-B490-5C3F97EE69EB}"/>
                  </a:ext>
                </a:extLst>
              </p:cNvPr>
              <p:cNvSpPr/>
              <p:nvPr/>
            </p:nvSpPr>
            <p:spPr bwMode="auto">
              <a:xfrm flipH="1">
                <a:off x="3988" y="301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4" name="Freeform 227">
                <a:extLst>
                  <a:ext uri="{FF2B5EF4-FFF2-40B4-BE49-F238E27FC236}">
                    <a16:creationId xmlns:a16="http://schemas.microsoft.com/office/drawing/2014/main" id="{11ABCE49-0F1B-6747-AC4B-8CA1AEB62080}"/>
                  </a:ext>
                </a:extLst>
              </p:cNvPr>
              <p:cNvSpPr/>
              <p:nvPr/>
            </p:nvSpPr>
            <p:spPr bwMode="auto">
              <a:xfrm>
                <a:off x="3742" y="30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5" name="Rectangle 228">
                <a:extLst>
                  <a:ext uri="{FF2B5EF4-FFF2-40B4-BE49-F238E27FC236}">
                    <a16:creationId xmlns:a16="http://schemas.microsoft.com/office/drawing/2014/main" id="{B76ADA2A-DE1E-8C45-860B-6ECAEC987C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8" y="3015"/>
                <a:ext cx="4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6" name="Freeform 229">
                <a:extLst>
                  <a:ext uri="{FF2B5EF4-FFF2-40B4-BE49-F238E27FC236}">
                    <a16:creationId xmlns:a16="http://schemas.microsoft.com/office/drawing/2014/main" id="{CA563A90-AD7E-414D-A8F8-2D3E3A416BF0}"/>
                  </a:ext>
                </a:extLst>
              </p:cNvPr>
              <p:cNvSpPr/>
              <p:nvPr/>
            </p:nvSpPr>
            <p:spPr bwMode="auto">
              <a:xfrm>
                <a:off x="3744" y="2894"/>
                <a:ext cx="2" cy="10"/>
              </a:xfrm>
              <a:custGeom>
                <a:avLst/>
                <a:gdLst>
                  <a:gd name="T0" fmla="*/ 0 w 1"/>
                  <a:gd name="T1" fmla="*/ 2 h 5"/>
                  <a:gd name="T2" fmla="*/ 1 w 1"/>
                  <a:gd name="T3" fmla="*/ 3 h 5"/>
                  <a:gd name="T4" fmla="*/ 0 w 1"/>
                  <a:gd name="T5" fmla="*/ 5 h 5"/>
                  <a:gd name="T6" fmla="*/ 1 w 1"/>
                  <a:gd name="T7" fmla="*/ 1 h 5"/>
                  <a:gd name="T8" fmla="*/ 1 w 1"/>
                  <a:gd name="T9" fmla="*/ 0 h 5"/>
                  <a:gd name="T10" fmla="*/ 0 w 1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5">
                    <a:moveTo>
                      <a:pt x="0" y="2"/>
                    </a:moveTo>
                    <a:cubicBezTo>
                      <a:pt x="0" y="2"/>
                      <a:pt x="0" y="4"/>
                      <a:pt x="1" y="3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1" y="4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7" name="Freeform 230">
                <a:extLst>
                  <a:ext uri="{FF2B5EF4-FFF2-40B4-BE49-F238E27FC236}">
                    <a16:creationId xmlns:a16="http://schemas.microsoft.com/office/drawing/2014/main" id="{58B41262-B5F2-8642-9E16-B12EBAD8F856}"/>
                  </a:ext>
                </a:extLst>
              </p:cNvPr>
              <p:cNvSpPr/>
              <p:nvPr/>
            </p:nvSpPr>
            <p:spPr bwMode="auto">
              <a:xfrm>
                <a:off x="3744" y="30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8" name="Freeform 231">
                <a:extLst>
                  <a:ext uri="{FF2B5EF4-FFF2-40B4-BE49-F238E27FC236}">
                    <a16:creationId xmlns:a16="http://schemas.microsoft.com/office/drawing/2014/main" id="{E2967472-F6DC-BE4B-A987-F451149C04A0}"/>
                  </a:ext>
                </a:extLst>
              </p:cNvPr>
              <p:cNvSpPr/>
              <p:nvPr/>
            </p:nvSpPr>
            <p:spPr bwMode="auto">
              <a:xfrm>
                <a:off x="3742" y="289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89" name="Freeform 232">
                <a:extLst>
                  <a:ext uri="{FF2B5EF4-FFF2-40B4-BE49-F238E27FC236}">
                    <a16:creationId xmlns:a16="http://schemas.microsoft.com/office/drawing/2014/main" id="{B17EE53D-B728-8C4A-BB6A-A96CD699EA58}"/>
                  </a:ext>
                </a:extLst>
              </p:cNvPr>
              <p:cNvSpPr/>
              <p:nvPr/>
            </p:nvSpPr>
            <p:spPr bwMode="auto">
              <a:xfrm>
                <a:off x="3772" y="3038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0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0" name="Freeform 233">
                <a:extLst>
                  <a:ext uri="{FF2B5EF4-FFF2-40B4-BE49-F238E27FC236}">
                    <a16:creationId xmlns:a16="http://schemas.microsoft.com/office/drawing/2014/main" id="{4C70F4F6-9526-1B48-BE44-CF9831D942E7}"/>
                  </a:ext>
                </a:extLst>
              </p:cNvPr>
              <p:cNvSpPr/>
              <p:nvPr/>
            </p:nvSpPr>
            <p:spPr bwMode="auto">
              <a:xfrm flipH="1">
                <a:off x="3895" y="30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1" name="Freeform 234">
                <a:extLst>
                  <a:ext uri="{FF2B5EF4-FFF2-40B4-BE49-F238E27FC236}">
                    <a16:creationId xmlns:a16="http://schemas.microsoft.com/office/drawing/2014/main" id="{1F011A54-C519-6143-8034-97FB3AD0B7E5}"/>
                  </a:ext>
                </a:extLst>
              </p:cNvPr>
              <p:cNvSpPr/>
              <p:nvPr/>
            </p:nvSpPr>
            <p:spPr bwMode="auto">
              <a:xfrm flipH="1"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2" name="Freeform 235">
                <a:extLst>
                  <a:ext uri="{FF2B5EF4-FFF2-40B4-BE49-F238E27FC236}">
                    <a16:creationId xmlns:a16="http://schemas.microsoft.com/office/drawing/2014/main" id="{C12809AC-2F65-534E-8AD9-2334CFFF93A8}"/>
                  </a:ext>
                </a:extLst>
              </p:cNvPr>
              <p:cNvSpPr/>
              <p:nvPr/>
            </p:nvSpPr>
            <p:spPr bwMode="auto">
              <a:xfrm>
                <a:off x="3742" y="289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3" name="Freeform 236">
                <a:extLst>
                  <a:ext uri="{FF2B5EF4-FFF2-40B4-BE49-F238E27FC236}">
                    <a16:creationId xmlns:a16="http://schemas.microsoft.com/office/drawing/2014/main" id="{905FC141-9090-724F-8E71-50CF40FE1781}"/>
                  </a:ext>
                </a:extLst>
              </p:cNvPr>
              <p:cNvSpPr/>
              <p:nvPr/>
            </p:nvSpPr>
            <p:spPr bwMode="auto">
              <a:xfrm flipH="1"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4" name="Freeform 237">
                <a:extLst>
                  <a:ext uri="{FF2B5EF4-FFF2-40B4-BE49-F238E27FC236}">
                    <a16:creationId xmlns:a16="http://schemas.microsoft.com/office/drawing/2014/main" id="{0D8E8295-3C56-7E45-9CA1-7D38D3AA1F9B}"/>
                  </a:ext>
                </a:extLst>
              </p:cNvPr>
              <p:cNvSpPr/>
              <p:nvPr/>
            </p:nvSpPr>
            <p:spPr bwMode="auto">
              <a:xfrm>
                <a:off x="3755" y="302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5" name="Oval 238">
                <a:extLst>
                  <a:ext uri="{FF2B5EF4-FFF2-40B4-BE49-F238E27FC236}">
                    <a16:creationId xmlns:a16="http://schemas.microsoft.com/office/drawing/2014/main" id="{8D6B37D2-B6F2-554C-A026-B8B5CBA5A3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2" y="182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6" name="Freeform 239">
                <a:extLst>
                  <a:ext uri="{FF2B5EF4-FFF2-40B4-BE49-F238E27FC236}">
                    <a16:creationId xmlns:a16="http://schemas.microsoft.com/office/drawing/2014/main" id="{5C6F428E-5C93-3345-A853-EAD4CCE5279D}"/>
                  </a:ext>
                </a:extLst>
              </p:cNvPr>
              <p:cNvSpPr/>
              <p:nvPr/>
            </p:nvSpPr>
            <p:spPr bwMode="auto">
              <a:xfrm flipH="1">
                <a:off x="3922" y="2890"/>
                <a:ext cx="0" cy="2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7" name="Freeform 240">
                <a:extLst>
                  <a:ext uri="{FF2B5EF4-FFF2-40B4-BE49-F238E27FC236}">
                    <a16:creationId xmlns:a16="http://schemas.microsoft.com/office/drawing/2014/main" id="{39D6FA03-90E3-E047-868E-53B67B9A2C71}"/>
                  </a:ext>
                </a:extLst>
              </p:cNvPr>
              <p:cNvSpPr/>
              <p:nvPr/>
            </p:nvSpPr>
            <p:spPr bwMode="auto">
              <a:xfrm flipH="1">
                <a:off x="3975" y="28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8" name="Freeform 241">
                <a:extLst>
                  <a:ext uri="{FF2B5EF4-FFF2-40B4-BE49-F238E27FC236}">
                    <a16:creationId xmlns:a16="http://schemas.microsoft.com/office/drawing/2014/main" id="{AC83C025-2297-A44C-B03B-8A1C7807BA6C}"/>
                  </a:ext>
                </a:extLst>
              </p:cNvPr>
              <p:cNvSpPr/>
              <p:nvPr/>
            </p:nvSpPr>
            <p:spPr bwMode="auto">
              <a:xfrm flipH="1">
                <a:off x="3954" y="288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199" name="Freeform 242">
                <a:extLst>
                  <a:ext uri="{FF2B5EF4-FFF2-40B4-BE49-F238E27FC236}">
                    <a16:creationId xmlns:a16="http://schemas.microsoft.com/office/drawing/2014/main" id="{45C88A88-EBCC-B145-9F64-8A476F988281}"/>
                  </a:ext>
                </a:extLst>
              </p:cNvPr>
              <p:cNvSpPr/>
              <p:nvPr/>
            </p:nvSpPr>
            <p:spPr bwMode="auto">
              <a:xfrm>
                <a:off x="3725" y="2760"/>
                <a:ext cx="399" cy="159"/>
              </a:xfrm>
              <a:custGeom>
                <a:avLst/>
                <a:gdLst>
                  <a:gd name="T0" fmla="*/ 11 w 188"/>
                  <a:gd name="T1" fmla="*/ 59 h 75"/>
                  <a:gd name="T2" fmla="*/ 17 w 188"/>
                  <a:gd name="T3" fmla="*/ 64 h 75"/>
                  <a:gd name="T4" fmla="*/ 14 w 188"/>
                  <a:gd name="T5" fmla="*/ 70 h 75"/>
                  <a:gd name="T6" fmla="*/ 17 w 188"/>
                  <a:gd name="T7" fmla="*/ 71 h 75"/>
                  <a:gd name="T8" fmla="*/ 21 w 188"/>
                  <a:gd name="T9" fmla="*/ 69 h 75"/>
                  <a:gd name="T10" fmla="*/ 22 w 188"/>
                  <a:gd name="T11" fmla="*/ 71 h 75"/>
                  <a:gd name="T12" fmla="*/ 27 w 188"/>
                  <a:gd name="T13" fmla="*/ 67 h 75"/>
                  <a:gd name="T14" fmla="*/ 30 w 188"/>
                  <a:gd name="T15" fmla="*/ 72 h 75"/>
                  <a:gd name="T16" fmla="*/ 31 w 188"/>
                  <a:gd name="T17" fmla="*/ 74 h 75"/>
                  <a:gd name="T18" fmla="*/ 33 w 188"/>
                  <a:gd name="T19" fmla="*/ 72 h 75"/>
                  <a:gd name="T20" fmla="*/ 37 w 188"/>
                  <a:gd name="T21" fmla="*/ 74 h 75"/>
                  <a:gd name="T22" fmla="*/ 40 w 188"/>
                  <a:gd name="T23" fmla="*/ 69 h 75"/>
                  <a:gd name="T24" fmla="*/ 43 w 188"/>
                  <a:gd name="T25" fmla="*/ 64 h 75"/>
                  <a:gd name="T26" fmla="*/ 45 w 188"/>
                  <a:gd name="T27" fmla="*/ 69 h 75"/>
                  <a:gd name="T28" fmla="*/ 54 w 188"/>
                  <a:gd name="T29" fmla="*/ 69 h 75"/>
                  <a:gd name="T30" fmla="*/ 58 w 188"/>
                  <a:gd name="T31" fmla="*/ 69 h 75"/>
                  <a:gd name="T32" fmla="*/ 62 w 188"/>
                  <a:gd name="T33" fmla="*/ 68 h 75"/>
                  <a:gd name="T34" fmla="*/ 73 w 188"/>
                  <a:gd name="T35" fmla="*/ 66 h 75"/>
                  <a:gd name="T36" fmla="*/ 76 w 188"/>
                  <a:gd name="T37" fmla="*/ 65 h 75"/>
                  <a:gd name="T38" fmla="*/ 77 w 188"/>
                  <a:gd name="T39" fmla="*/ 64 h 75"/>
                  <a:gd name="T40" fmla="*/ 80 w 188"/>
                  <a:gd name="T41" fmla="*/ 62 h 75"/>
                  <a:gd name="T42" fmla="*/ 83 w 188"/>
                  <a:gd name="T43" fmla="*/ 63 h 75"/>
                  <a:gd name="T44" fmla="*/ 86 w 188"/>
                  <a:gd name="T45" fmla="*/ 61 h 75"/>
                  <a:gd name="T46" fmla="*/ 94 w 188"/>
                  <a:gd name="T47" fmla="*/ 61 h 75"/>
                  <a:gd name="T48" fmla="*/ 100 w 188"/>
                  <a:gd name="T49" fmla="*/ 59 h 75"/>
                  <a:gd name="T50" fmla="*/ 105 w 188"/>
                  <a:gd name="T51" fmla="*/ 59 h 75"/>
                  <a:gd name="T52" fmla="*/ 108 w 188"/>
                  <a:gd name="T53" fmla="*/ 57 h 75"/>
                  <a:gd name="T54" fmla="*/ 109 w 188"/>
                  <a:gd name="T55" fmla="*/ 57 h 75"/>
                  <a:gd name="T56" fmla="*/ 114 w 188"/>
                  <a:gd name="T57" fmla="*/ 54 h 75"/>
                  <a:gd name="T58" fmla="*/ 120 w 188"/>
                  <a:gd name="T59" fmla="*/ 53 h 75"/>
                  <a:gd name="T60" fmla="*/ 124 w 188"/>
                  <a:gd name="T61" fmla="*/ 50 h 75"/>
                  <a:gd name="T62" fmla="*/ 127 w 188"/>
                  <a:gd name="T63" fmla="*/ 41 h 75"/>
                  <a:gd name="T64" fmla="*/ 133 w 188"/>
                  <a:gd name="T65" fmla="*/ 44 h 75"/>
                  <a:gd name="T66" fmla="*/ 139 w 188"/>
                  <a:gd name="T67" fmla="*/ 41 h 75"/>
                  <a:gd name="T68" fmla="*/ 144 w 188"/>
                  <a:gd name="T69" fmla="*/ 39 h 75"/>
                  <a:gd name="T70" fmla="*/ 156 w 188"/>
                  <a:gd name="T71" fmla="*/ 34 h 75"/>
                  <a:gd name="T72" fmla="*/ 160 w 188"/>
                  <a:gd name="T73" fmla="*/ 33 h 75"/>
                  <a:gd name="T74" fmla="*/ 170 w 188"/>
                  <a:gd name="T75" fmla="*/ 21 h 75"/>
                  <a:gd name="T76" fmla="*/ 173 w 188"/>
                  <a:gd name="T77" fmla="*/ 18 h 75"/>
                  <a:gd name="T78" fmla="*/ 169 w 188"/>
                  <a:gd name="T79" fmla="*/ 9 h 75"/>
                  <a:gd name="T80" fmla="*/ 149 w 188"/>
                  <a:gd name="T81" fmla="*/ 20 h 75"/>
                  <a:gd name="T82" fmla="*/ 110 w 188"/>
                  <a:gd name="T83" fmla="*/ 42 h 75"/>
                  <a:gd name="T84" fmla="*/ 103 w 188"/>
                  <a:gd name="T85" fmla="*/ 39 h 75"/>
                  <a:gd name="T86" fmla="*/ 88 w 188"/>
                  <a:gd name="T87" fmla="*/ 44 h 75"/>
                  <a:gd name="T88" fmla="*/ 69 w 188"/>
                  <a:gd name="T89" fmla="*/ 48 h 75"/>
                  <a:gd name="T90" fmla="*/ 59 w 188"/>
                  <a:gd name="T91" fmla="*/ 49 h 75"/>
                  <a:gd name="T92" fmla="*/ 44 w 188"/>
                  <a:gd name="T93" fmla="*/ 52 h 75"/>
                  <a:gd name="T94" fmla="*/ 29 w 188"/>
                  <a:gd name="T95" fmla="*/ 53 h 75"/>
                  <a:gd name="T96" fmla="*/ 19 w 188"/>
                  <a:gd name="T97" fmla="*/ 53 h 75"/>
                  <a:gd name="T98" fmla="*/ 10 w 188"/>
                  <a:gd name="T99" fmla="*/ 49 h 75"/>
                  <a:gd name="T100" fmla="*/ 7 w 188"/>
                  <a:gd name="T101" fmla="*/ 47 h 75"/>
                  <a:gd name="T102" fmla="*/ 5 w 188"/>
                  <a:gd name="T103" fmla="*/ 47 h 75"/>
                  <a:gd name="T104" fmla="*/ 3 w 188"/>
                  <a:gd name="T105" fmla="*/ 5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8" h="75"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7"/>
                      <a:pt x="5" y="54"/>
                      <a:pt x="6" y="54"/>
                    </a:cubicBezTo>
                    <a:cubicBezTo>
                      <a:pt x="6" y="55"/>
                      <a:pt x="4" y="57"/>
                      <a:pt x="4" y="58"/>
                    </a:cubicBezTo>
                    <a:cubicBezTo>
                      <a:pt x="5" y="58"/>
                      <a:pt x="7" y="58"/>
                      <a:pt x="7" y="60"/>
                    </a:cubicBezTo>
                    <a:cubicBezTo>
                      <a:pt x="8" y="60"/>
                      <a:pt x="10" y="59"/>
                      <a:pt x="11" y="59"/>
                    </a:cubicBezTo>
                    <a:cubicBezTo>
                      <a:pt x="12" y="59"/>
                      <a:pt x="10" y="61"/>
                      <a:pt x="11" y="60"/>
                    </a:cubicBezTo>
                    <a:cubicBezTo>
                      <a:pt x="11" y="61"/>
                      <a:pt x="10" y="62"/>
                      <a:pt x="10" y="63"/>
                    </a:cubicBezTo>
                    <a:cubicBezTo>
                      <a:pt x="10" y="62"/>
                      <a:pt x="11" y="64"/>
                      <a:pt x="12" y="61"/>
                    </a:cubicBezTo>
                    <a:cubicBezTo>
                      <a:pt x="12" y="62"/>
                      <a:pt x="14" y="63"/>
                      <a:pt x="15" y="63"/>
                    </a:cubicBezTo>
                    <a:cubicBezTo>
                      <a:pt x="14" y="63"/>
                      <a:pt x="14" y="64"/>
                      <a:pt x="14" y="65"/>
                    </a:cubicBezTo>
                    <a:cubicBezTo>
                      <a:pt x="15" y="64"/>
                      <a:pt x="16" y="63"/>
                      <a:pt x="17" y="64"/>
                    </a:cubicBezTo>
                    <a:cubicBezTo>
                      <a:pt x="17" y="62"/>
                      <a:pt x="17" y="62"/>
                      <a:pt x="18" y="60"/>
                    </a:cubicBezTo>
                    <a:cubicBezTo>
                      <a:pt x="18" y="60"/>
                      <a:pt x="18" y="59"/>
                      <a:pt x="18" y="60"/>
                    </a:cubicBezTo>
                    <a:cubicBezTo>
                      <a:pt x="18" y="61"/>
                      <a:pt x="17" y="64"/>
                      <a:pt x="18" y="64"/>
                    </a:cubicBezTo>
                    <a:cubicBezTo>
                      <a:pt x="17" y="67"/>
                      <a:pt x="17" y="64"/>
                      <a:pt x="16" y="67"/>
                    </a:cubicBezTo>
                    <a:cubicBezTo>
                      <a:pt x="15" y="69"/>
                      <a:pt x="14" y="68"/>
                      <a:pt x="14" y="67"/>
                    </a:cubicBezTo>
                    <a:cubicBezTo>
                      <a:pt x="12" y="69"/>
                      <a:pt x="14" y="67"/>
                      <a:pt x="14" y="70"/>
                    </a:cubicBezTo>
                    <a:cubicBezTo>
                      <a:pt x="14" y="70"/>
                      <a:pt x="15" y="68"/>
                      <a:pt x="16" y="68"/>
                    </a:cubicBezTo>
                    <a:cubicBezTo>
                      <a:pt x="17" y="67"/>
                      <a:pt x="16" y="67"/>
                      <a:pt x="17" y="66"/>
                    </a:cubicBezTo>
                    <a:cubicBezTo>
                      <a:pt x="19" y="64"/>
                      <a:pt x="18" y="68"/>
                      <a:pt x="18" y="68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8" y="70"/>
                      <a:pt x="18" y="68"/>
                      <a:pt x="19" y="69"/>
                    </a:cubicBezTo>
                    <a:cubicBezTo>
                      <a:pt x="19" y="72"/>
                      <a:pt x="18" y="69"/>
                      <a:pt x="17" y="71"/>
                    </a:cubicBezTo>
                    <a:cubicBezTo>
                      <a:pt x="17" y="73"/>
                      <a:pt x="17" y="73"/>
                      <a:pt x="17" y="73"/>
                    </a:cubicBezTo>
                    <a:cubicBezTo>
                      <a:pt x="18" y="74"/>
                      <a:pt x="18" y="70"/>
                      <a:pt x="19" y="72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1"/>
                      <a:pt x="20" y="69"/>
                      <a:pt x="19" y="69"/>
                    </a:cubicBezTo>
                    <a:cubicBezTo>
                      <a:pt x="20" y="66"/>
                      <a:pt x="20" y="69"/>
                      <a:pt x="21" y="69"/>
                    </a:cubicBezTo>
                    <a:cubicBezTo>
                      <a:pt x="22" y="67"/>
                      <a:pt x="21" y="69"/>
                      <a:pt x="21" y="67"/>
                    </a:cubicBezTo>
                    <a:cubicBezTo>
                      <a:pt x="21" y="65"/>
                      <a:pt x="22" y="65"/>
                      <a:pt x="22" y="65"/>
                    </a:cubicBezTo>
                    <a:cubicBezTo>
                      <a:pt x="23" y="65"/>
                      <a:pt x="22" y="67"/>
                      <a:pt x="22" y="68"/>
                    </a:cubicBezTo>
                    <a:cubicBezTo>
                      <a:pt x="22" y="69"/>
                      <a:pt x="22" y="69"/>
                      <a:pt x="22" y="68"/>
                    </a:cubicBezTo>
                    <a:cubicBezTo>
                      <a:pt x="21" y="69"/>
                      <a:pt x="22" y="71"/>
                      <a:pt x="21" y="73"/>
                    </a:cubicBezTo>
                    <a:cubicBezTo>
                      <a:pt x="21" y="74"/>
                      <a:pt x="22" y="72"/>
                      <a:pt x="22" y="71"/>
                    </a:cubicBezTo>
                    <a:cubicBezTo>
                      <a:pt x="22" y="71"/>
                      <a:pt x="23" y="69"/>
                      <a:pt x="22" y="69"/>
                    </a:cubicBezTo>
                    <a:cubicBezTo>
                      <a:pt x="25" y="64"/>
                      <a:pt x="23" y="72"/>
                      <a:pt x="24" y="72"/>
                    </a:cubicBezTo>
                    <a:cubicBezTo>
                      <a:pt x="24" y="69"/>
                      <a:pt x="26" y="68"/>
                      <a:pt x="26" y="64"/>
                    </a:cubicBezTo>
                    <a:cubicBezTo>
                      <a:pt x="26" y="64"/>
                      <a:pt x="27" y="63"/>
                      <a:pt x="27" y="63"/>
                    </a:cubicBezTo>
                    <a:cubicBezTo>
                      <a:pt x="26" y="65"/>
                      <a:pt x="27" y="65"/>
                      <a:pt x="26" y="67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6" y="69"/>
                      <a:pt x="26" y="69"/>
                      <a:pt x="26" y="69"/>
                    </a:cubicBezTo>
                    <a:cubicBezTo>
                      <a:pt x="26" y="71"/>
                      <a:pt x="27" y="72"/>
                      <a:pt x="27" y="73"/>
                    </a:cubicBezTo>
                    <a:cubicBezTo>
                      <a:pt x="28" y="73"/>
                      <a:pt x="27" y="71"/>
                      <a:pt x="28" y="71"/>
                    </a:cubicBezTo>
                    <a:cubicBezTo>
                      <a:pt x="27" y="72"/>
                      <a:pt x="28" y="73"/>
                      <a:pt x="28" y="73"/>
                    </a:cubicBezTo>
                    <a:cubicBezTo>
                      <a:pt x="27" y="72"/>
                      <a:pt x="28" y="70"/>
                      <a:pt x="29" y="70"/>
                    </a:cubicBezTo>
                    <a:cubicBezTo>
                      <a:pt x="29" y="70"/>
                      <a:pt x="30" y="72"/>
                      <a:pt x="30" y="72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29" y="72"/>
                      <a:pt x="29" y="75"/>
                      <a:pt x="29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1" y="69"/>
                      <a:pt x="31" y="71"/>
                      <a:pt x="31" y="70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1"/>
                      <a:pt x="30" y="75"/>
                      <a:pt x="31" y="74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3"/>
                      <a:pt x="32" y="73"/>
                      <a:pt x="33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1"/>
                      <a:pt x="34" y="73"/>
                    </a:cubicBezTo>
                    <a:cubicBezTo>
                      <a:pt x="34" y="70"/>
                      <a:pt x="33" y="73"/>
                      <a:pt x="33" y="72"/>
                    </a:cubicBezTo>
                    <a:cubicBezTo>
                      <a:pt x="33" y="70"/>
                      <a:pt x="34" y="70"/>
                      <a:pt x="34" y="70"/>
                    </a:cubicBezTo>
                    <a:cubicBezTo>
                      <a:pt x="34" y="72"/>
                      <a:pt x="35" y="70"/>
                      <a:pt x="35" y="70"/>
                    </a:cubicBezTo>
                    <a:cubicBezTo>
                      <a:pt x="35" y="71"/>
                      <a:pt x="35" y="72"/>
                      <a:pt x="36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4"/>
                      <a:pt x="37" y="70"/>
                      <a:pt x="37" y="71"/>
                    </a:cubicBezTo>
                    <a:cubicBezTo>
                      <a:pt x="37" y="72"/>
                      <a:pt x="37" y="73"/>
                      <a:pt x="37" y="74"/>
                    </a:cubicBezTo>
                    <a:cubicBezTo>
                      <a:pt x="37" y="71"/>
                      <a:pt x="38" y="70"/>
                      <a:pt x="38" y="69"/>
                    </a:cubicBezTo>
                    <a:cubicBezTo>
                      <a:pt x="39" y="70"/>
                      <a:pt x="38" y="72"/>
                      <a:pt x="38" y="74"/>
                    </a:cubicBezTo>
                    <a:cubicBezTo>
                      <a:pt x="38" y="72"/>
                      <a:pt x="39" y="75"/>
                      <a:pt x="39" y="73"/>
                    </a:cubicBezTo>
                    <a:cubicBezTo>
                      <a:pt x="39" y="72"/>
                      <a:pt x="39" y="71"/>
                      <a:pt x="39" y="70"/>
                    </a:cubicBezTo>
                    <a:cubicBezTo>
                      <a:pt x="40" y="70"/>
                      <a:pt x="39" y="71"/>
                      <a:pt x="40" y="72"/>
                    </a:cubicBezTo>
                    <a:cubicBezTo>
                      <a:pt x="40" y="72"/>
                      <a:pt x="41" y="69"/>
                      <a:pt x="40" y="69"/>
                    </a:cubicBezTo>
                    <a:cubicBezTo>
                      <a:pt x="41" y="69"/>
                      <a:pt x="41" y="67"/>
                      <a:pt x="42" y="68"/>
                    </a:cubicBezTo>
                    <a:cubicBezTo>
                      <a:pt x="42" y="70"/>
                      <a:pt x="41" y="69"/>
                      <a:pt x="41" y="70"/>
                    </a:cubicBezTo>
                    <a:cubicBezTo>
                      <a:pt x="42" y="70"/>
                      <a:pt x="41" y="66"/>
                      <a:pt x="42" y="66"/>
                    </a:cubicBezTo>
                    <a:cubicBezTo>
                      <a:pt x="42" y="65"/>
                      <a:pt x="42" y="62"/>
                      <a:pt x="43" y="61"/>
                    </a:cubicBezTo>
                    <a:cubicBezTo>
                      <a:pt x="44" y="62"/>
                      <a:pt x="42" y="62"/>
                      <a:pt x="43" y="64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44" y="67"/>
                      <a:pt x="42" y="68"/>
                      <a:pt x="43" y="71"/>
                    </a:cubicBezTo>
                    <a:cubicBezTo>
                      <a:pt x="43" y="70"/>
                      <a:pt x="43" y="70"/>
                      <a:pt x="43" y="70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1"/>
                      <a:pt x="44" y="72"/>
                      <a:pt x="44" y="72"/>
                    </a:cubicBezTo>
                    <a:cubicBezTo>
                      <a:pt x="44" y="70"/>
                      <a:pt x="44" y="72"/>
                      <a:pt x="44" y="71"/>
                    </a:cubicBezTo>
                    <a:cubicBezTo>
                      <a:pt x="44" y="71"/>
                      <a:pt x="45" y="68"/>
                      <a:pt x="45" y="69"/>
                    </a:cubicBezTo>
                    <a:cubicBezTo>
                      <a:pt x="45" y="70"/>
                      <a:pt x="46" y="71"/>
                      <a:pt x="45" y="72"/>
                    </a:cubicBezTo>
                    <a:cubicBezTo>
                      <a:pt x="46" y="73"/>
                      <a:pt x="45" y="70"/>
                      <a:pt x="46" y="71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8" y="72"/>
                      <a:pt x="50" y="72"/>
                      <a:pt x="52" y="68"/>
                    </a:cubicBezTo>
                    <a:cubicBezTo>
                      <a:pt x="52" y="70"/>
                      <a:pt x="53" y="70"/>
                      <a:pt x="54" y="71"/>
                    </a:cubicBezTo>
                    <a:cubicBezTo>
                      <a:pt x="53" y="70"/>
                      <a:pt x="54" y="69"/>
                      <a:pt x="54" y="69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6" y="72"/>
                      <a:pt x="56" y="70"/>
                      <a:pt x="57" y="69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58" y="71"/>
                      <a:pt x="57" y="69"/>
                      <a:pt x="58" y="69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9" y="68"/>
                      <a:pt x="59" y="68"/>
                      <a:pt x="59" y="70"/>
                    </a:cubicBezTo>
                    <a:cubicBezTo>
                      <a:pt x="60" y="70"/>
                      <a:pt x="60" y="69"/>
                      <a:pt x="59" y="69"/>
                    </a:cubicBezTo>
                    <a:cubicBezTo>
                      <a:pt x="60" y="70"/>
                      <a:pt x="61" y="70"/>
                      <a:pt x="62" y="69"/>
                    </a:cubicBezTo>
                    <a:cubicBezTo>
                      <a:pt x="62" y="68"/>
                      <a:pt x="62" y="68"/>
                      <a:pt x="62" y="66"/>
                    </a:cubicBezTo>
                    <a:cubicBezTo>
                      <a:pt x="61" y="64"/>
                      <a:pt x="62" y="67"/>
                      <a:pt x="62" y="65"/>
                    </a:cubicBezTo>
                    <a:cubicBezTo>
                      <a:pt x="62" y="66"/>
                      <a:pt x="63" y="67"/>
                      <a:pt x="62" y="68"/>
                    </a:cubicBezTo>
                    <a:cubicBezTo>
                      <a:pt x="64" y="71"/>
                      <a:pt x="65" y="68"/>
                      <a:pt x="67" y="68"/>
                    </a:cubicBezTo>
                    <a:cubicBezTo>
                      <a:pt x="67" y="67"/>
                      <a:pt x="67" y="67"/>
                      <a:pt x="67" y="67"/>
                    </a:cubicBezTo>
                    <a:cubicBezTo>
                      <a:pt x="68" y="69"/>
                      <a:pt x="69" y="67"/>
                      <a:pt x="70" y="67"/>
                    </a:cubicBezTo>
                    <a:cubicBezTo>
                      <a:pt x="70" y="66"/>
                      <a:pt x="70" y="64"/>
                      <a:pt x="71" y="64"/>
                    </a:cubicBezTo>
                    <a:cubicBezTo>
                      <a:pt x="71" y="61"/>
                      <a:pt x="71" y="66"/>
                      <a:pt x="72" y="67"/>
                    </a:cubicBezTo>
                    <a:cubicBezTo>
                      <a:pt x="72" y="66"/>
                      <a:pt x="73" y="66"/>
                      <a:pt x="73" y="66"/>
                    </a:cubicBezTo>
                    <a:cubicBezTo>
                      <a:pt x="73" y="66"/>
                      <a:pt x="73" y="66"/>
                      <a:pt x="73" y="66"/>
                    </a:cubicBezTo>
                    <a:cubicBezTo>
                      <a:pt x="73" y="65"/>
                      <a:pt x="73" y="65"/>
                      <a:pt x="74" y="65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6"/>
                      <a:pt x="75" y="67"/>
                      <a:pt x="75" y="67"/>
                    </a:cubicBezTo>
                    <a:cubicBezTo>
                      <a:pt x="75" y="65"/>
                      <a:pt x="76" y="66"/>
                      <a:pt x="76" y="64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8" y="67"/>
                      <a:pt x="77" y="64"/>
                      <a:pt x="77" y="63"/>
                    </a:cubicBezTo>
                    <a:cubicBezTo>
                      <a:pt x="77" y="62"/>
                      <a:pt x="78" y="64"/>
                      <a:pt x="78" y="64"/>
                    </a:cubicBezTo>
                    <a:cubicBezTo>
                      <a:pt x="78" y="65"/>
                      <a:pt x="78" y="64"/>
                      <a:pt x="77" y="64"/>
                    </a:cubicBezTo>
                    <a:cubicBezTo>
                      <a:pt x="77" y="66"/>
                      <a:pt x="78" y="65"/>
                      <a:pt x="78" y="66"/>
                    </a:cubicBezTo>
                    <a:cubicBezTo>
                      <a:pt x="78" y="66"/>
                      <a:pt x="78" y="64"/>
                      <a:pt x="78" y="64"/>
                    </a:cubicBezTo>
                    <a:cubicBezTo>
                      <a:pt x="79" y="64"/>
                      <a:pt x="79" y="64"/>
                      <a:pt x="80" y="65"/>
                    </a:cubicBezTo>
                    <a:cubicBezTo>
                      <a:pt x="80" y="64"/>
                      <a:pt x="80" y="65"/>
                      <a:pt x="80" y="64"/>
                    </a:cubicBezTo>
                    <a:cubicBezTo>
                      <a:pt x="80" y="64"/>
                      <a:pt x="79" y="63"/>
                      <a:pt x="79" y="62"/>
                    </a:cubicBezTo>
                    <a:cubicBezTo>
                      <a:pt x="79" y="62"/>
                      <a:pt x="80" y="61"/>
                      <a:pt x="80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0" y="62"/>
                      <a:pt x="81" y="62"/>
                      <a:pt x="80" y="61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2"/>
                      <a:pt x="81" y="62"/>
                      <a:pt x="82" y="61"/>
                    </a:cubicBezTo>
                    <a:cubicBezTo>
                      <a:pt x="82" y="63"/>
                      <a:pt x="82" y="65"/>
                      <a:pt x="83" y="65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4" y="63"/>
                      <a:pt x="84" y="64"/>
                      <a:pt x="84" y="65"/>
                    </a:cubicBezTo>
                    <a:cubicBezTo>
                      <a:pt x="85" y="65"/>
                      <a:pt x="84" y="60"/>
                      <a:pt x="85" y="61"/>
                    </a:cubicBezTo>
                    <a:cubicBezTo>
                      <a:pt x="85" y="63"/>
                      <a:pt x="86" y="63"/>
                      <a:pt x="86" y="64"/>
                    </a:cubicBezTo>
                    <a:cubicBezTo>
                      <a:pt x="86" y="63"/>
                      <a:pt x="86" y="63"/>
                      <a:pt x="86" y="62"/>
                    </a:cubicBezTo>
                    <a:cubicBezTo>
                      <a:pt x="86" y="62"/>
                      <a:pt x="86" y="64"/>
                      <a:pt x="86" y="63"/>
                    </a:cubicBezTo>
                    <a:cubicBezTo>
                      <a:pt x="85" y="61"/>
                      <a:pt x="86" y="62"/>
                      <a:pt x="86" y="61"/>
                    </a:cubicBezTo>
                    <a:cubicBezTo>
                      <a:pt x="88" y="65"/>
                      <a:pt x="89" y="62"/>
                      <a:pt x="91" y="64"/>
                    </a:cubicBezTo>
                    <a:cubicBezTo>
                      <a:pt x="90" y="61"/>
                      <a:pt x="91" y="63"/>
                      <a:pt x="91" y="62"/>
                    </a:cubicBezTo>
                    <a:cubicBezTo>
                      <a:pt x="92" y="64"/>
                      <a:pt x="92" y="61"/>
                      <a:pt x="93" y="63"/>
                    </a:cubicBezTo>
                    <a:cubicBezTo>
                      <a:pt x="92" y="60"/>
                      <a:pt x="92" y="60"/>
                      <a:pt x="92" y="60"/>
                    </a:cubicBezTo>
                    <a:cubicBezTo>
                      <a:pt x="93" y="61"/>
                      <a:pt x="92" y="56"/>
                      <a:pt x="94" y="59"/>
                    </a:cubicBezTo>
                    <a:cubicBezTo>
                      <a:pt x="94" y="60"/>
                      <a:pt x="94" y="61"/>
                      <a:pt x="94" y="61"/>
                    </a:cubicBezTo>
                    <a:cubicBezTo>
                      <a:pt x="95" y="64"/>
                      <a:pt x="95" y="59"/>
                      <a:pt x="96" y="62"/>
                    </a:cubicBezTo>
                    <a:cubicBezTo>
                      <a:pt x="96" y="61"/>
                      <a:pt x="95" y="59"/>
                      <a:pt x="96" y="58"/>
                    </a:cubicBezTo>
                    <a:cubicBezTo>
                      <a:pt x="96" y="59"/>
                      <a:pt x="98" y="60"/>
                      <a:pt x="98" y="60"/>
                    </a:cubicBezTo>
                    <a:cubicBezTo>
                      <a:pt x="98" y="60"/>
                      <a:pt x="98" y="59"/>
                      <a:pt x="98" y="60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9" y="62"/>
                      <a:pt x="99" y="60"/>
                      <a:pt x="100" y="59"/>
                    </a:cubicBezTo>
                    <a:cubicBezTo>
                      <a:pt x="101" y="61"/>
                      <a:pt x="101" y="60"/>
                      <a:pt x="102" y="61"/>
                    </a:cubicBezTo>
                    <a:cubicBezTo>
                      <a:pt x="102" y="58"/>
                      <a:pt x="104" y="61"/>
                      <a:pt x="103" y="58"/>
                    </a:cubicBezTo>
                    <a:cubicBezTo>
                      <a:pt x="103" y="59"/>
                      <a:pt x="103" y="59"/>
                      <a:pt x="103" y="59"/>
                    </a:cubicBezTo>
                    <a:cubicBezTo>
                      <a:pt x="104" y="58"/>
                      <a:pt x="103" y="56"/>
                      <a:pt x="104" y="56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5" y="61"/>
                      <a:pt x="105" y="58"/>
                      <a:pt x="105" y="59"/>
                    </a:cubicBezTo>
                    <a:cubicBezTo>
                      <a:pt x="105" y="58"/>
                      <a:pt x="106" y="59"/>
                      <a:pt x="106" y="58"/>
                    </a:cubicBez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6"/>
                      <a:pt x="106" y="56"/>
                      <a:pt x="106" y="56"/>
                    </a:cubicBezTo>
                    <a:cubicBezTo>
                      <a:pt x="107" y="55"/>
                      <a:pt x="107" y="58"/>
                      <a:pt x="107" y="58"/>
                    </a:cubicBezTo>
                    <a:cubicBezTo>
                      <a:pt x="107" y="59"/>
                      <a:pt x="108" y="58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9" y="57"/>
                    </a:cubicBezTo>
                    <a:cubicBezTo>
                      <a:pt x="109" y="57"/>
                      <a:pt x="109" y="57"/>
                      <a:pt x="109" y="57"/>
                    </a:cubicBezTo>
                    <a:cubicBezTo>
                      <a:pt x="109" y="57"/>
                      <a:pt x="109" y="57"/>
                      <a:pt x="109" y="58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10" y="59"/>
                      <a:pt x="110" y="57"/>
                      <a:pt x="110" y="57"/>
                    </a:cubicBezTo>
                    <a:cubicBezTo>
                      <a:pt x="111" y="58"/>
                      <a:pt x="113" y="56"/>
                      <a:pt x="113" y="55"/>
                    </a:cubicBezTo>
                    <a:cubicBezTo>
                      <a:pt x="113" y="55"/>
                      <a:pt x="113" y="56"/>
                      <a:pt x="113" y="55"/>
                    </a:cubicBezTo>
                    <a:cubicBezTo>
                      <a:pt x="114" y="55"/>
                      <a:pt x="114" y="53"/>
                      <a:pt x="114" y="54"/>
                    </a:cubicBezTo>
                    <a:cubicBezTo>
                      <a:pt x="114" y="54"/>
                      <a:pt x="115" y="55"/>
                      <a:pt x="115" y="55"/>
                    </a:cubicBezTo>
                    <a:cubicBezTo>
                      <a:pt x="115" y="56"/>
                      <a:pt x="115" y="54"/>
                      <a:pt x="115" y="54"/>
                    </a:cubicBezTo>
                    <a:cubicBezTo>
                      <a:pt x="116" y="56"/>
                      <a:pt x="116" y="52"/>
                      <a:pt x="118" y="53"/>
                    </a:cubicBezTo>
                    <a:cubicBezTo>
                      <a:pt x="118" y="53"/>
                      <a:pt x="118" y="54"/>
                      <a:pt x="118" y="55"/>
                    </a:cubicBezTo>
                    <a:cubicBezTo>
                      <a:pt x="119" y="54"/>
                      <a:pt x="119" y="53"/>
                      <a:pt x="120" y="51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52"/>
                      <a:pt x="121" y="52"/>
                      <a:pt x="121" y="51"/>
                    </a:cubicBezTo>
                    <a:cubicBezTo>
                      <a:pt x="120" y="50"/>
                      <a:pt x="120" y="48"/>
                      <a:pt x="121" y="49"/>
                    </a:cubicBezTo>
                    <a:cubicBezTo>
                      <a:pt x="121" y="49"/>
                      <a:pt x="121" y="49"/>
                      <a:pt x="121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22" y="48"/>
                      <a:pt x="122" y="48"/>
                      <a:pt x="122" y="49"/>
                    </a:cubicBezTo>
                    <a:cubicBezTo>
                      <a:pt x="123" y="51"/>
                      <a:pt x="124" y="50"/>
                      <a:pt x="124" y="50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8"/>
                      <a:pt x="125" y="50"/>
                      <a:pt x="125" y="50"/>
                    </a:cubicBezTo>
                    <a:cubicBezTo>
                      <a:pt x="125" y="45"/>
                      <a:pt x="125" y="45"/>
                      <a:pt x="125" y="45"/>
                    </a:cubicBezTo>
                    <a:cubicBezTo>
                      <a:pt x="125" y="45"/>
                      <a:pt x="126" y="47"/>
                      <a:pt x="126" y="48"/>
                    </a:cubicBezTo>
                    <a:cubicBezTo>
                      <a:pt x="127" y="47"/>
                      <a:pt x="126" y="44"/>
                      <a:pt x="126" y="42"/>
                    </a:cubicBezTo>
                    <a:cubicBezTo>
                      <a:pt x="127" y="43"/>
                      <a:pt x="127" y="41"/>
                      <a:pt x="127" y="41"/>
                    </a:cubicBezTo>
                    <a:cubicBezTo>
                      <a:pt x="128" y="42"/>
                      <a:pt x="127" y="41"/>
                      <a:pt x="127" y="42"/>
                    </a:cubicBezTo>
                    <a:cubicBezTo>
                      <a:pt x="128" y="43"/>
                      <a:pt x="128" y="43"/>
                      <a:pt x="128" y="43"/>
                    </a:cubicBezTo>
                    <a:cubicBezTo>
                      <a:pt x="128" y="44"/>
                      <a:pt x="129" y="46"/>
                      <a:pt x="129" y="47"/>
                    </a:cubicBezTo>
                    <a:cubicBezTo>
                      <a:pt x="129" y="46"/>
                      <a:pt x="131" y="46"/>
                      <a:pt x="132" y="46"/>
                    </a:cubicBezTo>
                    <a:cubicBezTo>
                      <a:pt x="130" y="44"/>
                      <a:pt x="132" y="45"/>
                      <a:pt x="132" y="42"/>
                    </a:cubicBezTo>
                    <a:cubicBezTo>
                      <a:pt x="132" y="41"/>
                      <a:pt x="133" y="44"/>
                      <a:pt x="133" y="44"/>
                    </a:cubicBezTo>
                    <a:cubicBezTo>
                      <a:pt x="134" y="43"/>
                      <a:pt x="135" y="44"/>
                      <a:pt x="136" y="43"/>
                    </a:cubicBezTo>
                    <a:cubicBezTo>
                      <a:pt x="136" y="43"/>
                      <a:pt x="136" y="43"/>
                      <a:pt x="136" y="43"/>
                    </a:cubicBezTo>
                    <a:cubicBezTo>
                      <a:pt x="136" y="42"/>
                      <a:pt x="138" y="43"/>
                      <a:pt x="138" y="40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139" y="42"/>
                      <a:pt x="137" y="39"/>
                      <a:pt x="139" y="40"/>
                    </a:cubicBezTo>
                    <a:cubicBezTo>
                      <a:pt x="139" y="41"/>
                      <a:pt x="139" y="41"/>
                      <a:pt x="139" y="41"/>
                    </a:cubicBezTo>
                    <a:cubicBezTo>
                      <a:pt x="139" y="40"/>
                      <a:pt x="140" y="42"/>
                      <a:pt x="140" y="39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41" y="40"/>
                      <a:pt x="142" y="40"/>
                      <a:pt x="142" y="38"/>
                    </a:cubicBezTo>
                    <a:cubicBezTo>
                      <a:pt x="142" y="40"/>
                      <a:pt x="142" y="40"/>
                      <a:pt x="142" y="40"/>
                    </a:cubicBezTo>
                    <a:cubicBezTo>
                      <a:pt x="143" y="41"/>
                      <a:pt x="142" y="38"/>
                      <a:pt x="143" y="38"/>
                    </a:cubicBezTo>
                    <a:cubicBezTo>
                      <a:pt x="143" y="38"/>
                      <a:pt x="144" y="39"/>
                      <a:pt x="144" y="39"/>
                    </a:cubicBezTo>
                    <a:cubicBezTo>
                      <a:pt x="143" y="38"/>
                      <a:pt x="144" y="38"/>
                      <a:pt x="144" y="37"/>
                    </a:cubicBezTo>
                    <a:cubicBezTo>
                      <a:pt x="146" y="39"/>
                      <a:pt x="146" y="39"/>
                      <a:pt x="146" y="39"/>
                    </a:cubicBezTo>
                    <a:cubicBezTo>
                      <a:pt x="149" y="37"/>
                      <a:pt x="152" y="36"/>
                      <a:pt x="154" y="33"/>
                    </a:cubicBezTo>
                    <a:cubicBezTo>
                      <a:pt x="156" y="35"/>
                      <a:pt x="154" y="35"/>
                      <a:pt x="155" y="36"/>
                    </a:cubicBezTo>
                    <a:cubicBezTo>
                      <a:pt x="154" y="34"/>
                      <a:pt x="155" y="35"/>
                      <a:pt x="156" y="34"/>
                    </a:cubicBezTo>
                    <a:cubicBezTo>
                      <a:pt x="156" y="34"/>
                      <a:pt x="156" y="34"/>
                      <a:pt x="156" y="34"/>
                    </a:cubicBezTo>
                    <a:cubicBezTo>
                      <a:pt x="156" y="34"/>
                      <a:pt x="157" y="35"/>
                      <a:pt x="157" y="34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2"/>
                      <a:pt x="159" y="36"/>
                      <a:pt x="158" y="33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8" y="32"/>
                      <a:pt x="160" y="35"/>
                      <a:pt x="160" y="33"/>
                    </a:cubicBezTo>
                    <a:cubicBezTo>
                      <a:pt x="160" y="33"/>
                      <a:pt x="160" y="33"/>
                      <a:pt x="160" y="33"/>
                    </a:cubicBezTo>
                    <a:cubicBezTo>
                      <a:pt x="161" y="34"/>
                      <a:pt x="160" y="30"/>
                      <a:pt x="161" y="32"/>
                    </a:cubicBezTo>
                    <a:cubicBezTo>
                      <a:pt x="162" y="31"/>
                      <a:pt x="162" y="30"/>
                      <a:pt x="161" y="28"/>
                    </a:cubicBezTo>
                    <a:cubicBezTo>
                      <a:pt x="162" y="30"/>
                      <a:pt x="162" y="30"/>
                      <a:pt x="162" y="30"/>
                    </a:cubicBezTo>
                    <a:cubicBezTo>
                      <a:pt x="164" y="28"/>
                      <a:pt x="167" y="27"/>
                      <a:pt x="167" y="24"/>
                    </a:cubicBezTo>
                    <a:cubicBezTo>
                      <a:pt x="168" y="25"/>
                      <a:pt x="168" y="25"/>
                      <a:pt x="168" y="25"/>
                    </a:cubicBezTo>
                    <a:cubicBezTo>
                      <a:pt x="167" y="22"/>
                      <a:pt x="171" y="25"/>
                      <a:pt x="170" y="21"/>
                    </a:cubicBezTo>
                    <a:cubicBezTo>
                      <a:pt x="169" y="19"/>
                      <a:pt x="169" y="19"/>
                      <a:pt x="169" y="19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0" y="20"/>
                      <a:pt x="172" y="20"/>
                      <a:pt x="171" y="19"/>
                    </a:cubicBezTo>
                    <a:cubicBezTo>
                      <a:pt x="171" y="19"/>
                      <a:pt x="171" y="19"/>
                      <a:pt x="172" y="20"/>
                    </a:cubicBezTo>
                    <a:cubicBezTo>
                      <a:pt x="172" y="20"/>
                      <a:pt x="171" y="17"/>
                      <a:pt x="172" y="17"/>
                    </a:cubicBezTo>
                    <a:cubicBezTo>
                      <a:pt x="173" y="18"/>
                      <a:pt x="173" y="18"/>
                      <a:pt x="173" y="18"/>
                    </a:cubicBezTo>
                    <a:cubicBezTo>
                      <a:pt x="177" y="19"/>
                      <a:pt x="182" y="18"/>
                      <a:pt x="181" y="13"/>
                    </a:cubicBezTo>
                    <a:cubicBezTo>
                      <a:pt x="181" y="12"/>
                      <a:pt x="183" y="14"/>
                      <a:pt x="183" y="14"/>
                    </a:cubicBezTo>
                    <a:cubicBezTo>
                      <a:pt x="182" y="10"/>
                      <a:pt x="188" y="11"/>
                      <a:pt x="186" y="6"/>
                    </a:cubicBezTo>
                    <a:cubicBezTo>
                      <a:pt x="186" y="4"/>
                      <a:pt x="182" y="0"/>
                      <a:pt x="182" y="0"/>
                    </a:cubicBezTo>
                    <a:cubicBezTo>
                      <a:pt x="180" y="4"/>
                      <a:pt x="176" y="5"/>
                      <a:pt x="171" y="6"/>
                    </a:cubicBezTo>
                    <a:cubicBezTo>
                      <a:pt x="171" y="7"/>
                      <a:pt x="170" y="9"/>
                      <a:pt x="169" y="9"/>
                    </a:cubicBezTo>
                    <a:cubicBezTo>
                      <a:pt x="165" y="12"/>
                      <a:pt x="158" y="11"/>
                      <a:pt x="154" y="16"/>
                    </a:cubicBezTo>
                    <a:cubicBezTo>
                      <a:pt x="155" y="16"/>
                      <a:pt x="155" y="18"/>
                      <a:pt x="155" y="1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55" y="19"/>
                      <a:pt x="155" y="19"/>
                      <a:pt x="155" y="19"/>
                    </a:cubicBezTo>
                    <a:cubicBezTo>
                      <a:pt x="155" y="19"/>
                      <a:pt x="154" y="18"/>
                      <a:pt x="154" y="17"/>
                    </a:cubicBezTo>
                    <a:cubicBezTo>
                      <a:pt x="153" y="19"/>
                      <a:pt x="151" y="20"/>
                      <a:pt x="149" y="20"/>
                    </a:cubicBezTo>
                    <a:cubicBezTo>
                      <a:pt x="150" y="22"/>
                      <a:pt x="148" y="21"/>
                      <a:pt x="149" y="23"/>
                    </a:cubicBezTo>
                    <a:cubicBezTo>
                      <a:pt x="148" y="22"/>
                      <a:pt x="148" y="22"/>
                      <a:pt x="148" y="22"/>
                    </a:cubicBezTo>
                    <a:cubicBezTo>
                      <a:pt x="147" y="24"/>
                      <a:pt x="147" y="24"/>
                      <a:pt x="145" y="22"/>
                    </a:cubicBezTo>
                    <a:cubicBezTo>
                      <a:pt x="139" y="23"/>
                      <a:pt x="134" y="27"/>
                      <a:pt x="128" y="28"/>
                    </a:cubicBezTo>
                    <a:cubicBezTo>
                      <a:pt x="123" y="30"/>
                      <a:pt x="118" y="35"/>
                      <a:pt x="112" y="37"/>
                    </a:cubicBezTo>
                    <a:cubicBezTo>
                      <a:pt x="112" y="40"/>
                      <a:pt x="110" y="39"/>
                      <a:pt x="110" y="42"/>
                    </a:cubicBezTo>
                    <a:cubicBezTo>
                      <a:pt x="110" y="41"/>
                      <a:pt x="110" y="41"/>
                      <a:pt x="110" y="41"/>
                    </a:cubicBezTo>
                    <a:cubicBezTo>
                      <a:pt x="109" y="43"/>
                      <a:pt x="109" y="41"/>
                      <a:pt x="107" y="40"/>
                    </a:cubicBezTo>
                    <a:cubicBezTo>
                      <a:pt x="107" y="42"/>
                      <a:pt x="107" y="41"/>
                      <a:pt x="107" y="43"/>
                    </a:cubicBezTo>
                    <a:cubicBezTo>
                      <a:pt x="107" y="45"/>
                      <a:pt x="106" y="40"/>
                      <a:pt x="106" y="41"/>
                    </a:cubicBezTo>
                    <a:cubicBezTo>
                      <a:pt x="105" y="41"/>
                      <a:pt x="106" y="42"/>
                      <a:pt x="106" y="42"/>
                    </a:cubicBezTo>
                    <a:cubicBezTo>
                      <a:pt x="105" y="45"/>
                      <a:pt x="106" y="41"/>
                      <a:pt x="103" y="39"/>
                    </a:cubicBezTo>
                    <a:cubicBezTo>
                      <a:pt x="101" y="41"/>
                      <a:pt x="98" y="44"/>
                      <a:pt x="95" y="43"/>
                    </a:cubicBezTo>
                    <a:cubicBezTo>
                      <a:pt x="95" y="43"/>
                      <a:pt x="96" y="44"/>
                      <a:pt x="96" y="44"/>
                    </a:cubicBezTo>
                    <a:cubicBezTo>
                      <a:pt x="95" y="41"/>
                      <a:pt x="95" y="46"/>
                      <a:pt x="94" y="44"/>
                    </a:cubicBezTo>
                    <a:cubicBezTo>
                      <a:pt x="94" y="44"/>
                      <a:pt x="94" y="43"/>
                      <a:pt x="94" y="43"/>
                    </a:cubicBezTo>
                    <a:cubicBezTo>
                      <a:pt x="93" y="42"/>
                      <a:pt x="92" y="44"/>
                      <a:pt x="91" y="43"/>
                    </a:cubicBezTo>
                    <a:cubicBezTo>
                      <a:pt x="90" y="45"/>
                      <a:pt x="88" y="42"/>
                      <a:pt x="88" y="44"/>
                    </a:cubicBezTo>
                    <a:cubicBezTo>
                      <a:pt x="88" y="43"/>
                      <a:pt x="87" y="43"/>
                      <a:pt x="87" y="43"/>
                    </a:cubicBezTo>
                    <a:cubicBezTo>
                      <a:pt x="87" y="47"/>
                      <a:pt x="84" y="42"/>
                      <a:pt x="84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1" y="45"/>
                      <a:pt x="77" y="45"/>
                      <a:pt x="75" y="47"/>
                    </a:cubicBezTo>
                    <a:cubicBezTo>
                      <a:pt x="73" y="47"/>
                      <a:pt x="70" y="44"/>
                      <a:pt x="69" y="46"/>
                    </a:cubicBezTo>
                    <a:cubicBezTo>
                      <a:pt x="69" y="48"/>
                      <a:pt x="69" y="48"/>
                      <a:pt x="69" y="48"/>
                    </a:cubicBezTo>
                    <a:cubicBezTo>
                      <a:pt x="68" y="48"/>
                      <a:pt x="69" y="47"/>
                      <a:pt x="68" y="46"/>
                    </a:cubicBezTo>
                    <a:cubicBezTo>
                      <a:pt x="68" y="48"/>
                      <a:pt x="66" y="47"/>
                      <a:pt x="65" y="47"/>
                    </a:cubicBezTo>
                    <a:cubicBezTo>
                      <a:pt x="65" y="47"/>
                      <a:pt x="65" y="48"/>
                      <a:pt x="65" y="49"/>
                    </a:cubicBezTo>
                    <a:cubicBezTo>
                      <a:pt x="63" y="46"/>
                      <a:pt x="62" y="50"/>
                      <a:pt x="60" y="48"/>
                    </a:cubicBezTo>
                    <a:cubicBezTo>
                      <a:pt x="61" y="51"/>
                      <a:pt x="60" y="50"/>
                      <a:pt x="59" y="51"/>
                    </a:cubicBezTo>
                    <a:cubicBezTo>
                      <a:pt x="59" y="51"/>
                      <a:pt x="59" y="50"/>
                      <a:pt x="59" y="49"/>
                    </a:cubicBezTo>
                    <a:cubicBezTo>
                      <a:pt x="58" y="50"/>
                      <a:pt x="57" y="50"/>
                      <a:pt x="56" y="49"/>
                    </a:cubicBezTo>
                    <a:cubicBezTo>
                      <a:pt x="56" y="49"/>
                      <a:pt x="56" y="51"/>
                      <a:pt x="55" y="51"/>
                    </a:cubicBezTo>
                    <a:cubicBezTo>
                      <a:pt x="54" y="49"/>
                      <a:pt x="54" y="51"/>
                      <a:pt x="53" y="50"/>
                    </a:cubicBezTo>
                    <a:cubicBezTo>
                      <a:pt x="54" y="52"/>
                      <a:pt x="52" y="54"/>
                      <a:pt x="52" y="53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52"/>
                      <a:pt x="47" y="49"/>
                      <a:pt x="44" y="52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42" y="53"/>
                      <a:pt x="39" y="51"/>
                      <a:pt x="37" y="54"/>
                    </a:cubicBezTo>
                    <a:cubicBezTo>
                      <a:pt x="36" y="53"/>
                      <a:pt x="35" y="52"/>
                      <a:pt x="35" y="52"/>
                    </a:cubicBezTo>
                    <a:cubicBezTo>
                      <a:pt x="34" y="53"/>
                      <a:pt x="33" y="53"/>
                      <a:pt x="32" y="55"/>
                    </a:cubicBezTo>
                    <a:cubicBezTo>
                      <a:pt x="32" y="56"/>
                      <a:pt x="32" y="54"/>
                      <a:pt x="32" y="54"/>
                    </a:cubicBezTo>
                    <a:cubicBezTo>
                      <a:pt x="31" y="53"/>
                      <a:pt x="30" y="51"/>
                      <a:pt x="29" y="53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8" y="53"/>
                      <a:pt x="27" y="55"/>
                      <a:pt x="26" y="53"/>
                    </a:cubicBezTo>
                    <a:cubicBezTo>
                      <a:pt x="25" y="54"/>
                      <a:pt x="24" y="55"/>
                      <a:pt x="25" y="56"/>
                    </a:cubicBezTo>
                    <a:cubicBezTo>
                      <a:pt x="24" y="56"/>
                      <a:pt x="25" y="54"/>
                      <a:pt x="24" y="55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3" y="52"/>
                      <a:pt x="21" y="53"/>
                      <a:pt x="19" y="53"/>
                    </a:cubicBezTo>
                    <a:cubicBezTo>
                      <a:pt x="19" y="51"/>
                      <a:pt x="17" y="53"/>
                      <a:pt x="16" y="51"/>
                    </a:cubicBezTo>
                    <a:cubicBezTo>
                      <a:pt x="15" y="52"/>
                      <a:pt x="15" y="50"/>
                      <a:pt x="13" y="53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3" y="51"/>
                      <a:pt x="12" y="51"/>
                      <a:pt x="11" y="49"/>
                    </a:cubicBezTo>
                    <a:cubicBezTo>
                      <a:pt x="11" y="49"/>
                      <a:pt x="10" y="50"/>
                      <a:pt x="9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9" y="50"/>
                      <a:pt x="7" y="51"/>
                      <a:pt x="6" y="52"/>
                    </a:cubicBezTo>
                    <a:cubicBezTo>
                      <a:pt x="6" y="51"/>
                      <a:pt x="6" y="52"/>
                      <a:pt x="6" y="51"/>
                    </a:cubicBezTo>
                    <a:cubicBezTo>
                      <a:pt x="7" y="51"/>
                      <a:pt x="8" y="50"/>
                      <a:pt x="9" y="48"/>
                    </a:cubicBezTo>
                    <a:cubicBezTo>
                      <a:pt x="9" y="48"/>
                      <a:pt x="6" y="50"/>
                      <a:pt x="7" y="48"/>
                    </a:cubicBezTo>
                    <a:cubicBezTo>
                      <a:pt x="7" y="47"/>
                      <a:pt x="7" y="47"/>
                      <a:pt x="5" y="49"/>
                    </a:cubicBezTo>
                    <a:cubicBezTo>
                      <a:pt x="6" y="48"/>
                      <a:pt x="6" y="48"/>
                      <a:pt x="7" y="47"/>
                    </a:cubicBezTo>
                    <a:cubicBezTo>
                      <a:pt x="6" y="47"/>
                      <a:pt x="6" y="47"/>
                      <a:pt x="5" y="47"/>
                    </a:cubicBezTo>
                    <a:cubicBezTo>
                      <a:pt x="6" y="47"/>
                      <a:pt x="5" y="47"/>
                      <a:pt x="5" y="48"/>
                    </a:cubicBezTo>
                    <a:cubicBezTo>
                      <a:pt x="4" y="48"/>
                      <a:pt x="4" y="48"/>
                      <a:pt x="2" y="49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2" y="50"/>
                      <a:pt x="1" y="50"/>
                      <a:pt x="2" y="49"/>
                    </a:cubicBezTo>
                    <a:cubicBezTo>
                      <a:pt x="3" y="48"/>
                      <a:pt x="4" y="48"/>
                      <a:pt x="5" y="47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9"/>
                      <a:pt x="1" y="49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1"/>
                      <a:pt x="1" y="52"/>
                      <a:pt x="2" y="52"/>
                    </a:cubicBezTo>
                    <a:cubicBezTo>
                      <a:pt x="3" y="51"/>
                      <a:pt x="3" y="51"/>
                      <a:pt x="3" y="51"/>
                    </a:cubicBezTo>
                    <a:cubicBezTo>
                      <a:pt x="4" y="51"/>
                      <a:pt x="5" y="50"/>
                      <a:pt x="5" y="52"/>
                    </a:cubicBezTo>
                    <a:cubicBezTo>
                      <a:pt x="4" y="52"/>
                      <a:pt x="4" y="53"/>
                      <a:pt x="3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5" y="52"/>
                      <a:pt x="4" y="55"/>
                      <a:pt x="5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0" name="Freeform 243">
                <a:extLst>
                  <a:ext uri="{FF2B5EF4-FFF2-40B4-BE49-F238E27FC236}">
                    <a16:creationId xmlns:a16="http://schemas.microsoft.com/office/drawing/2014/main" id="{11BFF683-747C-8440-95A9-DDFA300A0D68}"/>
                  </a:ext>
                </a:extLst>
              </p:cNvPr>
              <p:cNvSpPr/>
              <p:nvPr/>
            </p:nvSpPr>
            <p:spPr bwMode="auto">
              <a:xfrm>
                <a:off x="4005" y="2851"/>
                <a:ext cx="2" cy="5"/>
              </a:xfrm>
              <a:custGeom>
                <a:avLst/>
                <a:gdLst>
                  <a:gd name="T0" fmla="*/ 2 w 2"/>
                  <a:gd name="T1" fmla="*/ 5 h 5"/>
                  <a:gd name="T2" fmla="*/ 2 w 2"/>
                  <a:gd name="T3" fmla="*/ 5 h 5"/>
                  <a:gd name="T4" fmla="*/ 0 w 2"/>
                  <a:gd name="T5" fmla="*/ 0 h 5"/>
                  <a:gd name="T6" fmla="*/ 2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5"/>
                    </a:moveTo>
                    <a:lnTo>
                      <a:pt x="2" y="5"/>
                    </a:lnTo>
                    <a:lnTo>
                      <a:pt x="0" y="0"/>
                    </a:lnTo>
                    <a:lnTo>
                      <a:pt x="2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1" name="Freeform 244">
                <a:extLst>
                  <a:ext uri="{FF2B5EF4-FFF2-40B4-BE49-F238E27FC236}">
                    <a16:creationId xmlns:a16="http://schemas.microsoft.com/office/drawing/2014/main" id="{3010523E-2908-B14F-938B-287EDBB201F0}"/>
                  </a:ext>
                </a:extLst>
              </p:cNvPr>
              <p:cNvSpPr/>
              <p:nvPr/>
            </p:nvSpPr>
            <p:spPr bwMode="auto">
              <a:xfrm>
                <a:off x="3980" y="286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2" name="Freeform 245">
                <a:extLst>
                  <a:ext uri="{FF2B5EF4-FFF2-40B4-BE49-F238E27FC236}">
                    <a16:creationId xmlns:a16="http://schemas.microsoft.com/office/drawing/2014/main" id="{A611A5A4-68FA-9B48-A539-380EB85BF4B0}"/>
                  </a:ext>
                </a:extLst>
              </p:cNvPr>
              <p:cNvSpPr/>
              <p:nvPr/>
            </p:nvSpPr>
            <p:spPr bwMode="auto">
              <a:xfrm flipH="1">
                <a:off x="3982" y="28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3" name="Freeform 246">
                <a:extLst>
                  <a:ext uri="{FF2B5EF4-FFF2-40B4-BE49-F238E27FC236}">
                    <a16:creationId xmlns:a16="http://schemas.microsoft.com/office/drawing/2014/main" id="{D323558A-23E5-9246-8383-FC2BF17C2833}"/>
                  </a:ext>
                </a:extLst>
              </p:cNvPr>
              <p:cNvSpPr/>
              <p:nvPr/>
            </p:nvSpPr>
            <p:spPr bwMode="auto">
              <a:xfrm>
                <a:off x="3748" y="2898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4" name="Freeform 247">
                <a:extLst>
                  <a:ext uri="{FF2B5EF4-FFF2-40B4-BE49-F238E27FC236}">
                    <a16:creationId xmlns:a16="http://schemas.microsoft.com/office/drawing/2014/main" id="{506EB8AE-E1A2-0649-89AE-47AECA66C8EC}"/>
                  </a:ext>
                </a:extLst>
              </p:cNvPr>
              <p:cNvSpPr/>
              <p:nvPr/>
            </p:nvSpPr>
            <p:spPr bwMode="auto">
              <a:xfrm>
                <a:off x="3980" y="2875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1" y="2"/>
                    </a:cubicBezTo>
                    <a:cubicBezTo>
                      <a:pt x="1" y="2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5" name="Freeform 248">
                <a:extLst>
                  <a:ext uri="{FF2B5EF4-FFF2-40B4-BE49-F238E27FC236}">
                    <a16:creationId xmlns:a16="http://schemas.microsoft.com/office/drawing/2014/main" id="{0A4C3915-52D2-A147-9F76-12CC4D8AFC7C}"/>
                  </a:ext>
                </a:extLst>
              </p:cNvPr>
              <p:cNvSpPr/>
              <p:nvPr/>
            </p:nvSpPr>
            <p:spPr bwMode="auto">
              <a:xfrm>
                <a:off x="3757" y="2909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6" name="Freeform 249">
                <a:extLst>
                  <a:ext uri="{FF2B5EF4-FFF2-40B4-BE49-F238E27FC236}">
                    <a16:creationId xmlns:a16="http://schemas.microsoft.com/office/drawing/2014/main" id="{BDDEC0C9-ABAD-F046-B37D-03F69EEDCCAD}"/>
                  </a:ext>
                </a:extLst>
              </p:cNvPr>
              <p:cNvSpPr/>
              <p:nvPr/>
            </p:nvSpPr>
            <p:spPr bwMode="auto">
              <a:xfrm>
                <a:off x="3776" y="291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7" name="Freeform 250">
                <a:extLst>
                  <a:ext uri="{FF2B5EF4-FFF2-40B4-BE49-F238E27FC236}">
                    <a16:creationId xmlns:a16="http://schemas.microsoft.com/office/drawing/2014/main" id="{E5940EAB-89F8-594D-8461-A52F21D00E6D}"/>
                  </a:ext>
                </a:extLst>
              </p:cNvPr>
              <p:cNvSpPr/>
              <p:nvPr/>
            </p:nvSpPr>
            <p:spPr bwMode="auto">
              <a:xfrm>
                <a:off x="3759" y="2904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8" name="Freeform 251">
                <a:extLst>
                  <a:ext uri="{FF2B5EF4-FFF2-40B4-BE49-F238E27FC236}">
                    <a16:creationId xmlns:a16="http://schemas.microsoft.com/office/drawing/2014/main" id="{25B4DD87-406F-C248-9A3F-661B8D0AF29A}"/>
                  </a:ext>
                </a:extLst>
              </p:cNvPr>
              <p:cNvSpPr/>
              <p:nvPr/>
            </p:nvSpPr>
            <p:spPr bwMode="auto">
              <a:xfrm>
                <a:off x="3893" y="3080"/>
                <a:ext cx="4" cy="9"/>
              </a:xfrm>
              <a:custGeom>
                <a:avLst/>
                <a:gdLst>
                  <a:gd name="T0" fmla="*/ 2 w 2"/>
                  <a:gd name="T1" fmla="*/ 0 h 4"/>
                  <a:gd name="T2" fmla="*/ 1 w 2"/>
                  <a:gd name="T3" fmla="*/ 1 h 4"/>
                  <a:gd name="T4" fmla="*/ 1 w 2"/>
                  <a:gd name="T5" fmla="*/ 2 h 4"/>
                  <a:gd name="T6" fmla="*/ 0 w 2"/>
                  <a:gd name="T7" fmla="*/ 4 h 4"/>
                  <a:gd name="T8" fmla="*/ 2 w 2"/>
                  <a:gd name="T9" fmla="*/ 1 h 4"/>
                  <a:gd name="T10" fmla="*/ 2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1" y="3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09" name="Freeform 252">
                <a:extLst>
                  <a:ext uri="{FF2B5EF4-FFF2-40B4-BE49-F238E27FC236}">
                    <a16:creationId xmlns:a16="http://schemas.microsoft.com/office/drawing/2014/main" id="{CB2A4E17-2B4E-BE4C-95F3-0DAA491C4F86}"/>
                  </a:ext>
                </a:extLst>
              </p:cNvPr>
              <p:cNvSpPr/>
              <p:nvPr/>
            </p:nvSpPr>
            <p:spPr bwMode="auto">
              <a:xfrm flipH="1">
                <a:off x="3786" y="29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0" name="Freeform 253">
                <a:extLst>
                  <a:ext uri="{FF2B5EF4-FFF2-40B4-BE49-F238E27FC236}">
                    <a16:creationId xmlns:a16="http://schemas.microsoft.com/office/drawing/2014/main" id="{45EB2E8C-8F24-B045-9AFE-C54DF325ECBB}"/>
                  </a:ext>
                </a:extLst>
              </p:cNvPr>
              <p:cNvSpPr/>
              <p:nvPr/>
            </p:nvSpPr>
            <p:spPr bwMode="auto">
              <a:xfrm flipH="1">
                <a:off x="3952" y="306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1" name="Freeform 254">
                <a:extLst>
                  <a:ext uri="{FF2B5EF4-FFF2-40B4-BE49-F238E27FC236}">
                    <a16:creationId xmlns:a16="http://schemas.microsoft.com/office/drawing/2014/main" id="{FC0022BB-15D1-1447-A816-D01F2F760B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95" y="3015"/>
                <a:ext cx="152" cy="95"/>
              </a:xfrm>
              <a:custGeom>
                <a:avLst/>
                <a:gdLst>
                  <a:gd name="T0" fmla="*/ 54 w 72"/>
                  <a:gd name="T1" fmla="*/ 4 h 45"/>
                  <a:gd name="T2" fmla="*/ 55 w 72"/>
                  <a:gd name="T3" fmla="*/ 8 h 45"/>
                  <a:gd name="T4" fmla="*/ 44 w 72"/>
                  <a:gd name="T5" fmla="*/ 20 h 45"/>
                  <a:gd name="T6" fmla="*/ 38 w 72"/>
                  <a:gd name="T7" fmla="*/ 21 h 45"/>
                  <a:gd name="T8" fmla="*/ 35 w 72"/>
                  <a:gd name="T9" fmla="*/ 21 h 45"/>
                  <a:gd name="T10" fmla="*/ 30 w 72"/>
                  <a:gd name="T11" fmla="*/ 22 h 45"/>
                  <a:gd name="T12" fmla="*/ 27 w 72"/>
                  <a:gd name="T13" fmla="*/ 22 h 45"/>
                  <a:gd name="T14" fmla="*/ 21 w 72"/>
                  <a:gd name="T15" fmla="*/ 23 h 45"/>
                  <a:gd name="T16" fmla="*/ 16 w 72"/>
                  <a:gd name="T17" fmla="*/ 23 h 45"/>
                  <a:gd name="T18" fmla="*/ 11 w 72"/>
                  <a:gd name="T19" fmla="*/ 23 h 45"/>
                  <a:gd name="T20" fmla="*/ 9 w 72"/>
                  <a:gd name="T21" fmla="*/ 21 h 45"/>
                  <a:gd name="T22" fmla="*/ 8 w 72"/>
                  <a:gd name="T23" fmla="*/ 20 h 45"/>
                  <a:gd name="T24" fmla="*/ 7 w 72"/>
                  <a:gd name="T25" fmla="*/ 20 h 45"/>
                  <a:gd name="T26" fmla="*/ 4 w 72"/>
                  <a:gd name="T27" fmla="*/ 22 h 45"/>
                  <a:gd name="T28" fmla="*/ 2 w 72"/>
                  <a:gd name="T29" fmla="*/ 25 h 45"/>
                  <a:gd name="T30" fmla="*/ 2 w 72"/>
                  <a:gd name="T31" fmla="*/ 31 h 45"/>
                  <a:gd name="T32" fmla="*/ 8 w 72"/>
                  <a:gd name="T33" fmla="*/ 29 h 45"/>
                  <a:gd name="T34" fmla="*/ 4 w 72"/>
                  <a:gd name="T35" fmla="*/ 34 h 45"/>
                  <a:gd name="T36" fmla="*/ 3 w 72"/>
                  <a:gd name="T37" fmla="*/ 39 h 45"/>
                  <a:gd name="T38" fmla="*/ 8 w 72"/>
                  <a:gd name="T39" fmla="*/ 33 h 45"/>
                  <a:gd name="T40" fmla="*/ 6 w 72"/>
                  <a:gd name="T41" fmla="*/ 39 h 45"/>
                  <a:gd name="T42" fmla="*/ 7 w 72"/>
                  <a:gd name="T43" fmla="*/ 41 h 45"/>
                  <a:gd name="T44" fmla="*/ 8 w 72"/>
                  <a:gd name="T45" fmla="*/ 42 h 45"/>
                  <a:gd name="T46" fmla="*/ 9 w 72"/>
                  <a:gd name="T47" fmla="*/ 43 h 45"/>
                  <a:gd name="T48" fmla="*/ 12 w 72"/>
                  <a:gd name="T49" fmla="*/ 40 h 45"/>
                  <a:gd name="T50" fmla="*/ 13 w 72"/>
                  <a:gd name="T51" fmla="*/ 44 h 45"/>
                  <a:gd name="T52" fmla="*/ 15 w 72"/>
                  <a:gd name="T53" fmla="*/ 40 h 45"/>
                  <a:gd name="T54" fmla="*/ 16 w 72"/>
                  <a:gd name="T55" fmla="*/ 40 h 45"/>
                  <a:gd name="T56" fmla="*/ 17 w 72"/>
                  <a:gd name="T57" fmla="*/ 42 h 45"/>
                  <a:gd name="T58" fmla="*/ 23 w 72"/>
                  <a:gd name="T59" fmla="*/ 41 h 45"/>
                  <a:gd name="T60" fmla="*/ 24 w 72"/>
                  <a:gd name="T61" fmla="*/ 41 h 45"/>
                  <a:gd name="T62" fmla="*/ 28 w 72"/>
                  <a:gd name="T63" fmla="*/ 41 h 45"/>
                  <a:gd name="T64" fmla="*/ 31 w 72"/>
                  <a:gd name="T65" fmla="*/ 40 h 45"/>
                  <a:gd name="T66" fmla="*/ 33 w 72"/>
                  <a:gd name="T67" fmla="*/ 39 h 45"/>
                  <a:gd name="T68" fmla="*/ 34 w 72"/>
                  <a:gd name="T69" fmla="*/ 40 h 45"/>
                  <a:gd name="T70" fmla="*/ 34 w 72"/>
                  <a:gd name="T71" fmla="*/ 37 h 45"/>
                  <a:gd name="T72" fmla="*/ 37 w 72"/>
                  <a:gd name="T73" fmla="*/ 38 h 45"/>
                  <a:gd name="T74" fmla="*/ 41 w 72"/>
                  <a:gd name="T75" fmla="*/ 39 h 45"/>
                  <a:gd name="T76" fmla="*/ 43 w 72"/>
                  <a:gd name="T77" fmla="*/ 35 h 45"/>
                  <a:gd name="T78" fmla="*/ 46 w 72"/>
                  <a:gd name="T79" fmla="*/ 35 h 45"/>
                  <a:gd name="T80" fmla="*/ 47 w 72"/>
                  <a:gd name="T81" fmla="*/ 34 h 45"/>
                  <a:gd name="T82" fmla="*/ 49 w 72"/>
                  <a:gd name="T83" fmla="*/ 34 h 45"/>
                  <a:gd name="T84" fmla="*/ 50 w 72"/>
                  <a:gd name="T85" fmla="*/ 36 h 45"/>
                  <a:gd name="T86" fmla="*/ 51 w 72"/>
                  <a:gd name="T87" fmla="*/ 32 h 45"/>
                  <a:gd name="T88" fmla="*/ 52 w 72"/>
                  <a:gd name="T89" fmla="*/ 27 h 45"/>
                  <a:gd name="T90" fmla="*/ 54 w 72"/>
                  <a:gd name="T91" fmla="*/ 28 h 45"/>
                  <a:gd name="T92" fmla="*/ 54 w 72"/>
                  <a:gd name="T93" fmla="*/ 23 h 45"/>
                  <a:gd name="T94" fmla="*/ 58 w 72"/>
                  <a:gd name="T95" fmla="*/ 23 h 45"/>
                  <a:gd name="T96" fmla="*/ 59 w 72"/>
                  <a:gd name="T97" fmla="*/ 21 h 45"/>
                  <a:gd name="T98" fmla="*/ 61 w 72"/>
                  <a:gd name="T99" fmla="*/ 20 h 45"/>
                  <a:gd name="T100" fmla="*/ 65 w 72"/>
                  <a:gd name="T101" fmla="*/ 17 h 45"/>
                  <a:gd name="T102" fmla="*/ 65 w 72"/>
                  <a:gd name="T103" fmla="*/ 13 h 45"/>
                  <a:gd name="T104" fmla="*/ 67 w 72"/>
                  <a:gd name="T105" fmla="*/ 8 h 45"/>
                  <a:gd name="T106" fmla="*/ 61 w 72"/>
                  <a:gd name="T10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2" h="45">
                    <a:moveTo>
                      <a:pt x="68" y="4"/>
                    </a:moveTo>
                    <a:cubicBezTo>
                      <a:pt x="67" y="4"/>
                      <a:pt x="70" y="3"/>
                      <a:pt x="70" y="3"/>
                    </a:cubicBezTo>
                    <a:cubicBezTo>
                      <a:pt x="66" y="4"/>
                      <a:pt x="69" y="0"/>
                      <a:pt x="65" y="3"/>
                    </a:cubicBezTo>
                    <a:cubicBezTo>
                      <a:pt x="64" y="3"/>
                      <a:pt x="63" y="5"/>
                      <a:pt x="63" y="6"/>
                    </a:cubicBezTo>
                    <a:cubicBezTo>
                      <a:pt x="62" y="6"/>
                      <a:pt x="61" y="6"/>
                      <a:pt x="61" y="6"/>
                    </a:cubicBezTo>
                    <a:cubicBezTo>
                      <a:pt x="59" y="4"/>
                      <a:pt x="51" y="2"/>
                      <a:pt x="54" y="4"/>
                    </a:cubicBezTo>
                    <a:cubicBezTo>
                      <a:pt x="55" y="4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7" y="6"/>
                      <a:pt x="55" y="5"/>
                      <a:pt x="55" y="4"/>
                    </a:cubicBezTo>
                    <a:cubicBezTo>
                      <a:pt x="55" y="5"/>
                      <a:pt x="55" y="6"/>
                      <a:pt x="54" y="6"/>
                    </a:cubicBezTo>
                    <a:cubicBezTo>
                      <a:pt x="55" y="7"/>
                      <a:pt x="54" y="6"/>
                      <a:pt x="55" y="8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8"/>
                      <a:pt x="55" y="8"/>
                      <a:pt x="53" y="7"/>
                    </a:cubicBezTo>
                    <a:cubicBezTo>
                      <a:pt x="50" y="7"/>
                      <a:pt x="49" y="9"/>
                      <a:pt x="47" y="10"/>
                    </a:cubicBezTo>
                    <a:cubicBezTo>
                      <a:pt x="46" y="12"/>
                      <a:pt x="45" y="14"/>
                      <a:pt x="43" y="16"/>
                    </a:cubicBezTo>
                    <a:cubicBezTo>
                      <a:pt x="44" y="19"/>
                      <a:pt x="43" y="18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2"/>
                      <a:pt x="43" y="20"/>
                      <a:pt x="42" y="19"/>
                    </a:cubicBezTo>
                    <a:cubicBezTo>
                      <a:pt x="43" y="21"/>
                      <a:pt x="42" y="20"/>
                      <a:pt x="43" y="22"/>
                    </a:cubicBezTo>
                    <a:cubicBezTo>
                      <a:pt x="44" y="23"/>
                      <a:pt x="41" y="19"/>
                      <a:pt x="42" y="20"/>
                    </a:cubicBezTo>
                    <a:cubicBezTo>
                      <a:pt x="41" y="20"/>
                      <a:pt x="42" y="21"/>
                      <a:pt x="42" y="21"/>
                    </a:cubicBezTo>
                    <a:cubicBezTo>
                      <a:pt x="42" y="23"/>
                      <a:pt x="41" y="20"/>
                      <a:pt x="40" y="18"/>
                    </a:cubicBezTo>
                    <a:cubicBezTo>
                      <a:pt x="39" y="19"/>
                      <a:pt x="39" y="22"/>
                      <a:pt x="38" y="21"/>
                    </a:cubicBezTo>
                    <a:cubicBezTo>
                      <a:pt x="38" y="21"/>
                      <a:pt x="38" y="22"/>
                      <a:pt x="38" y="22"/>
                    </a:cubicBezTo>
                    <a:cubicBezTo>
                      <a:pt x="37" y="19"/>
                      <a:pt x="38" y="23"/>
                      <a:pt x="38" y="22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7" y="22"/>
                      <a:pt x="36" y="21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6" y="23"/>
                      <a:pt x="35" y="20"/>
                      <a:pt x="35" y="21"/>
                    </a:cubicBezTo>
                    <a:cubicBezTo>
                      <a:pt x="35" y="20"/>
                      <a:pt x="35" y="21"/>
                      <a:pt x="35" y="20"/>
                    </a:cubicBezTo>
                    <a:cubicBezTo>
                      <a:pt x="36" y="24"/>
                      <a:pt x="34" y="19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2" y="22"/>
                    </a:cubicBezTo>
                    <a:cubicBezTo>
                      <a:pt x="32" y="22"/>
                      <a:pt x="31" y="19"/>
                      <a:pt x="30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2"/>
                      <a:pt x="30" y="20"/>
                      <a:pt x="29" y="20"/>
                    </a:cubicBezTo>
                    <a:cubicBezTo>
                      <a:pt x="29" y="21"/>
                      <a:pt x="29" y="21"/>
                      <a:pt x="29" y="22"/>
                    </a:cubicBezTo>
                    <a:cubicBezTo>
                      <a:pt x="29" y="20"/>
                      <a:pt x="28" y="23"/>
                      <a:pt x="27" y="21"/>
                    </a:cubicBezTo>
                    <a:cubicBezTo>
                      <a:pt x="27" y="25"/>
                      <a:pt x="27" y="23"/>
                      <a:pt x="27" y="24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6" y="22"/>
                      <a:pt x="26" y="22"/>
                      <a:pt x="26" y="21"/>
                    </a:cubicBezTo>
                    <a:cubicBezTo>
                      <a:pt x="26" y="22"/>
                      <a:pt x="25" y="24"/>
                      <a:pt x="25" y="23"/>
                    </a:cubicBezTo>
                    <a:cubicBezTo>
                      <a:pt x="25" y="21"/>
                      <a:pt x="25" y="23"/>
                      <a:pt x="25" y="22"/>
                    </a:cubicBezTo>
                    <a:cubicBezTo>
                      <a:pt x="24" y="24"/>
                      <a:pt x="24" y="25"/>
                      <a:pt x="24" y="25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3"/>
                      <a:pt x="23" y="20"/>
                      <a:pt x="21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0" y="23"/>
                      <a:pt x="20" y="21"/>
                      <a:pt x="18" y="24"/>
                    </a:cubicBezTo>
                    <a:cubicBezTo>
                      <a:pt x="18" y="23"/>
                      <a:pt x="18" y="22"/>
                      <a:pt x="18" y="22"/>
                    </a:cubicBezTo>
                    <a:cubicBezTo>
                      <a:pt x="17" y="24"/>
                      <a:pt x="17" y="23"/>
                      <a:pt x="16" y="25"/>
                    </a:cubicBezTo>
                    <a:cubicBezTo>
                      <a:pt x="16" y="25"/>
                      <a:pt x="16" y="24"/>
                      <a:pt x="16" y="24"/>
                    </a:cubicBezTo>
                    <a:cubicBezTo>
                      <a:pt x="16" y="23"/>
                      <a:pt x="17" y="21"/>
                      <a:pt x="16" y="2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5" y="23"/>
                      <a:pt x="14" y="24"/>
                      <a:pt x="15" y="23"/>
                    </a:cubicBezTo>
                    <a:cubicBezTo>
                      <a:pt x="14" y="24"/>
                      <a:pt x="13" y="24"/>
                      <a:pt x="13" y="26"/>
                    </a:cubicBezTo>
                    <a:cubicBezTo>
                      <a:pt x="12" y="26"/>
                      <a:pt x="14" y="23"/>
                      <a:pt x="13" y="25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2"/>
                      <a:pt x="12" y="23"/>
                      <a:pt x="11" y="23"/>
                    </a:cubicBezTo>
                    <a:cubicBezTo>
                      <a:pt x="12" y="21"/>
                      <a:pt x="10" y="23"/>
                      <a:pt x="11" y="22"/>
                    </a:cubicBezTo>
                    <a:cubicBezTo>
                      <a:pt x="10" y="23"/>
                      <a:pt x="11" y="21"/>
                      <a:pt x="9" y="2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0"/>
                      <a:pt x="8" y="21"/>
                      <a:pt x="8" y="22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8" y="21"/>
                      <a:pt x="6" y="22"/>
                      <a:pt x="5" y="23"/>
                    </a:cubicBezTo>
                    <a:cubicBezTo>
                      <a:pt x="6" y="22"/>
                      <a:pt x="5" y="23"/>
                      <a:pt x="5" y="22"/>
                    </a:cubicBezTo>
                    <a:cubicBezTo>
                      <a:pt x="6" y="22"/>
                      <a:pt x="8" y="21"/>
                      <a:pt x="9" y="20"/>
                    </a:cubicBezTo>
                    <a:cubicBezTo>
                      <a:pt x="10" y="20"/>
                      <a:pt x="6" y="21"/>
                      <a:pt x="8" y="20"/>
                    </a:cubicBezTo>
                    <a:cubicBezTo>
                      <a:pt x="9" y="20"/>
                      <a:pt x="8" y="20"/>
                      <a:pt x="6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21"/>
                      <a:pt x="5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2" y="22"/>
                      <a:pt x="3" y="21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0"/>
                      <a:pt x="3" y="21"/>
                      <a:pt x="2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2"/>
                      <a:pt x="1" y="23"/>
                      <a:pt x="2" y="23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21"/>
                      <a:pt x="4" y="22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4" y="23"/>
                      <a:pt x="2" y="25"/>
                      <a:pt x="3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4" y="24"/>
                      <a:pt x="4" y="24"/>
                    </a:cubicBezTo>
                    <a:cubicBezTo>
                      <a:pt x="4" y="24"/>
                      <a:pt x="1" y="26"/>
                      <a:pt x="1" y="27"/>
                    </a:cubicBezTo>
                    <a:cubicBezTo>
                      <a:pt x="1" y="27"/>
                      <a:pt x="3" y="26"/>
                      <a:pt x="2" y="28"/>
                    </a:cubicBezTo>
                    <a:cubicBezTo>
                      <a:pt x="2" y="28"/>
                      <a:pt x="4" y="28"/>
                      <a:pt x="5" y="27"/>
                    </a:cubicBezTo>
                    <a:cubicBezTo>
                      <a:pt x="5" y="28"/>
                      <a:pt x="3" y="29"/>
                      <a:pt x="4" y="29"/>
                    </a:cubicBezTo>
                    <a:cubicBezTo>
                      <a:pt x="3" y="29"/>
                      <a:pt x="2" y="30"/>
                      <a:pt x="2" y="31"/>
                    </a:cubicBezTo>
                    <a:cubicBezTo>
                      <a:pt x="3" y="30"/>
                      <a:pt x="2" y="32"/>
                      <a:pt x="4" y="30"/>
                    </a:cubicBezTo>
                    <a:cubicBezTo>
                      <a:pt x="4" y="30"/>
                      <a:pt x="4" y="31"/>
                      <a:pt x="5" y="31"/>
                    </a:cubicBezTo>
                    <a:cubicBezTo>
                      <a:pt x="4" y="31"/>
                      <a:pt x="3" y="33"/>
                      <a:pt x="3" y="33"/>
                    </a:cubicBezTo>
                    <a:cubicBezTo>
                      <a:pt x="4" y="32"/>
                      <a:pt x="5" y="32"/>
                      <a:pt x="5" y="32"/>
                    </a:cubicBezTo>
                    <a:cubicBezTo>
                      <a:pt x="6" y="31"/>
                      <a:pt x="6" y="31"/>
                      <a:pt x="7" y="29"/>
                    </a:cubicBezTo>
                    <a:cubicBezTo>
                      <a:pt x="7" y="29"/>
                      <a:pt x="8" y="28"/>
                      <a:pt x="8" y="29"/>
                    </a:cubicBezTo>
                    <a:cubicBezTo>
                      <a:pt x="7" y="30"/>
                      <a:pt x="5" y="32"/>
                      <a:pt x="6" y="33"/>
                    </a:cubicBezTo>
                    <a:cubicBezTo>
                      <a:pt x="4" y="35"/>
                      <a:pt x="5" y="32"/>
                      <a:pt x="4" y="34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0" y="36"/>
                      <a:pt x="2" y="35"/>
                      <a:pt x="1" y="37"/>
                    </a:cubicBezTo>
                    <a:cubicBezTo>
                      <a:pt x="1" y="37"/>
                      <a:pt x="2" y="36"/>
                      <a:pt x="3" y="36"/>
                    </a:cubicBezTo>
                    <a:cubicBezTo>
                      <a:pt x="4" y="35"/>
                      <a:pt x="4" y="35"/>
                      <a:pt x="4" y="34"/>
                    </a:cubicBezTo>
                    <a:cubicBezTo>
                      <a:pt x="6" y="32"/>
                      <a:pt x="4" y="36"/>
                      <a:pt x="4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4" y="36"/>
                      <a:pt x="4" y="36"/>
                    </a:cubicBezTo>
                    <a:cubicBezTo>
                      <a:pt x="3" y="39"/>
                      <a:pt x="4" y="36"/>
                      <a:pt x="3" y="38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1"/>
                      <a:pt x="3" y="38"/>
                      <a:pt x="3" y="39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4" y="38"/>
                      <a:pt x="5" y="37"/>
                      <a:pt x="4" y="37"/>
                    </a:cubicBezTo>
                    <a:cubicBezTo>
                      <a:pt x="6" y="34"/>
                      <a:pt x="5" y="37"/>
                      <a:pt x="6" y="36"/>
                    </a:cubicBezTo>
                    <a:cubicBezTo>
                      <a:pt x="7" y="35"/>
                      <a:pt x="5" y="36"/>
                      <a:pt x="6" y="35"/>
                    </a:cubicBezTo>
                    <a:cubicBezTo>
                      <a:pt x="7" y="33"/>
                      <a:pt x="7" y="34"/>
                      <a:pt x="8" y="33"/>
                    </a:cubicBezTo>
                    <a:cubicBezTo>
                      <a:pt x="8" y="34"/>
                      <a:pt x="7" y="35"/>
                      <a:pt x="6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5" y="37"/>
                      <a:pt x="5" y="39"/>
                      <a:pt x="4" y="40"/>
                    </a:cubicBezTo>
                    <a:cubicBezTo>
                      <a:pt x="4" y="41"/>
                      <a:pt x="5" y="38"/>
                      <a:pt x="5" y="39"/>
                    </a:cubicBezTo>
                    <a:cubicBezTo>
                      <a:pt x="5" y="39"/>
                      <a:pt x="6" y="37"/>
                      <a:pt x="6" y="37"/>
                    </a:cubicBezTo>
                    <a:cubicBezTo>
                      <a:pt x="9" y="33"/>
                      <a:pt x="5" y="40"/>
                      <a:pt x="6" y="39"/>
                    </a:cubicBezTo>
                    <a:cubicBezTo>
                      <a:pt x="7" y="37"/>
                      <a:pt x="9" y="36"/>
                      <a:pt x="10" y="33"/>
                    </a:cubicBezTo>
                    <a:cubicBezTo>
                      <a:pt x="10" y="32"/>
                      <a:pt x="11" y="32"/>
                      <a:pt x="11" y="32"/>
                    </a:cubicBezTo>
                    <a:cubicBezTo>
                      <a:pt x="10" y="34"/>
                      <a:pt x="10" y="34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7" y="39"/>
                      <a:pt x="7" y="40"/>
                      <a:pt x="7" y="41"/>
                    </a:cubicBezTo>
                    <a:cubicBezTo>
                      <a:pt x="8" y="41"/>
                      <a:pt x="8" y="40"/>
                      <a:pt x="8" y="39"/>
                    </a:cubicBezTo>
                    <a:cubicBezTo>
                      <a:pt x="8" y="40"/>
                      <a:pt x="7" y="41"/>
                      <a:pt x="8" y="41"/>
                    </a:cubicBezTo>
                    <a:cubicBezTo>
                      <a:pt x="8" y="40"/>
                      <a:pt x="9" y="38"/>
                      <a:pt x="9" y="38"/>
                    </a:cubicBezTo>
                    <a:cubicBezTo>
                      <a:pt x="10" y="38"/>
                      <a:pt x="9" y="40"/>
                      <a:pt x="9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8" y="43"/>
                      <a:pt x="8" y="42"/>
                    </a:cubicBezTo>
                    <a:cubicBezTo>
                      <a:pt x="9" y="41"/>
                      <a:pt x="9" y="40"/>
                      <a:pt x="10" y="38"/>
                    </a:cubicBezTo>
                    <a:cubicBezTo>
                      <a:pt x="11" y="38"/>
                      <a:pt x="10" y="40"/>
                      <a:pt x="10" y="3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0" y="40"/>
                      <a:pt x="8" y="43"/>
                      <a:pt x="9" y="43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2"/>
                      <a:pt x="11" y="40"/>
                      <a:pt x="11" y="42"/>
                    </a:cubicBezTo>
                    <a:cubicBezTo>
                      <a:pt x="12" y="40"/>
                      <a:pt x="11" y="42"/>
                      <a:pt x="11" y="41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1" y="42"/>
                      <a:pt x="12" y="39"/>
                      <a:pt x="12" y="40"/>
                    </a:cubicBezTo>
                    <a:cubicBezTo>
                      <a:pt x="12" y="41"/>
                      <a:pt x="12" y="41"/>
                      <a:pt x="12" y="42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2" y="43"/>
                      <a:pt x="13" y="39"/>
                      <a:pt x="13" y="41"/>
                    </a:cubicBezTo>
                    <a:cubicBezTo>
                      <a:pt x="13" y="42"/>
                      <a:pt x="12" y="43"/>
                      <a:pt x="12" y="43"/>
                    </a:cubicBezTo>
                    <a:cubicBezTo>
                      <a:pt x="13" y="41"/>
                      <a:pt x="14" y="40"/>
                      <a:pt x="14" y="39"/>
                    </a:cubicBezTo>
                    <a:cubicBezTo>
                      <a:pt x="14" y="40"/>
                      <a:pt x="13" y="42"/>
                      <a:pt x="13" y="44"/>
                    </a:cubicBezTo>
                    <a:cubicBezTo>
                      <a:pt x="14" y="42"/>
                      <a:pt x="13" y="45"/>
                      <a:pt x="14" y="43"/>
                    </a:cubicBezTo>
                    <a:cubicBezTo>
                      <a:pt x="14" y="42"/>
                      <a:pt x="14" y="41"/>
                      <a:pt x="15" y="40"/>
                    </a:cubicBezTo>
                    <a:cubicBezTo>
                      <a:pt x="15" y="40"/>
                      <a:pt x="14" y="41"/>
                      <a:pt x="14" y="42"/>
                    </a:cubicBezTo>
                    <a:cubicBezTo>
                      <a:pt x="14" y="42"/>
                      <a:pt x="15" y="40"/>
                      <a:pt x="15" y="39"/>
                    </a:cubicBezTo>
                    <a:cubicBezTo>
                      <a:pt x="15" y="39"/>
                      <a:pt x="16" y="37"/>
                      <a:pt x="16" y="39"/>
                    </a:cubicBezTo>
                    <a:cubicBezTo>
                      <a:pt x="16" y="40"/>
                      <a:pt x="15" y="39"/>
                      <a:pt x="15" y="40"/>
                    </a:cubicBezTo>
                    <a:cubicBezTo>
                      <a:pt x="16" y="41"/>
                      <a:pt x="17" y="37"/>
                      <a:pt x="17" y="36"/>
                    </a:cubicBezTo>
                    <a:cubicBezTo>
                      <a:pt x="17" y="35"/>
                      <a:pt x="18" y="32"/>
                      <a:pt x="19" y="31"/>
                    </a:cubicBezTo>
                    <a:cubicBezTo>
                      <a:pt x="19" y="32"/>
                      <a:pt x="18" y="32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7"/>
                      <a:pt x="16" y="39"/>
                      <a:pt x="16" y="41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1"/>
                      <a:pt x="16" y="43"/>
                      <a:pt x="16" y="42"/>
                    </a:cubicBezTo>
                    <a:cubicBezTo>
                      <a:pt x="17" y="41"/>
                      <a:pt x="16" y="43"/>
                      <a:pt x="16" y="41"/>
                    </a:cubicBezTo>
                    <a:cubicBezTo>
                      <a:pt x="17" y="41"/>
                      <a:pt x="18" y="38"/>
                      <a:pt x="18" y="39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7" y="43"/>
                      <a:pt x="17" y="41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8" y="43"/>
                      <a:pt x="19" y="43"/>
                      <a:pt x="21" y="39"/>
                    </a:cubicBezTo>
                    <a:cubicBezTo>
                      <a:pt x="21" y="41"/>
                      <a:pt x="21" y="41"/>
                      <a:pt x="21" y="42"/>
                    </a:cubicBezTo>
                    <a:cubicBezTo>
                      <a:pt x="21" y="42"/>
                      <a:pt x="22" y="41"/>
                      <a:pt x="22" y="4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2" y="44"/>
                      <a:pt x="23" y="42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3" y="44"/>
                      <a:pt x="23" y="41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0"/>
                      <a:pt x="24" y="41"/>
                      <a:pt x="24" y="43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3"/>
                      <a:pt x="25" y="43"/>
                      <a:pt x="26" y="42"/>
                    </a:cubicBezTo>
                    <a:cubicBezTo>
                      <a:pt x="25" y="42"/>
                      <a:pt x="25" y="41"/>
                      <a:pt x="26" y="39"/>
                    </a:cubicBezTo>
                    <a:cubicBezTo>
                      <a:pt x="26" y="37"/>
                      <a:pt x="26" y="40"/>
                      <a:pt x="26" y="39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6" y="44"/>
                      <a:pt x="27" y="42"/>
                      <a:pt x="28" y="42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3"/>
                      <a:pt x="29" y="41"/>
                      <a:pt x="30" y="42"/>
                    </a:cubicBezTo>
                    <a:cubicBezTo>
                      <a:pt x="30" y="41"/>
                      <a:pt x="30" y="38"/>
                      <a:pt x="30" y="38"/>
                    </a:cubicBezTo>
                    <a:cubicBezTo>
                      <a:pt x="30" y="36"/>
                      <a:pt x="30" y="41"/>
                      <a:pt x="30" y="42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0"/>
                      <a:pt x="31" y="39"/>
                      <a:pt x="31" y="40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2" y="42"/>
                      <a:pt x="32" y="42"/>
                    </a:cubicBezTo>
                    <a:cubicBezTo>
                      <a:pt x="32" y="40"/>
                      <a:pt x="33" y="41"/>
                      <a:pt x="33" y="39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2"/>
                      <a:pt x="33" y="40"/>
                      <a:pt x="33" y="39"/>
                    </a:cubicBezTo>
                    <a:cubicBezTo>
                      <a:pt x="33" y="38"/>
                      <a:pt x="33" y="39"/>
                      <a:pt x="33" y="40"/>
                    </a:cubicBezTo>
                    <a:cubicBezTo>
                      <a:pt x="33" y="41"/>
                      <a:pt x="33" y="40"/>
                      <a:pt x="33" y="40"/>
                    </a:cubicBezTo>
                    <a:cubicBezTo>
                      <a:pt x="33" y="41"/>
                      <a:pt x="33" y="40"/>
                      <a:pt x="33" y="41"/>
                    </a:cubicBezTo>
                    <a:cubicBezTo>
                      <a:pt x="33" y="41"/>
                      <a:pt x="33" y="39"/>
                      <a:pt x="34" y="40"/>
                    </a:cubicBezTo>
                    <a:cubicBezTo>
                      <a:pt x="34" y="40"/>
                      <a:pt x="34" y="40"/>
                      <a:pt x="34" y="41"/>
                    </a:cubicBezTo>
                    <a:cubicBezTo>
                      <a:pt x="34" y="40"/>
                      <a:pt x="34" y="40"/>
                      <a:pt x="35" y="40"/>
                    </a:cubicBezTo>
                    <a:cubicBezTo>
                      <a:pt x="34" y="39"/>
                      <a:pt x="34" y="39"/>
                      <a:pt x="34" y="38"/>
                    </a:cubicBezTo>
                    <a:cubicBezTo>
                      <a:pt x="34" y="38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5" y="39"/>
                      <a:pt x="34" y="37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39"/>
                      <a:pt x="35" y="41"/>
                      <a:pt x="36" y="42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37" y="40"/>
                      <a:pt x="37" y="41"/>
                    </a:cubicBezTo>
                    <a:cubicBezTo>
                      <a:pt x="38" y="42"/>
                      <a:pt x="37" y="36"/>
                      <a:pt x="37" y="38"/>
                    </a:cubicBezTo>
                    <a:cubicBezTo>
                      <a:pt x="38" y="40"/>
                      <a:pt x="38" y="40"/>
                      <a:pt x="38" y="40"/>
                    </a:cubicBezTo>
                    <a:cubicBezTo>
                      <a:pt x="38" y="40"/>
                      <a:pt x="38" y="39"/>
                      <a:pt x="38" y="39"/>
                    </a:cubicBezTo>
                    <a:cubicBezTo>
                      <a:pt x="38" y="38"/>
                      <a:pt x="38" y="41"/>
                      <a:pt x="38" y="39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9" y="42"/>
                      <a:pt x="40" y="38"/>
                      <a:pt x="41" y="40"/>
                    </a:cubicBezTo>
                    <a:cubicBezTo>
                      <a:pt x="40" y="38"/>
                      <a:pt x="41" y="39"/>
                      <a:pt x="41" y="39"/>
                    </a:cubicBezTo>
                    <a:cubicBezTo>
                      <a:pt x="42" y="41"/>
                      <a:pt x="41" y="38"/>
                      <a:pt x="42" y="39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2" y="38"/>
                      <a:pt x="40" y="33"/>
                      <a:pt x="42" y="36"/>
                    </a:cubicBezTo>
                    <a:cubicBezTo>
                      <a:pt x="42" y="37"/>
                      <a:pt x="42" y="38"/>
                      <a:pt x="42" y="38"/>
                    </a:cubicBezTo>
                    <a:cubicBezTo>
                      <a:pt x="44" y="41"/>
                      <a:pt x="42" y="36"/>
                      <a:pt x="44" y="38"/>
                    </a:cubicBezTo>
                    <a:cubicBezTo>
                      <a:pt x="43" y="37"/>
                      <a:pt x="43" y="36"/>
                      <a:pt x="43" y="35"/>
                    </a:cubicBezTo>
                    <a:cubicBezTo>
                      <a:pt x="43" y="36"/>
                      <a:pt x="44" y="37"/>
                      <a:pt x="44" y="37"/>
                    </a:cubicBezTo>
                    <a:cubicBezTo>
                      <a:pt x="44" y="37"/>
                      <a:pt x="44" y="36"/>
                      <a:pt x="44" y="37"/>
                    </a:cubicBez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6"/>
                    </a:cubicBezTo>
                    <a:cubicBezTo>
                      <a:pt x="46" y="38"/>
                      <a:pt x="46" y="37"/>
                      <a:pt x="47" y="38"/>
                    </a:cubicBezTo>
                    <a:cubicBezTo>
                      <a:pt x="46" y="35"/>
                      <a:pt x="48" y="38"/>
                      <a:pt x="46" y="35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6" y="35"/>
                      <a:pt x="46" y="34"/>
                      <a:pt x="46" y="33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8" y="37"/>
                      <a:pt x="47" y="35"/>
                      <a:pt x="48" y="37"/>
                    </a:cubicBezTo>
                    <a:cubicBezTo>
                      <a:pt x="47" y="35"/>
                      <a:pt x="48" y="36"/>
                      <a:pt x="47" y="35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34"/>
                      <a:pt x="47" y="33"/>
                      <a:pt x="47" y="33"/>
                    </a:cubicBezTo>
                    <a:cubicBezTo>
                      <a:pt x="47" y="33"/>
                      <a:pt x="48" y="35"/>
                      <a:pt x="48" y="35"/>
                    </a:cubicBezTo>
                    <a:cubicBezTo>
                      <a:pt x="49" y="36"/>
                      <a:pt x="49" y="35"/>
                      <a:pt x="48" y="35"/>
                    </a:cubicBezTo>
                    <a:cubicBezTo>
                      <a:pt x="48" y="35"/>
                      <a:pt x="48" y="35"/>
                      <a:pt x="48" y="34"/>
                    </a:cubicBezTo>
                    <a:cubicBezTo>
                      <a:pt x="48" y="34"/>
                      <a:pt x="48" y="35"/>
                      <a:pt x="48" y="35"/>
                    </a:cubicBezTo>
                    <a:cubicBezTo>
                      <a:pt x="48" y="34"/>
                      <a:pt x="48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5"/>
                      <a:pt x="49" y="34"/>
                    </a:cubicBezTo>
                    <a:cubicBezTo>
                      <a:pt x="50" y="35"/>
                      <a:pt x="50" y="33"/>
                      <a:pt x="50" y="32"/>
                    </a:cubicBezTo>
                    <a:cubicBezTo>
                      <a:pt x="50" y="33"/>
                      <a:pt x="51" y="34"/>
                      <a:pt x="50" y="33"/>
                    </a:cubicBezTo>
                    <a:cubicBezTo>
                      <a:pt x="50" y="33"/>
                      <a:pt x="50" y="31"/>
                      <a:pt x="50" y="32"/>
                    </a:cubicBezTo>
                    <a:cubicBezTo>
                      <a:pt x="50" y="32"/>
                      <a:pt x="51" y="33"/>
                      <a:pt x="51" y="33"/>
                    </a:cubicBezTo>
                    <a:cubicBezTo>
                      <a:pt x="52" y="33"/>
                      <a:pt x="51" y="32"/>
                      <a:pt x="51" y="32"/>
                    </a:cubicBezTo>
                    <a:cubicBezTo>
                      <a:pt x="52" y="34"/>
                      <a:pt x="51" y="30"/>
                      <a:pt x="52" y="31"/>
                    </a:cubicBezTo>
                    <a:cubicBezTo>
                      <a:pt x="52" y="31"/>
                      <a:pt x="53" y="32"/>
                      <a:pt x="53" y="33"/>
                    </a:cubicBezTo>
                    <a:cubicBezTo>
                      <a:pt x="53" y="32"/>
                      <a:pt x="53" y="31"/>
                      <a:pt x="52" y="29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0"/>
                      <a:pt x="53" y="29"/>
                    </a:cubicBezTo>
                    <a:cubicBezTo>
                      <a:pt x="52" y="28"/>
                      <a:pt x="51" y="27"/>
                      <a:pt x="52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2" y="27"/>
                      <a:pt x="52" y="27"/>
                      <a:pt x="53" y="28"/>
                    </a:cubicBezTo>
                    <a:cubicBezTo>
                      <a:pt x="54" y="30"/>
                      <a:pt x="54" y="29"/>
                      <a:pt x="54" y="29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3" y="27"/>
                      <a:pt x="54" y="29"/>
                      <a:pt x="54" y="28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4" y="26"/>
                      <a:pt x="54" y="27"/>
                    </a:cubicBezTo>
                    <a:cubicBezTo>
                      <a:pt x="54" y="26"/>
                      <a:pt x="53" y="24"/>
                      <a:pt x="52" y="22"/>
                    </a:cubicBezTo>
                    <a:cubicBezTo>
                      <a:pt x="52" y="22"/>
                      <a:pt x="52" y="21"/>
                      <a:pt x="52" y="21"/>
                    </a:cubicBezTo>
                    <a:cubicBezTo>
                      <a:pt x="53" y="22"/>
                      <a:pt x="52" y="21"/>
                      <a:pt x="53" y="22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4" y="23"/>
                      <a:pt x="55" y="25"/>
                      <a:pt x="55" y="26"/>
                    </a:cubicBezTo>
                    <a:cubicBezTo>
                      <a:pt x="55" y="25"/>
                      <a:pt x="56" y="26"/>
                      <a:pt x="57" y="26"/>
                    </a:cubicBezTo>
                    <a:cubicBezTo>
                      <a:pt x="55" y="23"/>
                      <a:pt x="56" y="24"/>
                      <a:pt x="55" y="22"/>
                    </a:cubicBezTo>
                    <a:cubicBezTo>
                      <a:pt x="55" y="22"/>
                      <a:pt x="56" y="24"/>
                      <a:pt x="57" y="24"/>
                    </a:cubicBezTo>
                    <a:cubicBezTo>
                      <a:pt x="56" y="23"/>
                      <a:pt x="57" y="23"/>
                      <a:pt x="57" y="23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7" y="23"/>
                      <a:pt x="58" y="23"/>
                      <a:pt x="57" y="21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9" y="22"/>
                      <a:pt x="56" y="19"/>
                      <a:pt x="57" y="20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7" y="20"/>
                      <a:pt x="59" y="22"/>
                      <a:pt x="58" y="20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8" y="19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2"/>
                      <a:pt x="58" y="19"/>
                      <a:pt x="59" y="19"/>
                    </a:cubicBezTo>
                    <a:cubicBezTo>
                      <a:pt x="59" y="19"/>
                      <a:pt x="60" y="20"/>
                      <a:pt x="60" y="20"/>
                    </a:cubicBezTo>
                    <a:cubicBezTo>
                      <a:pt x="59" y="19"/>
                      <a:pt x="60" y="19"/>
                      <a:pt x="60" y="19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2" y="19"/>
                      <a:pt x="64" y="18"/>
                      <a:pt x="63" y="16"/>
                    </a:cubicBezTo>
                    <a:cubicBezTo>
                      <a:pt x="65" y="17"/>
                      <a:pt x="64" y="17"/>
                      <a:pt x="65" y="18"/>
                    </a:cubicBezTo>
                    <a:cubicBezTo>
                      <a:pt x="64" y="17"/>
                      <a:pt x="65" y="18"/>
                      <a:pt x="65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5" y="17"/>
                      <a:pt x="66" y="18"/>
                      <a:pt x="66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4" y="15"/>
                      <a:pt x="68" y="18"/>
                      <a:pt x="66" y="16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5" y="15"/>
                      <a:pt x="68" y="17"/>
                      <a:pt x="66" y="16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8" y="17"/>
                      <a:pt x="65" y="14"/>
                      <a:pt x="67" y="15"/>
                    </a:cubicBezTo>
                    <a:cubicBezTo>
                      <a:pt x="67" y="15"/>
                      <a:pt x="66" y="14"/>
                      <a:pt x="65" y="13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3"/>
                      <a:pt x="68" y="12"/>
                      <a:pt x="66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5" y="9"/>
                      <a:pt x="70" y="11"/>
                      <a:pt x="66" y="8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6" y="8"/>
                      <a:pt x="67" y="8"/>
                      <a:pt x="66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8"/>
                      <a:pt x="65" y="6"/>
                      <a:pt x="65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9" y="7"/>
                      <a:pt x="72" y="3"/>
                      <a:pt x="68" y="4"/>
                    </a:cubicBezTo>
                    <a:close/>
                    <a:moveTo>
                      <a:pt x="61" y="9"/>
                    </a:moveTo>
                    <a:cubicBezTo>
                      <a:pt x="60" y="9"/>
                      <a:pt x="61" y="7"/>
                      <a:pt x="62" y="6"/>
                    </a:cubicBezTo>
                    <a:cubicBezTo>
                      <a:pt x="62" y="8"/>
                      <a:pt x="61" y="9"/>
                      <a:pt x="6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2" name="Freeform 255">
                <a:extLst>
                  <a:ext uri="{FF2B5EF4-FFF2-40B4-BE49-F238E27FC236}">
                    <a16:creationId xmlns:a16="http://schemas.microsoft.com/office/drawing/2014/main" id="{7D115325-E143-FA41-8997-EC12B85341F6}"/>
                  </a:ext>
                </a:extLst>
              </p:cNvPr>
              <p:cNvSpPr/>
              <p:nvPr/>
            </p:nvSpPr>
            <p:spPr bwMode="auto">
              <a:xfrm>
                <a:off x="4011" y="3063"/>
                <a:ext cx="5" cy="5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0 h 5"/>
                  <a:gd name="T4" fmla="*/ 2 w 5"/>
                  <a:gd name="T5" fmla="*/ 5 h 5"/>
                  <a:gd name="T6" fmla="*/ 5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lnTo>
                      <a:pt x="0" y="0"/>
                    </a:lnTo>
                    <a:lnTo>
                      <a:pt x="2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3" name="Freeform 256">
                <a:extLst>
                  <a:ext uri="{FF2B5EF4-FFF2-40B4-BE49-F238E27FC236}">
                    <a16:creationId xmlns:a16="http://schemas.microsoft.com/office/drawing/2014/main" id="{3F7AB6D3-C174-9B4D-A58B-29749E457407}"/>
                  </a:ext>
                </a:extLst>
              </p:cNvPr>
              <p:cNvSpPr/>
              <p:nvPr/>
            </p:nvSpPr>
            <p:spPr bwMode="auto">
              <a:xfrm>
                <a:off x="3912" y="310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4" name="Freeform 257">
                <a:extLst>
                  <a:ext uri="{FF2B5EF4-FFF2-40B4-BE49-F238E27FC236}">
                    <a16:creationId xmlns:a16="http://schemas.microsoft.com/office/drawing/2014/main" id="{2FCC805C-A03D-5D4B-B4E3-22DE762CE14B}"/>
                  </a:ext>
                </a:extLst>
              </p:cNvPr>
              <p:cNvSpPr/>
              <p:nvPr/>
            </p:nvSpPr>
            <p:spPr bwMode="auto">
              <a:xfrm>
                <a:off x="3996" y="3089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5" name="Oval 258">
                <a:extLst>
                  <a:ext uri="{FF2B5EF4-FFF2-40B4-BE49-F238E27FC236}">
                    <a16:creationId xmlns:a16="http://schemas.microsoft.com/office/drawing/2014/main" id="{5667FC64-9C3D-794F-9997-E0F27C31FC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5" y="182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6" name="Freeform 259">
                <a:extLst>
                  <a:ext uri="{FF2B5EF4-FFF2-40B4-BE49-F238E27FC236}">
                    <a16:creationId xmlns:a16="http://schemas.microsoft.com/office/drawing/2014/main" id="{CBB18201-405F-C34F-9969-F9E6360E3A65}"/>
                  </a:ext>
                </a:extLst>
              </p:cNvPr>
              <p:cNvSpPr/>
              <p:nvPr/>
            </p:nvSpPr>
            <p:spPr bwMode="auto">
              <a:xfrm>
                <a:off x="3598" y="182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7" name="Freeform 260">
                <a:extLst>
                  <a:ext uri="{FF2B5EF4-FFF2-40B4-BE49-F238E27FC236}">
                    <a16:creationId xmlns:a16="http://schemas.microsoft.com/office/drawing/2014/main" id="{EA561191-BC7A-D241-BF38-B633B34BFE75}"/>
                  </a:ext>
                </a:extLst>
              </p:cNvPr>
              <p:cNvSpPr/>
              <p:nvPr/>
            </p:nvSpPr>
            <p:spPr bwMode="auto">
              <a:xfrm flipH="1">
                <a:off x="3918" y="28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8" name="Freeform 261">
                <a:extLst>
                  <a:ext uri="{FF2B5EF4-FFF2-40B4-BE49-F238E27FC236}">
                    <a16:creationId xmlns:a16="http://schemas.microsoft.com/office/drawing/2014/main" id="{82207FEC-8BE5-5F40-AAEC-A7A30AF26B0D}"/>
                  </a:ext>
                </a:extLst>
              </p:cNvPr>
              <p:cNvSpPr/>
              <p:nvPr/>
            </p:nvSpPr>
            <p:spPr bwMode="auto">
              <a:xfrm>
                <a:off x="3924" y="3038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2 w 2"/>
                  <a:gd name="T5" fmla="*/ 0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2" y="2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19" name="Freeform 262">
                <a:extLst>
                  <a:ext uri="{FF2B5EF4-FFF2-40B4-BE49-F238E27FC236}">
                    <a16:creationId xmlns:a16="http://schemas.microsoft.com/office/drawing/2014/main" id="{9E14F534-3DAB-544A-9567-4C66E9817DC3}"/>
                  </a:ext>
                </a:extLst>
              </p:cNvPr>
              <p:cNvSpPr/>
              <p:nvPr/>
            </p:nvSpPr>
            <p:spPr bwMode="auto">
              <a:xfrm>
                <a:off x="3986" y="3027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0" name="Freeform 263">
                <a:extLst>
                  <a:ext uri="{FF2B5EF4-FFF2-40B4-BE49-F238E27FC236}">
                    <a16:creationId xmlns:a16="http://schemas.microsoft.com/office/drawing/2014/main" id="{DFDDE3B5-97FB-5B46-AA69-EF4ADE738C7B}"/>
                  </a:ext>
                </a:extLst>
              </p:cNvPr>
              <p:cNvSpPr/>
              <p:nvPr/>
            </p:nvSpPr>
            <p:spPr bwMode="auto">
              <a:xfrm>
                <a:off x="3899" y="309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1" name="Rectangle 264">
                <a:extLst>
                  <a:ext uri="{FF2B5EF4-FFF2-40B4-BE49-F238E27FC236}">
                    <a16:creationId xmlns:a16="http://schemas.microsoft.com/office/drawing/2014/main" id="{F766D6B4-4E54-514A-8ABA-4F87326B3F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13" y="3004"/>
                <a:ext cx="1" cy="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2" name="Freeform 265">
                <a:extLst>
                  <a:ext uri="{FF2B5EF4-FFF2-40B4-BE49-F238E27FC236}">
                    <a16:creationId xmlns:a16="http://schemas.microsoft.com/office/drawing/2014/main" id="{5602CE20-A7C3-724A-91EC-049D9AEF08E1}"/>
                  </a:ext>
                </a:extLst>
              </p:cNvPr>
              <p:cNvSpPr/>
              <p:nvPr/>
            </p:nvSpPr>
            <p:spPr bwMode="auto">
              <a:xfrm>
                <a:off x="3903" y="3055"/>
                <a:ext cx="6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3" name="Freeform 266">
                <a:extLst>
                  <a:ext uri="{FF2B5EF4-FFF2-40B4-BE49-F238E27FC236}">
                    <a16:creationId xmlns:a16="http://schemas.microsoft.com/office/drawing/2014/main" id="{32D67C20-91A3-2A4A-BCEC-5529171070AF}"/>
                  </a:ext>
                </a:extLst>
              </p:cNvPr>
              <p:cNvSpPr/>
              <p:nvPr/>
            </p:nvSpPr>
            <p:spPr bwMode="auto">
              <a:xfrm>
                <a:off x="3905" y="3055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4" name="Freeform 267">
                <a:extLst>
                  <a:ext uri="{FF2B5EF4-FFF2-40B4-BE49-F238E27FC236}">
                    <a16:creationId xmlns:a16="http://schemas.microsoft.com/office/drawing/2014/main" id="{533446D2-9F5B-E94E-B44B-F8BB138EFBEA}"/>
                  </a:ext>
                </a:extLst>
              </p:cNvPr>
              <p:cNvSpPr/>
              <p:nvPr/>
            </p:nvSpPr>
            <p:spPr bwMode="auto">
              <a:xfrm>
                <a:off x="3897" y="3085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5" name="Freeform 268">
                <a:extLst>
                  <a:ext uri="{FF2B5EF4-FFF2-40B4-BE49-F238E27FC236}">
                    <a16:creationId xmlns:a16="http://schemas.microsoft.com/office/drawing/2014/main" id="{B61DFDF6-4A20-D84F-B787-6C1540EDB6ED}"/>
                  </a:ext>
                </a:extLst>
              </p:cNvPr>
              <p:cNvSpPr/>
              <p:nvPr/>
            </p:nvSpPr>
            <p:spPr bwMode="auto">
              <a:xfrm>
                <a:off x="3897" y="309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6" name="Freeform 269">
                <a:extLst>
                  <a:ext uri="{FF2B5EF4-FFF2-40B4-BE49-F238E27FC236}">
                    <a16:creationId xmlns:a16="http://schemas.microsoft.com/office/drawing/2014/main" id="{2DED7F34-EC6D-884B-BCAB-B4E620ADA802}"/>
                  </a:ext>
                </a:extLst>
              </p:cNvPr>
              <p:cNvSpPr/>
              <p:nvPr/>
            </p:nvSpPr>
            <p:spPr bwMode="auto">
              <a:xfrm flipH="1">
                <a:off x="3984" y="3095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7" name="Freeform 270">
                <a:extLst>
                  <a:ext uri="{FF2B5EF4-FFF2-40B4-BE49-F238E27FC236}">
                    <a16:creationId xmlns:a16="http://schemas.microsoft.com/office/drawing/2014/main" id="{2CA818A9-168B-9942-AF2F-DDBB81E3896A}"/>
                  </a:ext>
                </a:extLst>
              </p:cNvPr>
              <p:cNvSpPr/>
              <p:nvPr/>
            </p:nvSpPr>
            <p:spPr bwMode="auto">
              <a:xfrm flipH="1">
                <a:off x="3600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8" name="Freeform 271">
                <a:extLst>
                  <a:ext uri="{FF2B5EF4-FFF2-40B4-BE49-F238E27FC236}">
                    <a16:creationId xmlns:a16="http://schemas.microsoft.com/office/drawing/2014/main" id="{910108FA-040D-D447-A312-9D8B73D1D319}"/>
                  </a:ext>
                </a:extLst>
              </p:cNvPr>
              <p:cNvSpPr/>
              <p:nvPr/>
            </p:nvSpPr>
            <p:spPr bwMode="auto">
              <a:xfrm>
                <a:off x="3905" y="3100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29" name="Freeform 272">
                <a:extLst>
                  <a:ext uri="{FF2B5EF4-FFF2-40B4-BE49-F238E27FC236}">
                    <a16:creationId xmlns:a16="http://schemas.microsoft.com/office/drawing/2014/main" id="{36CC0141-C146-FC41-80CC-83D79CD84037}"/>
                  </a:ext>
                </a:extLst>
              </p:cNvPr>
              <p:cNvSpPr/>
              <p:nvPr/>
            </p:nvSpPr>
            <p:spPr bwMode="auto">
              <a:xfrm>
                <a:off x="4230" y="248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0" name="Freeform 273">
                <a:extLst>
                  <a:ext uri="{FF2B5EF4-FFF2-40B4-BE49-F238E27FC236}">
                    <a16:creationId xmlns:a16="http://schemas.microsoft.com/office/drawing/2014/main" id="{5210F1CE-5316-C042-876E-AA06FF9EC094}"/>
                  </a:ext>
                </a:extLst>
              </p:cNvPr>
              <p:cNvSpPr/>
              <p:nvPr/>
            </p:nvSpPr>
            <p:spPr bwMode="auto">
              <a:xfrm>
                <a:off x="3895" y="3080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0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1" name="Freeform 274">
                <a:extLst>
                  <a:ext uri="{FF2B5EF4-FFF2-40B4-BE49-F238E27FC236}">
                    <a16:creationId xmlns:a16="http://schemas.microsoft.com/office/drawing/2014/main" id="{752178E6-1280-5247-A85D-3E763AE2C7D9}"/>
                  </a:ext>
                </a:extLst>
              </p:cNvPr>
              <p:cNvSpPr/>
              <p:nvPr/>
            </p:nvSpPr>
            <p:spPr bwMode="auto">
              <a:xfrm flipH="1">
                <a:off x="4007" y="30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2" name="Freeform 275">
                <a:extLst>
                  <a:ext uri="{FF2B5EF4-FFF2-40B4-BE49-F238E27FC236}">
                    <a16:creationId xmlns:a16="http://schemas.microsoft.com/office/drawing/2014/main" id="{06A07738-03E0-5247-8294-1B82D9D046CF}"/>
                  </a:ext>
                </a:extLst>
              </p:cNvPr>
              <p:cNvSpPr/>
              <p:nvPr/>
            </p:nvSpPr>
            <p:spPr bwMode="auto">
              <a:xfrm flipH="1">
                <a:off x="3598" y="18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3" name="Freeform 276">
                <a:extLst>
                  <a:ext uri="{FF2B5EF4-FFF2-40B4-BE49-F238E27FC236}">
                    <a16:creationId xmlns:a16="http://schemas.microsoft.com/office/drawing/2014/main" id="{CC997D0F-6FEA-3E4D-BFB8-9F10B9CC4117}"/>
                  </a:ext>
                </a:extLst>
              </p:cNvPr>
              <p:cNvSpPr/>
              <p:nvPr/>
            </p:nvSpPr>
            <p:spPr bwMode="auto">
              <a:xfrm>
                <a:off x="4005" y="307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4" name="Freeform 277">
                <a:extLst>
                  <a:ext uri="{FF2B5EF4-FFF2-40B4-BE49-F238E27FC236}">
                    <a16:creationId xmlns:a16="http://schemas.microsoft.com/office/drawing/2014/main" id="{BE472415-692B-7A44-ACAC-9FCA9C66BF38}"/>
                  </a:ext>
                </a:extLst>
              </p:cNvPr>
              <p:cNvSpPr/>
              <p:nvPr/>
            </p:nvSpPr>
            <p:spPr bwMode="auto">
              <a:xfrm flipH="1">
                <a:off x="4007" y="30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5" name="Freeform 278">
                <a:extLst>
                  <a:ext uri="{FF2B5EF4-FFF2-40B4-BE49-F238E27FC236}">
                    <a16:creationId xmlns:a16="http://schemas.microsoft.com/office/drawing/2014/main" id="{4BB2468A-BAD3-1F42-B9AF-94DBA60FEDED}"/>
                  </a:ext>
                </a:extLst>
              </p:cNvPr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6" name="Freeform 279">
                <a:extLst>
                  <a:ext uri="{FF2B5EF4-FFF2-40B4-BE49-F238E27FC236}">
                    <a16:creationId xmlns:a16="http://schemas.microsoft.com/office/drawing/2014/main" id="{47AA6B1C-582A-6547-A96C-4DA16D5DCCCC}"/>
                  </a:ext>
                </a:extLst>
              </p:cNvPr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0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7" name="Freeform 280">
                <a:extLst>
                  <a:ext uri="{FF2B5EF4-FFF2-40B4-BE49-F238E27FC236}">
                    <a16:creationId xmlns:a16="http://schemas.microsoft.com/office/drawing/2014/main" id="{096A7634-AEC5-1742-816F-AEB88F002AE2}"/>
                  </a:ext>
                </a:extLst>
              </p:cNvPr>
              <p:cNvSpPr/>
              <p:nvPr/>
            </p:nvSpPr>
            <p:spPr bwMode="auto">
              <a:xfrm flipH="1">
                <a:off x="4009" y="308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8" name="Freeform 281">
                <a:extLst>
                  <a:ext uri="{FF2B5EF4-FFF2-40B4-BE49-F238E27FC236}">
                    <a16:creationId xmlns:a16="http://schemas.microsoft.com/office/drawing/2014/main" id="{422A8C83-BAF9-5642-AD64-68943CEBB2AD}"/>
                  </a:ext>
                </a:extLst>
              </p:cNvPr>
              <p:cNvSpPr/>
              <p:nvPr/>
            </p:nvSpPr>
            <p:spPr bwMode="auto">
              <a:xfrm flipH="1"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39" name="Freeform 282">
                <a:extLst>
                  <a:ext uri="{FF2B5EF4-FFF2-40B4-BE49-F238E27FC236}">
                    <a16:creationId xmlns:a16="http://schemas.microsoft.com/office/drawing/2014/main" id="{F140F004-A7AA-8846-8319-E0DA04B6497C}"/>
                  </a:ext>
                </a:extLst>
              </p:cNvPr>
              <p:cNvSpPr/>
              <p:nvPr/>
            </p:nvSpPr>
            <p:spPr bwMode="auto">
              <a:xfrm>
                <a:off x="3929" y="1870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1 w 2"/>
                  <a:gd name="T3" fmla="*/ 4 h 4"/>
                  <a:gd name="T4" fmla="*/ 2 w 2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0" y="1"/>
                      <a:pt x="1" y="4"/>
                    </a:cubicBezTo>
                    <a:cubicBezTo>
                      <a:pt x="1" y="0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0" name="Freeform 283">
                <a:extLst>
                  <a:ext uri="{FF2B5EF4-FFF2-40B4-BE49-F238E27FC236}">
                    <a16:creationId xmlns:a16="http://schemas.microsoft.com/office/drawing/2014/main" id="{DF9246FB-0F72-F14B-B352-E23E224952A6}"/>
                  </a:ext>
                </a:extLst>
              </p:cNvPr>
              <p:cNvSpPr/>
              <p:nvPr/>
            </p:nvSpPr>
            <p:spPr bwMode="auto">
              <a:xfrm>
                <a:off x="3687" y="1579"/>
                <a:ext cx="4" cy="4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0 h 4"/>
                  <a:gd name="T4" fmla="*/ 0 w 4"/>
                  <a:gd name="T5" fmla="*/ 2 h 4"/>
                  <a:gd name="T6" fmla="*/ 0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1" name="Freeform 284">
                <a:extLst>
                  <a:ext uri="{FF2B5EF4-FFF2-40B4-BE49-F238E27FC236}">
                    <a16:creationId xmlns:a16="http://schemas.microsoft.com/office/drawing/2014/main" id="{52015628-F3E9-F242-80A1-FC2B22FEA8C7}"/>
                  </a:ext>
                </a:extLst>
              </p:cNvPr>
              <p:cNvSpPr/>
              <p:nvPr/>
            </p:nvSpPr>
            <p:spPr bwMode="auto">
              <a:xfrm>
                <a:off x="4086" y="1583"/>
                <a:ext cx="8" cy="4"/>
              </a:xfrm>
              <a:custGeom>
                <a:avLst/>
                <a:gdLst>
                  <a:gd name="T0" fmla="*/ 2 w 4"/>
                  <a:gd name="T1" fmla="*/ 2 h 2"/>
                  <a:gd name="T2" fmla="*/ 1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2" y="2"/>
                      <a:pt x="3" y="1"/>
                      <a:pt x="1" y="0"/>
                    </a:cubicBezTo>
                    <a:cubicBezTo>
                      <a:pt x="4" y="2"/>
                      <a:pt x="0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2" name="Freeform 285">
                <a:extLst>
                  <a:ext uri="{FF2B5EF4-FFF2-40B4-BE49-F238E27FC236}">
                    <a16:creationId xmlns:a16="http://schemas.microsoft.com/office/drawing/2014/main" id="{EA6EAD7D-48D2-3E46-8179-E278364E8AC2}"/>
                  </a:ext>
                </a:extLst>
              </p:cNvPr>
              <p:cNvSpPr/>
              <p:nvPr/>
            </p:nvSpPr>
            <p:spPr bwMode="auto">
              <a:xfrm>
                <a:off x="3574" y="1912"/>
                <a:ext cx="2" cy="21"/>
              </a:xfrm>
              <a:custGeom>
                <a:avLst/>
                <a:gdLst>
                  <a:gd name="T0" fmla="*/ 0 w 1"/>
                  <a:gd name="T1" fmla="*/ 0 h 10"/>
                  <a:gd name="T2" fmla="*/ 1 w 1"/>
                  <a:gd name="T3" fmla="*/ 10 h 10"/>
                  <a:gd name="T4" fmla="*/ 0 w 1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0">
                    <a:moveTo>
                      <a:pt x="0" y="0"/>
                    </a:moveTo>
                    <a:cubicBezTo>
                      <a:pt x="0" y="4"/>
                      <a:pt x="0" y="10"/>
                      <a:pt x="1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3" name="Freeform 286">
                <a:extLst>
                  <a:ext uri="{FF2B5EF4-FFF2-40B4-BE49-F238E27FC236}">
                    <a16:creationId xmlns:a16="http://schemas.microsoft.com/office/drawing/2014/main" id="{01DA51DF-296A-904F-8C4C-62E3E38BBD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59" y="1774"/>
                <a:ext cx="77" cy="91"/>
              </a:xfrm>
              <a:custGeom>
                <a:avLst/>
                <a:gdLst>
                  <a:gd name="T0" fmla="*/ 32 w 36"/>
                  <a:gd name="T1" fmla="*/ 19 h 43"/>
                  <a:gd name="T2" fmla="*/ 27 w 36"/>
                  <a:gd name="T3" fmla="*/ 2 h 43"/>
                  <a:gd name="T4" fmla="*/ 8 w 36"/>
                  <a:gd name="T5" fmla="*/ 14 h 43"/>
                  <a:gd name="T6" fmla="*/ 16 w 36"/>
                  <a:gd name="T7" fmla="*/ 25 h 43"/>
                  <a:gd name="T8" fmla="*/ 16 w 36"/>
                  <a:gd name="T9" fmla="*/ 24 h 43"/>
                  <a:gd name="T10" fmla="*/ 17 w 36"/>
                  <a:gd name="T11" fmla="*/ 24 h 43"/>
                  <a:gd name="T12" fmla="*/ 17 w 36"/>
                  <a:gd name="T13" fmla="*/ 23 h 43"/>
                  <a:gd name="T14" fmla="*/ 17 w 36"/>
                  <a:gd name="T15" fmla="*/ 24 h 43"/>
                  <a:gd name="T16" fmla="*/ 19 w 36"/>
                  <a:gd name="T17" fmla="*/ 23 h 43"/>
                  <a:gd name="T18" fmla="*/ 18 w 36"/>
                  <a:gd name="T19" fmla="*/ 24 h 43"/>
                  <a:gd name="T20" fmla="*/ 17 w 36"/>
                  <a:gd name="T21" fmla="*/ 24 h 43"/>
                  <a:gd name="T22" fmla="*/ 19 w 36"/>
                  <a:gd name="T23" fmla="*/ 23 h 43"/>
                  <a:gd name="T24" fmla="*/ 20 w 36"/>
                  <a:gd name="T25" fmla="*/ 23 h 43"/>
                  <a:gd name="T26" fmla="*/ 21 w 36"/>
                  <a:gd name="T27" fmla="*/ 24 h 43"/>
                  <a:gd name="T28" fmla="*/ 21 w 36"/>
                  <a:gd name="T29" fmla="*/ 23 h 43"/>
                  <a:gd name="T30" fmla="*/ 21 w 36"/>
                  <a:gd name="T31" fmla="*/ 23 h 43"/>
                  <a:gd name="T32" fmla="*/ 21 w 36"/>
                  <a:gd name="T33" fmla="*/ 23 h 43"/>
                  <a:gd name="T34" fmla="*/ 21 w 36"/>
                  <a:gd name="T35" fmla="*/ 24 h 43"/>
                  <a:gd name="T36" fmla="*/ 22 w 36"/>
                  <a:gd name="T37" fmla="*/ 24 h 43"/>
                  <a:gd name="T38" fmla="*/ 22 w 36"/>
                  <a:gd name="T39" fmla="*/ 24 h 43"/>
                  <a:gd name="T40" fmla="*/ 22 w 36"/>
                  <a:gd name="T41" fmla="*/ 19 h 43"/>
                  <a:gd name="T42" fmla="*/ 22 w 36"/>
                  <a:gd name="T43" fmla="*/ 19 h 43"/>
                  <a:gd name="T44" fmla="*/ 23 w 36"/>
                  <a:gd name="T45" fmla="*/ 23 h 43"/>
                  <a:gd name="T46" fmla="*/ 27 w 36"/>
                  <a:gd name="T47" fmla="*/ 24 h 43"/>
                  <a:gd name="T48" fmla="*/ 25 w 36"/>
                  <a:gd name="T49" fmla="*/ 24 h 43"/>
                  <a:gd name="T50" fmla="*/ 25 w 36"/>
                  <a:gd name="T51" fmla="*/ 24 h 43"/>
                  <a:gd name="T52" fmla="*/ 26 w 36"/>
                  <a:gd name="T53" fmla="*/ 23 h 43"/>
                  <a:gd name="T54" fmla="*/ 25 w 36"/>
                  <a:gd name="T55" fmla="*/ 24 h 43"/>
                  <a:gd name="T56" fmla="*/ 24 w 36"/>
                  <a:gd name="T57" fmla="*/ 24 h 43"/>
                  <a:gd name="T58" fmla="*/ 24 w 36"/>
                  <a:gd name="T59" fmla="*/ 22 h 43"/>
                  <a:gd name="T60" fmla="*/ 24 w 36"/>
                  <a:gd name="T61" fmla="*/ 24 h 43"/>
                  <a:gd name="T62" fmla="*/ 23 w 36"/>
                  <a:gd name="T63" fmla="*/ 24 h 43"/>
                  <a:gd name="T64" fmla="*/ 23 w 36"/>
                  <a:gd name="T65" fmla="*/ 24 h 43"/>
                  <a:gd name="T66" fmla="*/ 24 w 36"/>
                  <a:gd name="T67" fmla="*/ 24 h 43"/>
                  <a:gd name="T68" fmla="*/ 24 w 36"/>
                  <a:gd name="T69" fmla="*/ 24 h 43"/>
                  <a:gd name="T70" fmla="*/ 25 w 36"/>
                  <a:gd name="T71" fmla="*/ 24 h 43"/>
                  <a:gd name="T72" fmla="*/ 29 w 36"/>
                  <a:gd name="T73" fmla="*/ 24 h 43"/>
                  <a:gd name="T74" fmla="*/ 26 w 36"/>
                  <a:gd name="T75" fmla="*/ 24 h 43"/>
                  <a:gd name="T76" fmla="*/ 24 w 36"/>
                  <a:gd name="T77" fmla="*/ 22 h 43"/>
                  <a:gd name="T78" fmla="*/ 23 w 36"/>
                  <a:gd name="T79" fmla="*/ 21 h 43"/>
                  <a:gd name="T80" fmla="*/ 24 w 36"/>
                  <a:gd name="T81" fmla="*/ 21 h 43"/>
                  <a:gd name="T82" fmla="*/ 24 w 36"/>
                  <a:gd name="T83" fmla="*/ 21 h 43"/>
                  <a:gd name="T84" fmla="*/ 23 w 36"/>
                  <a:gd name="T85" fmla="*/ 20 h 43"/>
                  <a:gd name="T86" fmla="*/ 22 w 36"/>
                  <a:gd name="T87" fmla="*/ 19 h 43"/>
                  <a:gd name="T88" fmla="*/ 22 w 36"/>
                  <a:gd name="T89" fmla="*/ 20 h 43"/>
                  <a:gd name="T90" fmla="*/ 21 w 36"/>
                  <a:gd name="T91" fmla="*/ 19 h 43"/>
                  <a:gd name="T92" fmla="*/ 22 w 36"/>
                  <a:gd name="T93" fmla="*/ 21 h 43"/>
                  <a:gd name="T94" fmla="*/ 20 w 36"/>
                  <a:gd name="T95" fmla="*/ 21 h 43"/>
                  <a:gd name="T96" fmla="*/ 17 w 36"/>
                  <a:gd name="T97" fmla="*/ 20 h 43"/>
                  <a:gd name="T98" fmla="*/ 20 w 36"/>
                  <a:gd name="T99" fmla="*/ 19 h 43"/>
                  <a:gd name="T100" fmla="*/ 18 w 36"/>
                  <a:gd name="T101" fmla="*/ 18 h 43"/>
                  <a:gd name="T102" fmla="*/ 19 w 36"/>
                  <a:gd name="T103" fmla="*/ 18 h 43"/>
                  <a:gd name="T104" fmla="*/ 20 w 36"/>
                  <a:gd name="T105" fmla="*/ 18 h 43"/>
                  <a:gd name="T106" fmla="*/ 21 w 36"/>
                  <a:gd name="T107" fmla="*/ 19 h 43"/>
                  <a:gd name="T108" fmla="*/ 20 w 36"/>
                  <a:gd name="T109" fmla="*/ 18 h 43"/>
                  <a:gd name="T110" fmla="*/ 18 w 36"/>
                  <a:gd name="T111" fmla="*/ 18 h 43"/>
                  <a:gd name="T112" fmla="*/ 18 w 36"/>
                  <a:gd name="T113" fmla="*/ 18 h 43"/>
                  <a:gd name="T114" fmla="*/ 15 w 36"/>
                  <a:gd name="T115" fmla="*/ 18 h 43"/>
                  <a:gd name="T116" fmla="*/ 18 w 36"/>
                  <a:gd name="T117" fmla="*/ 18 h 43"/>
                  <a:gd name="T118" fmla="*/ 18 w 36"/>
                  <a:gd name="T119" fmla="*/ 18 h 43"/>
                  <a:gd name="T120" fmla="*/ 17 w 36"/>
                  <a:gd name="T121" fmla="*/ 19 h 43"/>
                  <a:gd name="T122" fmla="*/ 16 w 36"/>
                  <a:gd name="T123" fmla="*/ 25 h 43"/>
                  <a:gd name="T124" fmla="*/ 14 w 36"/>
                  <a:gd name="T125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" h="43">
                    <a:moveTo>
                      <a:pt x="5" y="16"/>
                    </a:moveTo>
                    <a:cubicBezTo>
                      <a:pt x="6" y="19"/>
                      <a:pt x="3" y="20"/>
                      <a:pt x="0" y="23"/>
                    </a:cubicBezTo>
                    <a:cubicBezTo>
                      <a:pt x="0" y="23"/>
                      <a:pt x="1" y="25"/>
                      <a:pt x="1" y="28"/>
                    </a:cubicBezTo>
                    <a:cubicBezTo>
                      <a:pt x="5" y="39"/>
                      <a:pt x="13" y="43"/>
                      <a:pt x="19" y="41"/>
                    </a:cubicBezTo>
                    <a:cubicBezTo>
                      <a:pt x="18" y="40"/>
                      <a:pt x="18" y="39"/>
                      <a:pt x="19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9"/>
                      <a:pt x="19" y="40"/>
                    </a:cubicBezTo>
                    <a:cubicBezTo>
                      <a:pt x="20" y="39"/>
                      <a:pt x="21" y="39"/>
                      <a:pt x="23" y="39"/>
                    </a:cubicBezTo>
                    <a:cubicBezTo>
                      <a:pt x="22" y="36"/>
                      <a:pt x="23" y="38"/>
                      <a:pt x="23" y="36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3" y="36"/>
                      <a:pt x="23" y="36"/>
                      <a:pt x="25" y="38"/>
                    </a:cubicBezTo>
                    <a:cubicBezTo>
                      <a:pt x="29" y="38"/>
                      <a:pt x="31" y="35"/>
                      <a:pt x="33" y="33"/>
                    </a:cubicBezTo>
                    <a:cubicBezTo>
                      <a:pt x="36" y="30"/>
                      <a:pt x="36" y="26"/>
                      <a:pt x="36" y="21"/>
                    </a:cubicBezTo>
                    <a:cubicBezTo>
                      <a:pt x="33" y="20"/>
                      <a:pt x="35" y="19"/>
                      <a:pt x="32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1" y="18"/>
                      <a:pt x="33" y="18"/>
                      <a:pt x="34" y="17"/>
                    </a:cubicBezTo>
                    <a:cubicBezTo>
                      <a:pt x="33" y="17"/>
                      <a:pt x="34" y="17"/>
                      <a:pt x="32" y="17"/>
                    </a:cubicBezTo>
                    <a:cubicBezTo>
                      <a:pt x="30" y="17"/>
                      <a:pt x="35" y="17"/>
                      <a:pt x="34" y="16"/>
                    </a:cubicBezTo>
                    <a:cubicBezTo>
                      <a:pt x="34" y="16"/>
                      <a:pt x="33" y="17"/>
                      <a:pt x="33" y="16"/>
                    </a:cubicBezTo>
                    <a:cubicBezTo>
                      <a:pt x="31" y="16"/>
                      <a:pt x="34" y="17"/>
                      <a:pt x="36" y="15"/>
                    </a:cubicBezTo>
                    <a:cubicBezTo>
                      <a:pt x="35" y="13"/>
                      <a:pt x="32" y="12"/>
                      <a:pt x="33" y="10"/>
                    </a:cubicBezTo>
                    <a:cubicBezTo>
                      <a:pt x="33" y="11"/>
                      <a:pt x="32" y="11"/>
                      <a:pt x="32" y="11"/>
                    </a:cubicBezTo>
                    <a:cubicBezTo>
                      <a:pt x="35" y="9"/>
                      <a:pt x="31" y="11"/>
                      <a:pt x="32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9"/>
                      <a:pt x="32" y="9"/>
                      <a:pt x="32" y="7"/>
                    </a:cubicBezTo>
                    <a:cubicBezTo>
                      <a:pt x="30" y="7"/>
                      <a:pt x="32" y="5"/>
                      <a:pt x="30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7" y="6"/>
                      <a:pt x="29" y="1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5" y="1"/>
                      <a:pt x="21" y="0"/>
                      <a:pt x="18" y="3"/>
                    </a:cubicBezTo>
                    <a:cubicBezTo>
                      <a:pt x="16" y="3"/>
                      <a:pt x="12" y="1"/>
                      <a:pt x="13" y="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4"/>
                      <a:pt x="12" y="3"/>
                    </a:cubicBezTo>
                    <a:cubicBezTo>
                      <a:pt x="13" y="5"/>
                      <a:pt x="11" y="4"/>
                      <a:pt x="11" y="4"/>
                    </a:cubicBezTo>
                    <a:cubicBezTo>
                      <a:pt x="11" y="5"/>
                      <a:pt x="11" y="5"/>
                      <a:pt x="11" y="6"/>
                    </a:cubicBezTo>
                    <a:cubicBezTo>
                      <a:pt x="9" y="4"/>
                      <a:pt x="11" y="8"/>
                      <a:pt x="9" y="7"/>
                    </a:cubicBezTo>
                    <a:cubicBezTo>
                      <a:pt x="12" y="9"/>
                      <a:pt x="10" y="8"/>
                      <a:pt x="10" y="9"/>
                    </a:cubicBezTo>
                    <a:cubicBezTo>
                      <a:pt x="10" y="9"/>
                      <a:pt x="10" y="9"/>
                      <a:pt x="9" y="8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10" y="10"/>
                      <a:pt x="9" y="10"/>
                    </a:cubicBezTo>
                    <a:cubicBezTo>
                      <a:pt x="7" y="9"/>
                      <a:pt x="9" y="11"/>
                      <a:pt x="8" y="10"/>
                    </a:cubicBezTo>
                    <a:cubicBezTo>
                      <a:pt x="10" y="11"/>
                      <a:pt x="11" y="13"/>
                      <a:pt x="10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5" y="12"/>
                      <a:pt x="8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5"/>
                      <a:pt x="6" y="15"/>
                      <a:pt x="8" y="17"/>
                    </a:cubicBezTo>
                    <a:cubicBezTo>
                      <a:pt x="8" y="17"/>
                      <a:pt x="7" y="17"/>
                      <a:pt x="7" y="17"/>
                    </a:cubicBezTo>
                    <a:cubicBezTo>
                      <a:pt x="6" y="17"/>
                      <a:pt x="5" y="16"/>
                      <a:pt x="5" y="16"/>
                    </a:cubicBezTo>
                    <a:close/>
                    <a:moveTo>
                      <a:pt x="16" y="26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6" y="27"/>
                      <a:pt x="16" y="26"/>
                    </a:cubicBezTo>
                    <a:close/>
                    <a:moveTo>
                      <a:pt x="17" y="24"/>
                    </a:moveTo>
                    <a:cubicBezTo>
                      <a:pt x="17" y="25"/>
                      <a:pt x="16" y="25"/>
                      <a:pt x="17" y="27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7" y="24"/>
                    </a:cubicBezTo>
                    <a:cubicBezTo>
                      <a:pt x="17" y="25"/>
                      <a:pt x="17" y="25"/>
                      <a:pt x="17" y="24"/>
                    </a:cubicBezTo>
                    <a:close/>
                    <a:moveTo>
                      <a:pt x="16" y="25"/>
                    </a:move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5"/>
                      <a:pt x="17" y="23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5"/>
                      <a:pt x="17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5"/>
                      <a:pt x="17" y="24"/>
                      <a:pt x="17" y="24"/>
                    </a:cubicBezTo>
                    <a:close/>
                    <a:moveTo>
                      <a:pt x="18" y="24"/>
                    </a:move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lose/>
                    <a:moveTo>
                      <a:pt x="20" y="23"/>
                    </a:move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19" y="23"/>
                      <a:pt x="19" y="23"/>
                    </a:cubicBezTo>
                    <a:cubicBezTo>
                      <a:pt x="19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8" y="25"/>
                      <a:pt x="19" y="26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3"/>
                      <a:pt x="17" y="23"/>
                    </a:cubicBezTo>
                    <a:cubicBezTo>
                      <a:pt x="17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2"/>
                      <a:pt x="17" y="22"/>
                      <a:pt x="17" y="22"/>
                    </a:cubicBezTo>
                    <a:cubicBezTo>
                      <a:pt x="18" y="22"/>
                      <a:pt x="18" y="23"/>
                      <a:pt x="18" y="23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1" y="24"/>
                      <a:pt x="21" y="24"/>
                      <a:pt x="21" y="25"/>
                    </a:cubicBezTo>
                    <a:lnTo>
                      <a:pt x="20" y="24"/>
                    </a:ln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2" y="25"/>
                    </a:cubicBezTo>
                    <a:lnTo>
                      <a:pt x="21" y="24"/>
                    </a:lnTo>
                    <a:close/>
                    <a:moveTo>
                      <a:pt x="22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22" y="23"/>
                    </a:ln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3" y="24"/>
                      <a:pt x="22" y="24"/>
                    </a:cubicBezTo>
                    <a:close/>
                    <a:moveTo>
                      <a:pt x="22" y="22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2" y="22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2" y="20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3" y="23"/>
                    </a:moveTo>
                    <a:cubicBezTo>
                      <a:pt x="23" y="23"/>
                      <a:pt x="23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23" y="22"/>
                      <a:pt x="23" y="22"/>
                    </a:cubicBezTo>
                    <a:close/>
                    <a:moveTo>
                      <a:pt x="27" y="24"/>
                    </a:moveTo>
                    <a:cubicBezTo>
                      <a:pt x="26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5" y="24"/>
                    </a:cubicBezTo>
                    <a:cubicBezTo>
                      <a:pt x="26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3"/>
                    </a:move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6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6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5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lnTo>
                      <a:pt x="24" y="22"/>
                    </a:ln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4" y="22"/>
                      <a:pt x="24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3"/>
                      <a:pt x="23" y="23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4"/>
                    </a:move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5"/>
                      <a:pt x="27" y="25"/>
                      <a:pt x="27" y="25"/>
                    </a:cubicBezTo>
                    <a:cubicBezTo>
                      <a:pt x="26" y="24"/>
                      <a:pt x="25" y="24"/>
                      <a:pt x="24" y="24"/>
                    </a:cubicBezTo>
                    <a:close/>
                    <a:moveTo>
                      <a:pt x="27" y="25"/>
                    </a:move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8" y="24"/>
                      <a:pt x="28" y="24"/>
                      <a:pt x="27" y="24"/>
                    </a:cubicBezTo>
                    <a:close/>
                    <a:moveTo>
                      <a:pt x="29" y="24"/>
                    </a:moveTo>
                    <a:cubicBezTo>
                      <a:pt x="29" y="24"/>
                      <a:pt x="26" y="24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6" y="24"/>
                    </a:cubicBezTo>
                    <a:lnTo>
                      <a:pt x="29" y="24"/>
                    </a:lnTo>
                    <a:close/>
                    <a:moveTo>
                      <a:pt x="27" y="24"/>
                    </a:move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2"/>
                    </a:moveTo>
                    <a:cubicBezTo>
                      <a:pt x="26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lose/>
                    <a:moveTo>
                      <a:pt x="25" y="22"/>
                    </a:move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2"/>
                      <a:pt x="25" y="22"/>
                    </a:cubicBezTo>
                    <a:cubicBezTo>
                      <a:pt x="25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4" y="22"/>
                      <a:pt x="24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2" y="21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4" y="21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lose/>
                    <a:moveTo>
                      <a:pt x="23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5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19"/>
                      <a:pt x="23" y="19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19"/>
                      <a:pt x="22" y="18"/>
                      <a:pt x="22" y="18"/>
                    </a:cubicBezTo>
                    <a:cubicBezTo>
                      <a:pt x="21" y="17"/>
                      <a:pt x="22" y="18"/>
                      <a:pt x="23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19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2" y="21"/>
                    </a:cubicBezTo>
                    <a:close/>
                    <a:moveTo>
                      <a:pt x="22" y="21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2" y="21"/>
                      <a:pt x="22" y="21"/>
                    </a:cubicBezTo>
                    <a:close/>
                    <a:moveTo>
                      <a:pt x="20" y="21"/>
                    </a:moveTo>
                    <a:cubicBezTo>
                      <a:pt x="20" y="21"/>
                      <a:pt x="20" y="22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8" y="21"/>
                      <a:pt x="18" y="20"/>
                      <a:pt x="17" y="21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7" y="20"/>
                      <a:pt x="17" y="20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19" y="19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8"/>
                      <a:pt x="19" y="21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20" y="20"/>
                    </a:cubicBezTo>
                    <a:cubicBezTo>
                      <a:pt x="20" y="20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1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0" y="21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8" y="18"/>
                    </a:cubicBezTo>
                    <a:cubicBezTo>
                      <a:pt x="19" y="18"/>
                      <a:pt x="19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ubicBezTo>
                      <a:pt x="18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19"/>
                      <a:pt x="20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9"/>
                      <a:pt x="20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9"/>
                    </a:cubicBezTo>
                    <a:lnTo>
                      <a:pt x="20" y="18"/>
                    </a:lnTo>
                    <a:close/>
                    <a:moveTo>
                      <a:pt x="19" y="18"/>
                    </a:moveTo>
                    <a:cubicBezTo>
                      <a:pt x="20" y="17"/>
                      <a:pt x="20" y="17"/>
                      <a:pt x="20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9"/>
                      <a:pt x="18" y="18"/>
                      <a:pt x="16" y="18"/>
                    </a:cubicBezTo>
                    <a:cubicBezTo>
                      <a:pt x="18" y="18"/>
                      <a:pt x="16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8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7" y="18"/>
                      <a:pt x="18" y="18"/>
                    </a:cubicBezTo>
                    <a:cubicBezTo>
                      <a:pt x="17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7" y="19"/>
                    </a:cubicBezTo>
                    <a:cubicBezTo>
                      <a:pt x="16" y="19"/>
                      <a:pt x="17" y="18"/>
                      <a:pt x="18" y="18"/>
                    </a:cubicBezTo>
                    <a:cubicBezTo>
                      <a:pt x="16" y="19"/>
                      <a:pt x="17" y="18"/>
                      <a:pt x="16" y="19"/>
                    </a:cubicBezTo>
                    <a:cubicBezTo>
                      <a:pt x="16" y="19"/>
                      <a:pt x="17" y="19"/>
                      <a:pt x="17" y="19"/>
                    </a:cubicBezTo>
                    <a:cubicBezTo>
                      <a:pt x="17" y="19"/>
                      <a:pt x="19" y="18"/>
                      <a:pt x="17" y="19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8" y="18"/>
                      <a:pt x="18" y="19"/>
                      <a:pt x="18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8" y="18"/>
                      <a:pt x="15" y="19"/>
                      <a:pt x="18" y="18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4"/>
                    </a:cubicBezTo>
                    <a:cubicBezTo>
                      <a:pt x="16" y="24"/>
                      <a:pt x="15" y="24"/>
                      <a:pt x="15" y="23"/>
                    </a:cubicBezTo>
                    <a:cubicBezTo>
                      <a:pt x="16" y="23"/>
                      <a:pt x="16" y="24"/>
                      <a:pt x="17" y="24"/>
                    </a:cubicBezTo>
                    <a:close/>
                    <a:moveTo>
                      <a:pt x="15" y="26"/>
                    </a:move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5" y="26"/>
                      <a:pt x="15" y="26"/>
                      <a:pt x="15" y="27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lose/>
                    <a:moveTo>
                      <a:pt x="15" y="26"/>
                    </a:moveTo>
                    <a:cubicBezTo>
                      <a:pt x="14" y="27"/>
                      <a:pt x="15" y="26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5" y="26"/>
                      <a:pt x="15" y="26"/>
                    </a:cubicBezTo>
                    <a:close/>
                    <a:moveTo>
                      <a:pt x="15" y="29"/>
                    </a:moveTo>
                    <a:cubicBezTo>
                      <a:pt x="14" y="30"/>
                      <a:pt x="14" y="30"/>
                      <a:pt x="14" y="29"/>
                    </a:cubicBezTo>
                    <a:cubicBezTo>
                      <a:pt x="14" y="29"/>
                      <a:pt x="14" y="29"/>
                      <a:pt x="15" y="29"/>
                    </a:cubicBezTo>
                    <a:close/>
                    <a:moveTo>
                      <a:pt x="13" y="28"/>
                    </a:moveTo>
                    <a:cubicBezTo>
                      <a:pt x="13" y="28"/>
                      <a:pt x="13" y="27"/>
                      <a:pt x="13" y="27"/>
                    </a:cubicBezTo>
                    <a:cubicBezTo>
                      <a:pt x="13" y="27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8"/>
                      <a:pt x="12" y="29"/>
                    </a:cubicBezTo>
                    <a:lnTo>
                      <a:pt x="13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4" name="Freeform 287">
                <a:extLst>
                  <a:ext uri="{FF2B5EF4-FFF2-40B4-BE49-F238E27FC236}">
                    <a16:creationId xmlns:a16="http://schemas.microsoft.com/office/drawing/2014/main" id="{EB21B3D9-A2E5-AD4A-AB8A-12C1430C8237}"/>
                  </a:ext>
                </a:extLst>
              </p:cNvPr>
              <p:cNvSpPr/>
              <p:nvPr/>
            </p:nvSpPr>
            <p:spPr bwMode="auto">
              <a:xfrm>
                <a:off x="3608" y="1908"/>
                <a:ext cx="4" cy="6"/>
              </a:xfrm>
              <a:custGeom>
                <a:avLst/>
                <a:gdLst>
                  <a:gd name="T0" fmla="*/ 1 w 2"/>
                  <a:gd name="T1" fmla="*/ 0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2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5" name="Freeform 288">
                <a:extLst>
                  <a:ext uri="{FF2B5EF4-FFF2-40B4-BE49-F238E27FC236}">
                    <a16:creationId xmlns:a16="http://schemas.microsoft.com/office/drawing/2014/main" id="{DC6F7D20-BBB5-524A-9BAF-F3598B7B5F97}"/>
                  </a:ext>
                </a:extLst>
              </p:cNvPr>
              <p:cNvSpPr/>
              <p:nvPr/>
            </p:nvSpPr>
            <p:spPr bwMode="auto">
              <a:xfrm>
                <a:off x="4113" y="1587"/>
                <a:ext cx="4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0" y="0"/>
                      <a:pt x="1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6" name="Freeform 289">
                <a:extLst>
                  <a:ext uri="{FF2B5EF4-FFF2-40B4-BE49-F238E27FC236}">
                    <a16:creationId xmlns:a16="http://schemas.microsoft.com/office/drawing/2014/main" id="{7061C367-FCF5-A948-AF06-6FEF11EA82A5}"/>
                  </a:ext>
                </a:extLst>
              </p:cNvPr>
              <p:cNvSpPr/>
              <p:nvPr/>
            </p:nvSpPr>
            <p:spPr bwMode="auto">
              <a:xfrm flipH="1">
                <a:off x="3593" y="18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7" name="Freeform 290">
                <a:extLst>
                  <a:ext uri="{FF2B5EF4-FFF2-40B4-BE49-F238E27FC236}">
                    <a16:creationId xmlns:a16="http://schemas.microsoft.com/office/drawing/2014/main" id="{029D0CE3-29B7-6048-BE17-152A4E094D1B}"/>
                  </a:ext>
                </a:extLst>
              </p:cNvPr>
              <p:cNvSpPr/>
              <p:nvPr/>
            </p:nvSpPr>
            <p:spPr bwMode="auto">
              <a:xfrm>
                <a:off x="4251" y="1730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2 w 4"/>
                  <a:gd name="T3" fmla="*/ 4 h 4"/>
                  <a:gd name="T4" fmla="*/ 4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2" y="4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8" name="Freeform 291">
                <a:extLst>
                  <a:ext uri="{FF2B5EF4-FFF2-40B4-BE49-F238E27FC236}">
                    <a16:creationId xmlns:a16="http://schemas.microsoft.com/office/drawing/2014/main" id="{CF318FF8-B344-F04F-BA8C-6F6B6F4F976C}"/>
                  </a:ext>
                </a:extLst>
              </p:cNvPr>
              <p:cNvSpPr/>
              <p:nvPr/>
            </p:nvSpPr>
            <p:spPr bwMode="auto">
              <a:xfrm>
                <a:off x="3980" y="24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49" name="Freeform 292">
                <a:extLst>
                  <a:ext uri="{FF2B5EF4-FFF2-40B4-BE49-F238E27FC236}">
                    <a16:creationId xmlns:a16="http://schemas.microsoft.com/office/drawing/2014/main" id="{6CA22B1C-61CD-1E41-9E6D-F3A585D6E855}"/>
                  </a:ext>
                </a:extLst>
              </p:cNvPr>
              <p:cNvSpPr/>
              <p:nvPr/>
            </p:nvSpPr>
            <p:spPr bwMode="auto">
              <a:xfrm>
                <a:off x="3980" y="2446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0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2"/>
                      <a:pt x="0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0" name="Freeform 293">
                <a:extLst>
                  <a:ext uri="{FF2B5EF4-FFF2-40B4-BE49-F238E27FC236}">
                    <a16:creationId xmlns:a16="http://schemas.microsoft.com/office/drawing/2014/main" id="{BCE0D7C4-9A2B-BB4C-A1D5-765EF24866E5}"/>
                  </a:ext>
                </a:extLst>
              </p:cNvPr>
              <p:cNvSpPr/>
              <p:nvPr/>
            </p:nvSpPr>
            <p:spPr bwMode="auto">
              <a:xfrm flipH="1">
                <a:off x="4062" y="2253"/>
                <a:ext cx="0" cy="2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1" name="Freeform 294">
                <a:extLst>
                  <a:ext uri="{FF2B5EF4-FFF2-40B4-BE49-F238E27FC236}">
                    <a16:creationId xmlns:a16="http://schemas.microsoft.com/office/drawing/2014/main" id="{189A7395-668B-3D48-BCD2-A072A6147C75}"/>
                  </a:ext>
                </a:extLst>
              </p:cNvPr>
              <p:cNvSpPr/>
              <p:nvPr/>
            </p:nvSpPr>
            <p:spPr bwMode="auto">
              <a:xfrm>
                <a:off x="4162" y="220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2" name="Freeform 295">
                <a:extLst>
                  <a:ext uri="{FF2B5EF4-FFF2-40B4-BE49-F238E27FC236}">
                    <a16:creationId xmlns:a16="http://schemas.microsoft.com/office/drawing/2014/main" id="{31CE7A32-0704-C441-A384-3B6E9C747B2A}"/>
                  </a:ext>
                </a:extLst>
              </p:cNvPr>
              <p:cNvSpPr/>
              <p:nvPr/>
            </p:nvSpPr>
            <p:spPr bwMode="auto">
              <a:xfrm>
                <a:off x="4164" y="2139"/>
                <a:ext cx="4" cy="2"/>
              </a:xfrm>
              <a:custGeom>
                <a:avLst/>
                <a:gdLst>
                  <a:gd name="T0" fmla="*/ 4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3" name="Freeform 296">
                <a:extLst>
                  <a:ext uri="{FF2B5EF4-FFF2-40B4-BE49-F238E27FC236}">
                    <a16:creationId xmlns:a16="http://schemas.microsoft.com/office/drawing/2014/main" id="{30586E13-5872-2A40-80D9-7A1E6887957F}"/>
                  </a:ext>
                </a:extLst>
              </p:cNvPr>
              <p:cNvSpPr/>
              <p:nvPr/>
            </p:nvSpPr>
            <p:spPr bwMode="auto">
              <a:xfrm>
                <a:off x="3606" y="1819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4" name="Oval 297">
                <a:extLst>
                  <a:ext uri="{FF2B5EF4-FFF2-40B4-BE49-F238E27FC236}">
                    <a16:creationId xmlns:a16="http://schemas.microsoft.com/office/drawing/2014/main" id="{7AFDA2EF-7162-3E42-825E-4A16524DE4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" y="181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5" name="Oval 298">
                <a:extLst>
                  <a:ext uri="{FF2B5EF4-FFF2-40B4-BE49-F238E27FC236}">
                    <a16:creationId xmlns:a16="http://schemas.microsoft.com/office/drawing/2014/main" id="{26503080-D346-684D-A782-79C19936C2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1817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6" name="Freeform 299">
                <a:extLst>
                  <a:ext uri="{FF2B5EF4-FFF2-40B4-BE49-F238E27FC236}">
                    <a16:creationId xmlns:a16="http://schemas.microsoft.com/office/drawing/2014/main" id="{568A2667-4705-BE4E-A221-CE5AC97EDD1D}"/>
                  </a:ext>
                </a:extLst>
              </p:cNvPr>
              <p:cNvSpPr/>
              <p:nvPr/>
            </p:nvSpPr>
            <p:spPr bwMode="auto">
              <a:xfrm>
                <a:off x="3598" y="181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1 w 1"/>
                  <a:gd name="T7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7" name="Oval 300">
                <a:extLst>
                  <a:ext uri="{FF2B5EF4-FFF2-40B4-BE49-F238E27FC236}">
                    <a16:creationId xmlns:a16="http://schemas.microsoft.com/office/drawing/2014/main" id="{791B2357-65E5-8641-A2EB-D029992121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2" y="1819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8" name="Freeform 301">
                <a:extLst>
                  <a:ext uri="{FF2B5EF4-FFF2-40B4-BE49-F238E27FC236}">
                    <a16:creationId xmlns:a16="http://schemas.microsoft.com/office/drawing/2014/main" id="{055452B9-FA66-5244-A0BF-DFB8E4EB69EE}"/>
                  </a:ext>
                </a:extLst>
              </p:cNvPr>
              <p:cNvSpPr/>
              <p:nvPr/>
            </p:nvSpPr>
            <p:spPr bwMode="auto">
              <a:xfrm flipH="1"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59" name="Freeform 302">
                <a:extLst>
                  <a:ext uri="{FF2B5EF4-FFF2-40B4-BE49-F238E27FC236}">
                    <a16:creationId xmlns:a16="http://schemas.microsoft.com/office/drawing/2014/main" id="{FB0FD572-B498-0B4D-80E4-D3050A82E6D7}"/>
                  </a:ext>
                </a:extLst>
              </p:cNvPr>
              <p:cNvSpPr/>
              <p:nvPr/>
            </p:nvSpPr>
            <p:spPr bwMode="auto">
              <a:xfrm flipH="1"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0" name="Oval 303">
                <a:extLst>
                  <a:ext uri="{FF2B5EF4-FFF2-40B4-BE49-F238E27FC236}">
                    <a16:creationId xmlns:a16="http://schemas.microsoft.com/office/drawing/2014/main" id="{7E80E89C-80AB-6C4C-B480-002E39E08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3" y="1814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1" name="Freeform 304">
                <a:extLst>
                  <a:ext uri="{FF2B5EF4-FFF2-40B4-BE49-F238E27FC236}">
                    <a16:creationId xmlns:a16="http://schemas.microsoft.com/office/drawing/2014/main" id="{A38A836D-B7F9-C84A-ABB0-88E92B48409F}"/>
                  </a:ext>
                </a:extLst>
              </p:cNvPr>
              <p:cNvSpPr/>
              <p:nvPr/>
            </p:nvSpPr>
            <p:spPr bwMode="auto">
              <a:xfrm flipH="1"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2" name="Freeform 305">
                <a:extLst>
                  <a:ext uri="{FF2B5EF4-FFF2-40B4-BE49-F238E27FC236}">
                    <a16:creationId xmlns:a16="http://schemas.microsoft.com/office/drawing/2014/main" id="{3D00C2B3-54B6-834C-A0CE-7A6B1DBC37C7}"/>
                  </a:ext>
                </a:extLst>
              </p:cNvPr>
              <p:cNvSpPr/>
              <p:nvPr/>
            </p:nvSpPr>
            <p:spPr bwMode="auto">
              <a:xfrm flipH="1">
                <a:off x="3598" y="18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3" name="Oval 306">
                <a:extLst>
                  <a:ext uri="{FF2B5EF4-FFF2-40B4-BE49-F238E27FC236}">
                    <a16:creationId xmlns:a16="http://schemas.microsoft.com/office/drawing/2014/main" id="{234D54D6-7204-A341-8F9B-FF7D13BA8D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2" y="1821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4" name="Freeform 307">
                <a:extLst>
                  <a:ext uri="{FF2B5EF4-FFF2-40B4-BE49-F238E27FC236}">
                    <a16:creationId xmlns:a16="http://schemas.microsoft.com/office/drawing/2014/main" id="{1AB662EF-0468-034F-B50A-2CF8310ED35C}"/>
                  </a:ext>
                </a:extLst>
              </p:cNvPr>
              <p:cNvSpPr/>
              <p:nvPr/>
            </p:nvSpPr>
            <p:spPr bwMode="auto">
              <a:xfrm>
                <a:off x="3977" y="2478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5" name="Freeform 308">
                <a:extLst>
                  <a:ext uri="{FF2B5EF4-FFF2-40B4-BE49-F238E27FC236}">
                    <a16:creationId xmlns:a16="http://schemas.microsoft.com/office/drawing/2014/main" id="{A0388840-7FA7-4D45-9795-72465EA63270}"/>
                  </a:ext>
                </a:extLst>
              </p:cNvPr>
              <p:cNvSpPr/>
              <p:nvPr/>
            </p:nvSpPr>
            <p:spPr bwMode="auto">
              <a:xfrm>
                <a:off x="3595" y="1812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6" name="Freeform 309">
                <a:extLst>
                  <a:ext uri="{FF2B5EF4-FFF2-40B4-BE49-F238E27FC236}">
                    <a16:creationId xmlns:a16="http://schemas.microsoft.com/office/drawing/2014/main" id="{3460401D-807F-A84E-AAB1-E50017BE6023}"/>
                  </a:ext>
                </a:extLst>
              </p:cNvPr>
              <p:cNvSpPr/>
              <p:nvPr/>
            </p:nvSpPr>
            <p:spPr bwMode="auto">
              <a:xfrm flipH="1"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7" name="Freeform 310">
                <a:extLst>
                  <a:ext uri="{FF2B5EF4-FFF2-40B4-BE49-F238E27FC236}">
                    <a16:creationId xmlns:a16="http://schemas.microsoft.com/office/drawing/2014/main" id="{97416D9E-8704-AC4C-BFB3-0AB0A11F2919}"/>
                  </a:ext>
                </a:extLst>
              </p:cNvPr>
              <p:cNvSpPr/>
              <p:nvPr/>
            </p:nvSpPr>
            <p:spPr bwMode="auto">
              <a:xfrm>
                <a:off x="3967" y="2491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8" name="Freeform 311">
                <a:extLst>
                  <a:ext uri="{FF2B5EF4-FFF2-40B4-BE49-F238E27FC236}">
                    <a16:creationId xmlns:a16="http://schemas.microsoft.com/office/drawing/2014/main" id="{3F90E585-E4D9-494A-87DF-C4A5E2BBC217}"/>
                  </a:ext>
                </a:extLst>
              </p:cNvPr>
              <p:cNvSpPr/>
              <p:nvPr/>
            </p:nvSpPr>
            <p:spPr bwMode="auto">
              <a:xfrm>
                <a:off x="3825" y="22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69" name="Freeform 312">
                <a:extLst>
                  <a:ext uri="{FF2B5EF4-FFF2-40B4-BE49-F238E27FC236}">
                    <a16:creationId xmlns:a16="http://schemas.microsoft.com/office/drawing/2014/main" id="{E9E6D5E6-2E9D-F148-A6D2-DF305CF4559B}"/>
                  </a:ext>
                </a:extLst>
              </p:cNvPr>
              <p:cNvSpPr/>
              <p:nvPr/>
            </p:nvSpPr>
            <p:spPr bwMode="auto">
              <a:xfrm>
                <a:off x="3810" y="2268"/>
                <a:ext cx="8" cy="2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0 h 1"/>
                  <a:gd name="T4" fmla="*/ 4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0" name="Freeform 313">
                <a:extLst>
                  <a:ext uri="{FF2B5EF4-FFF2-40B4-BE49-F238E27FC236}">
                    <a16:creationId xmlns:a16="http://schemas.microsoft.com/office/drawing/2014/main" id="{3EB599A5-8F70-444A-BD76-686A2E270F5C}"/>
                  </a:ext>
                </a:extLst>
              </p:cNvPr>
              <p:cNvSpPr/>
              <p:nvPr/>
            </p:nvSpPr>
            <p:spPr bwMode="auto">
              <a:xfrm>
                <a:off x="3835" y="227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1" name="Freeform 314">
                <a:extLst>
                  <a:ext uri="{FF2B5EF4-FFF2-40B4-BE49-F238E27FC236}">
                    <a16:creationId xmlns:a16="http://schemas.microsoft.com/office/drawing/2014/main" id="{AD97DF27-9B39-D141-ACFA-D15E72831451}"/>
                  </a:ext>
                </a:extLst>
              </p:cNvPr>
              <p:cNvSpPr/>
              <p:nvPr/>
            </p:nvSpPr>
            <p:spPr bwMode="auto">
              <a:xfrm>
                <a:off x="3833" y="2268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1" y="2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2" name="Freeform 315">
                <a:extLst>
                  <a:ext uri="{FF2B5EF4-FFF2-40B4-BE49-F238E27FC236}">
                    <a16:creationId xmlns:a16="http://schemas.microsoft.com/office/drawing/2014/main" id="{640EC7F8-8CC4-AA4A-916D-1F0C0A09CCDA}"/>
                  </a:ext>
                </a:extLst>
              </p:cNvPr>
              <p:cNvSpPr/>
              <p:nvPr/>
            </p:nvSpPr>
            <p:spPr bwMode="auto">
              <a:xfrm>
                <a:off x="3833" y="2328"/>
                <a:ext cx="9" cy="2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4 w 4"/>
                  <a:gd name="T5" fmla="*/ 0 h 1"/>
                  <a:gd name="T6" fmla="*/ 3 w 4"/>
                  <a:gd name="T7" fmla="*/ 0 h 1"/>
                  <a:gd name="T8" fmla="*/ 2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2" y="0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3" name="Freeform 316">
                <a:extLst>
                  <a:ext uri="{FF2B5EF4-FFF2-40B4-BE49-F238E27FC236}">
                    <a16:creationId xmlns:a16="http://schemas.microsoft.com/office/drawing/2014/main" id="{53092FCB-28A8-D941-A9FF-B57B20C655F6}"/>
                  </a:ext>
                </a:extLst>
              </p:cNvPr>
              <p:cNvSpPr/>
              <p:nvPr/>
            </p:nvSpPr>
            <p:spPr bwMode="auto">
              <a:xfrm>
                <a:off x="3837" y="233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4" name="Freeform 317">
                <a:extLst>
                  <a:ext uri="{FF2B5EF4-FFF2-40B4-BE49-F238E27FC236}">
                    <a16:creationId xmlns:a16="http://schemas.microsoft.com/office/drawing/2014/main" id="{922DE9A8-D97D-D144-A330-07520B405BEA}"/>
                  </a:ext>
                </a:extLst>
              </p:cNvPr>
              <p:cNvSpPr/>
              <p:nvPr/>
            </p:nvSpPr>
            <p:spPr bwMode="auto">
              <a:xfrm>
                <a:off x="3839" y="2328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5" name="Freeform 318">
                <a:extLst>
                  <a:ext uri="{FF2B5EF4-FFF2-40B4-BE49-F238E27FC236}">
                    <a16:creationId xmlns:a16="http://schemas.microsoft.com/office/drawing/2014/main" id="{E660FF0F-9202-B446-B1A6-FD41A46B9C02}"/>
                  </a:ext>
                </a:extLst>
              </p:cNvPr>
              <p:cNvSpPr/>
              <p:nvPr/>
            </p:nvSpPr>
            <p:spPr bwMode="auto">
              <a:xfrm>
                <a:off x="3827" y="2268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6" name="Freeform 319">
                <a:extLst>
                  <a:ext uri="{FF2B5EF4-FFF2-40B4-BE49-F238E27FC236}">
                    <a16:creationId xmlns:a16="http://schemas.microsoft.com/office/drawing/2014/main" id="{85C637F6-93D8-0F41-9216-7C432E8D1390}"/>
                  </a:ext>
                </a:extLst>
              </p:cNvPr>
              <p:cNvSpPr/>
              <p:nvPr/>
            </p:nvSpPr>
            <p:spPr bwMode="auto">
              <a:xfrm>
                <a:off x="3729" y="2856"/>
                <a:ext cx="6" cy="4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7" name="Freeform 320">
                <a:extLst>
                  <a:ext uri="{FF2B5EF4-FFF2-40B4-BE49-F238E27FC236}">
                    <a16:creationId xmlns:a16="http://schemas.microsoft.com/office/drawing/2014/main" id="{DD5DC768-AC6C-4F46-BE59-0083D791A4D8}"/>
                  </a:ext>
                </a:extLst>
              </p:cNvPr>
              <p:cNvSpPr/>
              <p:nvPr/>
            </p:nvSpPr>
            <p:spPr bwMode="auto">
              <a:xfrm>
                <a:off x="3731" y="285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0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8" name="Freeform 321">
                <a:extLst>
                  <a:ext uri="{FF2B5EF4-FFF2-40B4-BE49-F238E27FC236}">
                    <a16:creationId xmlns:a16="http://schemas.microsoft.com/office/drawing/2014/main" id="{D2F7801B-3F60-8B43-9B94-B75D92199E33}"/>
                  </a:ext>
                </a:extLst>
              </p:cNvPr>
              <p:cNvSpPr/>
              <p:nvPr/>
            </p:nvSpPr>
            <p:spPr bwMode="auto">
              <a:xfrm flipH="1">
                <a:off x="3897" y="2822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79" name="Freeform 322">
                <a:extLst>
                  <a:ext uri="{FF2B5EF4-FFF2-40B4-BE49-F238E27FC236}">
                    <a16:creationId xmlns:a16="http://schemas.microsoft.com/office/drawing/2014/main" id="{214F4FD5-1D84-CC4E-912B-4BD67000BFAB}"/>
                  </a:ext>
                </a:extLst>
              </p:cNvPr>
              <p:cNvSpPr/>
              <p:nvPr/>
            </p:nvSpPr>
            <p:spPr bwMode="auto">
              <a:xfrm>
                <a:off x="4007" y="2790"/>
                <a:ext cx="2" cy="4"/>
              </a:xfrm>
              <a:custGeom>
                <a:avLst/>
                <a:gdLst>
                  <a:gd name="T0" fmla="*/ 2 w 2"/>
                  <a:gd name="T1" fmla="*/ 4 h 4"/>
                  <a:gd name="T2" fmla="*/ 2 w 2"/>
                  <a:gd name="T3" fmla="*/ 4 h 4"/>
                  <a:gd name="T4" fmla="*/ 0 w 2"/>
                  <a:gd name="T5" fmla="*/ 0 h 4"/>
                  <a:gd name="T6" fmla="*/ 2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lnTo>
                      <a:pt x="2" y="4"/>
                    </a:lnTo>
                    <a:lnTo>
                      <a:pt x="0" y="0"/>
                    </a:lnTo>
                    <a:lnTo>
                      <a:pt x="2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0" name="Freeform 323">
                <a:extLst>
                  <a:ext uri="{FF2B5EF4-FFF2-40B4-BE49-F238E27FC236}">
                    <a16:creationId xmlns:a16="http://schemas.microsoft.com/office/drawing/2014/main" id="{DE9127B3-5FE2-474D-9CDA-95898E8AAC6F}"/>
                  </a:ext>
                </a:extLst>
              </p:cNvPr>
              <p:cNvSpPr/>
              <p:nvPr/>
            </p:nvSpPr>
            <p:spPr bwMode="auto">
              <a:xfrm>
                <a:off x="3971" y="2813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1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1" name="Freeform 324">
                <a:extLst>
                  <a:ext uri="{FF2B5EF4-FFF2-40B4-BE49-F238E27FC236}">
                    <a16:creationId xmlns:a16="http://schemas.microsoft.com/office/drawing/2014/main" id="{407457F5-C26C-EB42-B83B-A8B929DCAE4B}"/>
                  </a:ext>
                </a:extLst>
              </p:cNvPr>
              <p:cNvSpPr/>
              <p:nvPr/>
            </p:nvSpPr>
            <p:spPr bwMode="auto">
              <a:xfrm>
                <a:off x="3969" y="2501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2" name="Freeform 325">
                <a:extLst>
                  <a:ext uri="{FF2B5EF4-FFF2-40B4-BE49-F238E27FC236}">
                    <a16:creationId xmlns:a16="http://schemas.microsoft.com/office/drawing/2014/main" id="{5473D717-3A4A-7349-A11B-5BB73CB43527}"/>
                  </a:ext>
                </a:extLst>
              </p:cNvPr>
              <p:cNvSpPr/>
              <p:nvPr/>
            </p:nvSpPr>
            <p:spPr bwMode="auto">
              <a:xfrm flipH="1">
                <a:off x="3850" y="28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3" name="Freeform 326">
                <a:extLst>
                  <a:ext uri="{FF2B5EF4-FFF2-40B4-BE49-F238E27FC236}">
                    <a16:creationId xmlns:a16="http://schemas.microsoft.com/office/drawing/2014/main" id="{612E2091-5B79-114E-9577-ABE8765D0D00}"/>
                  </a:ext>
                </a:extLst>
              </p:cNvPr>
              <p:cNvSpPr/>
              <p:nvPr/>
            </p:nvSpPr>
            <p:spPr bwMode="auto">
              <a:xfrm>
                <a:off x="3668" y="2060"/>
                <a:ext cx="8" cy="17"/>
              </a:xfrm>
              <a:custGeom>
                <a:avLst/>
                <a:gdLst>
                  <a:gd name="T0" fmla="*/ 4 w 4"/>
                  <a:gd name="T1" fmla="*/ 0 h 8"/>
                  <a:gd name="T2" fmla="*/ 0 w 4"/>
                  <a:gd name="T3" fmla="*/ 6 h 8"/>
                  <a:gd name="T4" fmla="*/ 4 w 4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8">
                    <a:moveTo>
                      <a:pt x="4" y="0"/>
                    </a:moveTo>
                    <a:cubicBezTo>
                      <a:pt x="2" y="1"/>
                      <a:pt x="1" y="5"/>
                      <a:pt x="0" y="6"/>
                    </a:cubicBezTo>
                    <a:cubicBezTo>
                      <a:pt x="1" y="8"/>
                      <a:pt x="3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4" name="Freeform 327">
                <a:extLst>
                  <a:ext uri="{FF2B5EF4-FFF2-40B4-BE49-F238E27FC236}">
                    <a16:creationId xmlns:a16="http://schemas.microsoft.com/office/drawing/2014/main" id="{1813215E-AB6E-774C-83DE-2BCB3DB2B053}"/>
                  </a:ext>
                </a:extLst>
              </p:cNvPr>
              <p:cNvSpPr/>
              <p:nvPr/>
            </p:nvSpPr>
            <p:spPr bwMode="auto">
              <a:xfrm>
                <a:off x="3837" y="232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5" name="Freeform 328">
                <a:extLst>
                  <a:ext uri="{FF2B5EF4-FFF2-40B4-BE49-F238E27FC236}">
                    <a16:creationId xmlns:a16="http://schemas.microsoft.com/office/drawing/2014/main" id="{5FAF4888-02ED-5542-BD51-E289164FADB1}"/>
                  </a:ext>
                </a:extLst>
              </p:cNvPr>
              <p:cNvSpPr/>
              <p:nvPr/>
            </p:nvSpPr>
            <p:spPr bwMode="auto">
              <a:xfrm>
                <a:off x="3965" y="2504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6" name="Freeform 329">
                <a:extLst>
                  <a:ext uri="{FF2B5EF4-FFF2-40B4-BE49-F238E27FC236}">
                    <a16:creationId xmlns:a16="http://schemas.microsoft.com/office/drawing/2014/main" id="{ABFC41BB-6137-4849-A0BF-1ED9F4A36A25}"/>
                  </a:ext>
                </a:extLst>
              </p:cNvPr>
              <p:cNvSpPr/>
              <p:nvPr/>
            </p:nvSpPr>
            <p:spPr bwMode="auto">
              <a:xfrm>
                <a:off x="3973" y="247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7" name="Freeform 330">
                <a:extLst>
                  <a:ext uri="{FF2B5EF4-FFF2-40B4-BE49-F238E27FC236}">
                    <a16:creationId xmlns:a16="http://schemas.microsoft.com/office/drawing/2014/main" id="{3E40987F-FDF3-B744-AF5C-D44825A5F4CE}"/>
                  </a:ext>
                </a:extLst>
              </p:cNvPr>
              <p:cNvSpPr/>
              <p:nvPr/>
            </p:nvSpPr>
            <p:spPr bwMode="auto">
              <a:xfrm>
                <a:off x="3965" y="2497"/>
                <a:ext cx="10" cy="4"/>
              </a:xfrm>
              <a:custGeom>
                <a:avLst/>
                <a:gdLst>
                  <a:gd name="T0" fmla="*/ 5 w 5"/>
                  <a:gd name="T1" fmla="*/ 1 h 2"/>
                  <a:gd name="T2" fmla="*/ 1 w 5"/>
                  <a:gd name="T3" fmla="*/ 2 h 2"/>
                  <a:gd name="T4" fmla="*/ 0 w 5"/>
                  <a:gd name="T5" fmla="*/ 2 h 2"/>
                  <a:gd name="T6" fmla="*/ 2 w 5"/>
                  <a:gd name="T7" fmla="*/ 2 h 2"/>
                  <a:gd name="T8" fmla="*/ 3 w 5"/>
                  <a:gd name="T9" fmla="*/ 1 h 2"/>
                  <a:gd name="T10" fmla="*/ 5 w 5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4" y="2"/>
                      <a:pt x="3" y="1"/>
                    </a:cubicBezTo>
                    <a:cubicBezTo>
                      <a:pt x="4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8" name="Freeform 331">
                <a:extLst>
                  <a:ext uri="{FF2B5EF4-FFF2-40B4-BE49-F238E27FC236}">
                    <a16:creationId xmlns:a16="http://schemas.microsoft.com/office/drawing/2014/main" id="{6F5B2E63-894F-AA4C-863D-AAAE8C82E298}"/>
                  </a:ext>
                </a:extLst>
              </p:cNvPr>
              <p:cNvSpPr/>
              <p:nvPr/>
            </p:nvSpPr>
            <p:spPr bwMode="auto">
              <a:xfrm>
                <a:off x="3835" y="2474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89" name="Freeform 332">
                <a:extLst>
                  <a:ext uri="{FF2B5EF4-FFF2-40B4-BE49-F238E27FC236}">
                    <a16:creationId xmlns:a16="http://schemas.microsoft.com/office/drawing/2014/main" id="{BAB34AEE-B304-F041-80CC-2CCAEEA5AD6D}"/>
                  </a:ext>
                </a:extLst>
              </p:cNvPr>
              <p:cNvSpPr/>
              <p:nvPr/>
            </p:nvSpPr>
            <p:spPr bwMode="auto">
              <a:xfrm>
                <a:off x="3829" y="2345"/>
                <a:ext cx="4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0" name="Freeform 333">
                <a:extLst>
                  <a:ext uri="{FF2B5EF4-FFF2-40B4-BE49-F238E27FC236}">
                    <a16:creationId xmlns:a16="http://schemas.microsoft.com/office/drawing/2014/main" id="{5FB95BEE-3F0E-2646-98D9-53B31058037F}"/>
                  </a:ext>
                </a:extLst>
              </p:cNvPr>
              <p:cNvSpPr/>
              <p:nvPr/>
            </p:nvSpPr>
            <p:spPr bwMode="auto">
              <a:xfrm>
                <a:off x="3831" y="23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1" name="Freeform 334">
                <a:extLst>
                  <a:ext uri="{FF2B5EF4-FFF2-40B4-BE49-F238E27FC236}">
                    <a16:creationId xmlns:a16="http://schemas.microsoft.com/office/drawing/2014/main" id="{21F2D4AB-8921-BB4B-BE04-49833033A94D}"/>
                  </a:ext>
                </a:extLst>
              </p:cNvPr>
              <p:cNvSpPr/>
              <p:nvPr/>
            </p:nvSpPr>
            <p:spPr bwMode="auto">
              <a:xfrm>
                <a:off x="3850" y="2491"/>
                <a:ext cx="4" cy="2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4 w 4"/>
                  <a:gd name="T5" fmla="*/ 0 h 2"/>
                  <a:gd name="T6" fmla="*/ 0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lnTo>
                      <a:pt x="0" y="2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2" name="Freeform 335">
                <a:extLst>
                  <a:ext uri="{FF2B5EF4-FFF2-40B4-BE49-F238E27FC236}">
                    <a16:creationId xmlns:a16="http://schemas.microsoft.com/office/drawing/2014/main" id="{2540EE4F-8FF6-8A49-A082-B28A2BEBA858}"/>
                  </a:ext>
                </a:extLst>
              </p:cNvPr>
              <p:cNvSpPr/>
              <p:nvPr/>
            </p:nvSpPr>
            <p:spPr bwMode="auto">
              <a:xfrm>
                <a:off x="3835" y="233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3" name="Rectangle 336">
                <a:extLst>
                  <a:ext uri="{FF2B5EF4-FFF2-40B4-BE49-F238E27FC236}">
                    <a16:creationId xmlns:a16="http://schemas.microsoft.com/office/drawing/2014/main" id="{A6AAC153-4CAA-204C-86A7-06611B1340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35" y="2434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4" name="Freeform 337">
                <a:extLst>
                  <a:ext uri="{FF2B5EF4-FFF2-40B4-BE49-F238E27FC236}">
                    <a16:creationId xmlns:a16="http://schemas.microsoft.com/office/drawing/2014/main" id="{8A6AFE3B-0CF8-BD41-B70C-FD15602491DE}"/>
                  </a:ext>
                </a:extLst>
              </p:cNvPr>
              <p:cNvSpPr/>
              <p:nvPr/>
            </p:nvSpPr>
            <p:spPr bwMode="auto">
              <a:xfrm>
                <a:off x="3831" y="2349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5" name="Freeform 338">
                <a:extLst>
                  <a:ext uri="{FF2B5EF4-FFF2-40B4-BE49-F238E27FC236}">
                    <a16:creationId xmlns:a16="http://schemas.microsoft.com/office/drawing/2014/main" id="{454245FC-2118-5740-87E1-431AFBF89262}"/>
                  </a:ext>
                </a:extLst>
              </p:cNvPr>
              <p:cNvSpPr/>
              <p:nvPr/>
            </p:nvSpPr>
            <p:spPr bwMode="auto">
              <a:xfrm>
                <a:off x="3602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6" name="Freeform 339">
                <a:extLst>
                  <a:ext uri="{FF2B5EF4-FFF2-40B4-BE49-F238E27FC236}">
                    <a16:creationId xmlns:a16="http://schemas.microsoft.com/office/drawing/2014/main" id="{8ED4691B-298D-4344-B011-09D85C24156E}"/>
                  </a:ext>
                </a:extLst>
              </p:cNvPr>
              <p:cNvSpPr/>
              <p:nvPr/>
            </p:nvSpPr>
            <p:spPr bwMode="auto">
              <a:xfrm flipH="1">
                <a:off x="3905" y="22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7" name="Freeform 340">
                <a:extLst>
                  <a:ext uri="{FF2B5EF4-FFF2-40B4-BE49-F238E27FC236}">
                    <a16:creationId xmlns:a16="http://schemas.microsoft.com/office/drawing/2014/main" id="{FEB30FDF-2BDE-E948-BB9E-8F666705AB02}"/>
                  </a:ext>
                </a:extLst>
              </p:cNvPr>
              <p:cNvSpPr/>
              <p:nvPr/>
            </p:nvSpPr>
            <p:spPr bwMode="auto">
              <a:xfrm>
                <a:off x="3778" y="297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8" name="Freeform 341">
                <a:extLst>
                  <a:ext uri="{FF2B5EF4-FFF2-40B4-BE49-F238E27FC236}">
                    <a16:creationId xmlns:a16="http://schemas.microsoft.com/office/drawing/2014/main" id="{4ED69371-5CE8-654E-8084-E8C2C1F2556B}"/>
                  </a:ext>
                </a:extLst>
              </p:cNvPr>
              <p:cNvSpPr/>
              <p:nvPr/>
            </p:nvSpPr>
            <p:spPr bwMode="auto">
              <a:xfrm>
                <a:off x="3746" y="2826"/>
                <a:ext cx="399" cy="167"/>
              </a:xfrm>
              <a:custGeom>
                <a:avLst/>
                <a:gdLst>
                  <a:gd name="T0" fmla="*/ 154 w 188"/>
                  <a:gd name="T1" fmla="*/ 20 h 79"/>
                  <a:gd name="T2" fmla="*/ 145 w 188"/>
                  <a:gd name="T3" fmla="*/ 25 h 79"/>
                  <a:gd name="T4" fmla="*/ 108 w 188"/>
                  <a:gd name="T5" fmla="*/ 47 h 79"/>
                  <a:gd name="T6" fmla="*/ 94 w 188"/>
                  <a:gd name="T7" fmla="*/ 49 h 79"/>
                  <a:gd name="T8" fmla="*/ 84 w 188"/>
                  <a:gd name="T9" fmla="*/ 48 h 79"/>
                  <a:gd name="T10" fmla="*/ 64 w 188"/>
                  <a:gd name="T11" fmla="*/ 52 h 79"/>
                  <a:gd name="T12" fmla="*/ 52 w 188"/>
                  <a:gd name="T13" fmla="*/ 54 h 79"/>
                  <a:gd name="T14" fmla="*/ 33 w 188"/>
                  <a:gd name="T15" fmla="*/ 56 h 79"/>
                  <a:gd name="T16" fmla="*/ 23 w 188"/>
                  <a:gd name="T17" fmla="*/ 60 h 79"/>
                  <a:gd name="T18" fmla="*/ 12 w 188"/>
                  <a:gd name="T19" fmla="*/ 55 h 79"/>
                  <a:gd name="T20" fmla="*/ 5 w 188"/>
                  <a:gd name="T21" fmla="*/ 55 h 79"/>
                  <a:gd name="T22" fmla="*/ 5 w 188"/>
                  <a:gd name="T23" fmla="*/ 53 h 79"/>
                  <a:gd name="T24" fmla="*/ 4 w 188"/>
                  <a:gd name="T25" fmla="*/ 51 h 79"/>
                  <a:gd name="T26" fmla="*/ 3 w 188"/>
                  <a:gd name="T27" fmla="*/ 53 h 79"/>
                  <a:gd name="T28" fmla="*/ 3 w 188"/>
                  <a:gd name="T29" fmla="*/ 56 h 79"/>
                  <a:gd name="T30" fmla="*/ 0 w 188"/>
                  <a:gd name="T31" fmla="*/ 58 h 79"/>
                  <a:gd name="T32" fmla="*/ 2 w 188"/>
                  <a:gd name="T33" fmla="*/ 61 h 79"/>
                  <a:gd name="T34" fmla="*/ 13 w 188"/>
                  <a:gd name="T35" fmla="*/ 66 h 79"/>
                  <a:gd name="T36" fmla="*/ 15 w 188"/>
                  <a:gd name="T37" fmla="*/ 70 h 79"/>
                  <a:gd name="T38" fmla="*/ 16 w 188"/>
                  <a:gd name="T39" fmla="*/ 72 h 79"/>
                  <a:gd name="T40" fmla="*/ 18 w 188"/>
                  <a:gd name="T41" fmla="*/ 76 h 79"/>
                  <a:gd name="T42" fmla="*/ 21 w 188"/>
                  <a:gd name="T43" fmla="*/ 71 h 79"/>
                  <a:gd name="T44" fmla="*/ 26 w 188"/>
                  <a:gd name="T45" fmla="*/ 67 h 79"/>
                  <a:gd name="T46" fmla="*/ 27 w 188"/>
                  <a:gd name="T47" fmla="*/ 76 h 79"/>
                  <a:gd name="T48" fmla="*/ 30 w 188"/>
                  <a:gd name="T49" fmla="*/ 74 h 79"/>
                  <a:gd name="T50" fmla="*/ 31 w 188"/>
                  <a:gd name="T51" fmla="*/ 78 h 79"/>
                  <a:gd name="T52" fmla="*/ 35 w 188"/>
                  <a:gd name="T53" fmla="*/ 74 h 79"/>
                  <a:gd name="T54" fmla="*/ 38 w 188"/>
                  <a:gd name="T55" fmla="*/ 73 h 79"/>
                  <a:gd name="T56" fmla="*/ 42 w 188"/>
                  <a:gd name="T57" fmla="*/ 64 h 79"/>
                  <a:gd name="T58" fmla="*/ 43 w 188"/>
                  <a:gd name="T59" fmla="*/ 76 h 79"/>
                  <a:gd name="T60" fmla="*/ 51 w 188"/>
                  <a:gd name="T61" fmla="*/ 72 h 79"/>
                  <a:gd name="T62" fmla="*/ 57 w 188"/>
                  <a:gd name="T63" fmla="*/ 72 h 79"/>
                  <a:gd name="T64" fmla="*/ 61 w 188"/>
                  <a:gd name="T65" fmla="*/ 70 h 79"/>
                  <a:gd name="T66" fmla="*/ 70 w 188"/>
                  <a:gd name="T67" fmla="*/ 68 h 79"/>
                  <a:gd name="T68" fmla="*/ 75 w 188"/>
                  <a:gd name="T69" fmla="*/ 71 h 79"/>
                  <a:gd name="T70" fmla="*/ 77 w 188"/>
                  <a:gd name="T71" fmla="*/ 68 h 79"/>
                  <a:gd name="T72" fmla="*/ 80 w 188"/>
                  <a:gd name="T73" fmla="*/ 68 h 79"/>
                  <a:gd name="T74" fmla="*/ 81 w 188"/>
                  <a:gd name="T75" fmla="*/ 66 h 79"/>
                  <a:gd name="T76" fmla="*/ 86 w 188"/>
                  <a:gd name="T77" fmla="*/ 67 h 79"/>
                  <a:gd name="T78" fmla="*/ 92 w 188"/>
                  <a:gd name="T79" fmla="*/ 65 h 79"/>
                  <a:gd name="T80" fmla="*/ 98 w 188"/>
                  <a:gd name="T81" fmla="*/ 64 h 79"/>
                  <a:gd name="T82" fmla="*/ 104 w 188"/>
                  <a:gd name="T83" fmla="*/ 60 h 79"/>
                  <a:gd name="T84" fmla="*/ 107 w 188"/>
                  <a:gd name="T85" fmla="*/ 62 h 79"/>
                  <a:gd name="T86" fmla="*/ 108 w 188"/>
                  <a:gd name="T87" fmla="*/ 62 h 79"/>
                  <a:gd name="T88" fmla="*/ 114 w 188"/>
                  <a:gd name="T89" fmla="*/ 59 h 79"/>
                  <a:gd name="T90" fmla="*/ 119 w 188"/>
                  <a:gd name="T91" fmla="*/ 59 h 79"/>
                  <a:gd name="T92" fmla="*/ 122 w 188"/>
                  <a:gd name="T93" fmla="*/ 52 h 79"/>
                  <a:gd name="T94" fmla="*/ 126 w 188"/>
                  <a:gd name="T95" fmla="*/ 52 h 79"/>
                  <a:gd name="T96" fmla="*/ 132 w 188"/>
                  <a:gd name="T97" fmla="*/ 50 h 79"/>
                  <a:gd name="T98" fmla="*/ 139 w 188"/>
                  <a:gd name="T99" fmla="*/ 45 h 79"/>
                  <a:gd name="T100" fmla="*/ 143 w 188"/>
                  <a:gd name="T101" fmla="*/ 43 h 79"/>
                  <a:gd name="T102" fmla="*/ 156 w 188"/>
                  <a:gd name="T103" fmla="*/ 39 h 79"/>
                  <a:gd name="T104" fmla="*/ 160 w 188"/>
                  <a:gd name="T105" fmla="*/ 37 h 79"/>
                  <a:gd name="T106" fmla="*/ 167 w 188"/>
                  <a:gd name="T107" fmla="*/ 26 h 79"/>
                  <a:gd name="T108" fmla="*/ 172 w 188"/>
                  <a:gd name="T109" fmla="*/ 21 h 79"/>
                  <a:gd name="T110" fmla="*/ 180 w 188"/>
                  <a:gd name="T11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88" h="79">
                    <a:moveTo>
                      <a:pt x="180" y="0"/>
                    </a:moveTo>
                    <a:cubicBezTo>
                      <a:pt x="179" y="5"/>
                      <a:pt x="175" y="6"/>
                      <a:pt x="171" y="7"/>
                    </a:cubicBezTo>
                    <a:cubicBezTo>
                      <a:pt x="170" y="8"/>
                      <a:pt x="169" y="10"/>
                      <a:pt x="168" y="10"/>
                    </a:cubicBezTo>
                    <a:cubicBezTo>
                      <a:pt x="164" y="15"/>
                      <a:pt x="157" y="14"/>
                      <a:pt x="154" y="19"/>
                    </a:cubicBezTo>
                    <a:cubicBezTo>
                      <a:pt x="155" y="19"/>
                      <a:pt x="155" y="20"/>
                      <a:pt x="155" y="21"/>
                    </a:cubicBezTo>
                    <a:cubicBezTo>
                      <a:pt x="154" y="20"/>
                      <a:pt x="154" y="20"/>
                      <a:pt x="154" y="20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4" y="20"/>
                      <a:pt x="154" y="20"/>
                    </a:cubicBezTo>
                    <a:cubicBezTo>
                      <a:pt x="152" y="21"/>
                      <a:pt x="151" y="23"/>
                      <a:pt x="149" y="23"/>
                    </a:cubicBezTo>
                    <a:cubicBezTo>
                      <a:pt x="149" y="25"/>
                      <a:pt x="148" y="24"/>
                      <a:pt x="149" y="26"/>
                    </a:cubicBezTo>
                    <a:cubicBezTo>
                      <a:pt x="148" y="25"/>
                      <a:pt x="148" y="25"/>
                      <a:pt x="148" y="25"/>
                    </a:cubicBezTo>
                    <a:cubicBezTo>
                      <a:pt x="147" y="27"/>
                      <a:pt x="147" y="27"/>
                      <a:pt x="145" y="25"/>
                    </a:cubicBezTo>
                    <a:cubicBezTo>
                      <a:pt x="139" y="27"/>
                      <a:pt x="134" y="30"/>
                      <a:pt x="128" y="32"/>
                    </a:cubicBezTo>
                    <a:cubicBezTo>
                      <a:pt x="123" y="34"/>
                      <a:pt x="118" y="39"/>
                      <a:pt x="112" y="41"/>
                    </a:cubicBezTo>
                    <a:cubicBezTo>
                      <a:pt x="112" y="45"/>
                      <a:pt x="111" y="43"/>
                      <a:pt x="110" y="47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10" y="47"/>
                      <a:pt x="109" y="46"/>
                      <a:pt x="107" y="45"/>
                    </a:cubicBezTo>
                    <a:cubicBezTo>
                      <a:pt x="108" y="46"/>
                      <a:pt x="107" y="45"/>
                      <a:pt x="108" y="47"/>
                    </a:cubicBezTo>
                    <a:cubicBezTo>
                      <a:pt x="108" y="49"/>
                      <a:pt x="106" y="45"/>
                      <a:pt x="106" y="46"/>
                    </a:cubicBezTo>
                    <a:cubicBezTo>
                      <a:pt x="105" y="45"/>
                      <a:pt x="106" y="47"/>
                      <a:pt x="106" y="46"/>
                    </a:cubicBezTo>
                    <a:cubicBezTo>
                      <a:pt x="105" y="49"/>
                      <a:pt x="106" y="45"/>
                      <a:pt x="103" y="44"/>
                    </a:cubicBezTo>
                    <a:cubicBezTo>
                      <a:pt x="101" y="45"/>
                      <a:pt x="98" y="48"/>
                      <a:pt x="95" y="47"/>
                    </a:cubicBezTo>
                    <a:cubicBezTo>
                      <a:pt x="95" y="47"/>
                      <a:pt x="96" y="49"/>
                      <a:pt x="96" y="49"/>
                    </a:cubicBezTo>
                    <a:cubicBezTo>
                      <a:pt x="95" y="46"/>
                      <a:pt x="95" y="50"/>
                      <a:pt x="94" y="49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3" y="47"/>
                      <a:pt x="92" y="49"/>
                      <a:pt x="91" y="48"/>
                    </a:cubicBezTo>
                    <a:cubicBezTo>
                      <a:pt x="90" y="49"/>
                      <a:pt x="88" y="47"/>
                      <a:pt x="88" y="49"/>
                    </a:cubicBezTo>
                    <a:cubicBezTo>
                      <a:pt x="88" y="47"/>
                      <a:pt x="87" y="48"/>
                      <a:pt x="87" y="47"/>
                    </a:cubicBezTo>
                    <a:cubicBezTo>
                      <a:pt x="87" y="51"/>
                      <a:pt x="84" y="46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1" y="49"/>
                      <a:pt x="77" y="49"/>
                      <a:pt x="74" y="51"/>
                    </a:cubicBezTo>
                    <a:cubicBezTo>
                      <a:pt x="73" y="52"/>
                      <a:pt x="70" y="48"/>
                      <a:pt x="69" y="50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8" y="52"/>
                      <a:pt x="68" y="51"/>
                      <a:pt x="68" y="51"/>
                    </a:cubicBezTo>
                    <a:cubicBezTo>
                      <a:pt x="67" y="52"/>
                      <a:pt x="66" y="51"/>
                      <a:pt x="65" y="51"/>
                    </a:cubicBezTo>
                    <a:cubicBezTo>
                      <a:pt x="65" y="51"/>
                      <a:pt x="64" y="52"/>
                      <a:pt x="64" y="52"/>
                    </a:cubicBezTo>
                    <a:cubicBezTo>
                      <a:pt x="63" y="50"/>
                      <a:pt x="61" y="54"/>
                      <a:pt x="60" y="52"/>
                    </a:cubicBezTo>
                    <a:cubicBezTo>
                      <a:pt x="61" y="55"/>
                      <a:pt x="59" y="54"/>
                      <a:pt x="59" y="55"/>
                    </a:cubicBezTo>
                    <a:cubicBezTo>
                      <a:pt x="58" y="55"/>
                      <a:pt x="58" y="54"/>
                      <a:pt x="58" y="53"/>
                    </a:cubicBezTo>
                    <a:cubicBezTo>
                      <a:pt x="57" y="53"/>
                      <a:pt x="57" y="54"/>
                      <a:pt x="56" y="53"/>
                    </a:cubicBezTo>
                    <a:cubicBezTo>
                      <a:pt x="55" y="53"/>
                      <a:pt x="55" y="55"/>
                      <a:pt x="54" y="55"/>
                    </a:cubicBezTo>
                    <a:cubicBezTo>
                      <a:pt x="54" y="52"/>
                      <a:pt x="53" y="54"/>
                      <a:pt x="52" y="54"/>
                    </a:cubicBezTo>
                    <a:cubicBezTo>
                      <a:pt x="52" y="56"/>
                      <a:pt x="52" y="57"/>
                      <a:pt x="51" y="56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49" y="56"/>
                      <a:pt x="46" y="53"/>
                      <a:pt x="43" y="56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1" y="56"/>
                      <a:pt x="38" y="54"/>
                      <a:pt x="36" y="57"/>
                    </a:cubicBezTo>
                    <a:cubicBezTo>
                      <a:pt x="35" y="56"/>
                      <a:pt x="34" y="56"/>
                      <a:pt x="33" y="56"/>
                    </a:cubicBezTo>
                    <a:cubicBezTo>
                      <a:pt x="32" y="57"/>
                      <a:pt x="32" y="57"/>
                      <a:pt x="31" y="59"/>
                    </a:cubicBezTo>
                    <a:cubicBezTo>
                      <a:pt x="31" y="59"/>
                      <a:pt x="31" y="58"/>
                      <a:pt x="31" y="57"/>
                    </a:cubicBezTo>
                    <a:cubicBezTo>
                      <a:pt x="30" y="57"/>
                      <a:pt x="29" y="54"/>
                      <a:pt x="28" y="57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27" y="57"/>
                      <a:pt x="25" y="58"/>
                      <a:pt x="25" y="57"/>
                    </a:cubicBezTo>
                    <a:cubicBezTo>
                      <a:pt x="24" y="58"/>
                      <a:pt x="23" y="58"/>
                      <a:pt x="23" y="60"/>
                    </a:cubicBezTo>
                    <a:cubicBezTo>
                      <a:pt x="23" y="60"/>
                      <a:pt x="23" y="57"/>
                      <a:pt x="23" y="59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1" y="56"/>
                      <a:pt x="19" y="56"/>
                      <a:pt x="17" y="57"/>
                    </a:cubicBezTo>
                    <a:cubicBezTo>
                      <a:pt x="17" y="55"/>
                      <a:pt x="15" y="57"/>
                      <a:pt x="14" y="55"/>
                    </a:cubicBezTo>
                    <a:cubicBezTo>
                      <a:pt x="13" y="56"/>
                      <a:pt x="13" y="54"/>
                      <a:pt x="11" y="56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4"/>
                      <a:pt x="10" y="54"/>
                      <a:pt x="9" y="53"/>
                    </a:cubicBezTo>
                    <a:cubicBezTo>
                      <a:pt x="9" y="52"/>
                      <a:pt x="8" y="54"/>
                      <a:pt x="7" y="54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7" y="54"/>
                      <a:pt x="6" y="55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5" y="56"/>
                      <a:pt x="5" y="56"/>
                    </a:cubicBezTo>
                    <a:cubicBezTo>
                      <a:pt x="5" y="55"/>
                      <a:pt x="4" y="56"/>
                      <a:pt x="4" y="54"/>
                    </a:cubicBezTo>
                    <a:cubicBezTo>
                      <a:pt x="5" y="54"/>
                      <a:pt x="7" y="53"/>
                      <a:pt x="8" y="52"/>
                    </a:cubicBezTo>
                    <a:cubicBezTo>
                      <a:pt x="8" y="51"/>
                      <a:pt x="5" y="53"/>
                      <a:pt x="6" y="52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2"/>
                      <a:pt x="5" y="52"/>
                      <a:pt x="5" y="53"/>
                    </a:cubicBezTo>
                    <a:cubicBezTo>
                      <a:pt x="5" y="53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2"/>
                      <a:pt x="5" y="52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3" y="51"/>
                      <a:pt x="3" y="51"/>
                      <a:pt x="2" y="50"/>
                    </a:cubicBezTo>
                    <a:cubicBezTo>
                      <a:pt x="1" y="52"/>
                      <a:pt x="4" y="46"/>
                      <a:pt x="0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2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3" y="53"/>
                    </a:cubicBezTo>
                    <a:cubicBezTo>
                      <a:pt x="3" y="53"/>
                      <a:pt x="3" y="54"/>
                      <a:pt x="3" y="53"/>
                    </a:cubicBezTo>
                    <a:cubicBezTo>
                      <a:pt x="3" y="52"/>
                      <a:pt x="4" y="51"/>
                      <a:pt x="4" y="53"/>
                    </a:cubicBezTo>
                    <a:cubicBezTo>
                      <a:pt x="4" y="54"/>
                      <a:pt x="4" y="54"/>
                      <a:pt x="4" y="55"/>
                    </a:cubicBezTo>
                    <a:cubicBezTo>
                      <a:pt x="4" y="55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5"/>
                      <a:pt x="3" y="55"/>
                    </a:cubicBezTo>
                    <a:cubicBezTo>
                      <a:pt x="2" y="55"/>
                      <a:pt x="2" y="56"/>
                      <a:pt x="1" y="56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7"/>
                      <a:pt x="2" y="57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60"/>
                      <a:pt x="4" y="57"/>
                      <a:pt x="4" y="58"/>
                    </a:cubicBezTo>
                    <a:cubicBezTo>
                      <a:pt x="4" y="58"/>
                      <a:pt x="2" y="60"/>
                      <a:pt x="2" y="61"/>
                    </a:cubicBezTo>
                    <a:cubicBezTo>
                      <a:pt x="3" y="62"/>
                      <a:pt x="6" y="61"/>
                      <a:pt x="6" y="63"/>
                    </a:cubicBezTo>
                    <a:cubicBezTo>
                      <a:pt x="7" y="63"/>
                      <a:pt x="8" y="63"/>
                      <a:pt x="9" y="62"/>
                    </a:cubicBezTo>
                    <a:cubicBezTo>
                      <a:pt x="10" y="62"/>
                      <a:pt x="8" y="65"/>
                      <a:pt x="9" y="64"/>
                    </a:cubicBezTo>
                    <a:cubicBezTo>
                      <a:pt x="9" y="65"/>
                      <a:pt x="9" y="66"/>
                      <a:pt x="8" y="66"/>
                    </a:cubicBezTo>
                    <a:cubicBezTo>
                      <a:pt x="9" y="66"/>
                      <a:pt x="10" y="67"/>
                      <a:pt x="10" y="65"/>
                    </a:cubicBezTo>
                    <a:cubicBezTo>
                      <a:pt x="11" y="66"/>
                      <a:pt x="12" y="67"/>
                      <a:pt x="13" y="66"/>
                    </a:cubicBezTo>
                    <a:cubicBezTo>
                      <a:pt x="13" y="66"/>
                      <a:pt x="12" y="68"/>
                      <a:pt x="12" y="69"/>
                    </a:cubicBezTo>
                    <a:cubicBezTo>
                      <a:pt x="13" y="67"/>
                      <a:pt x="15" y="67"/>
                      <a:pt x="15" y="67"/>
                    </a:cubicBezTo>
                    <a:cubicBezTo>
                      <a:pt x="16" y="66"/>
                      <a:pt x="16" y="66"/>
                      <a:pt x="16" y="64"/>
                    </a:cubicBezTo>
                    <a:cubicBezTo>
                      <a:pt x="16" y="64"/>
                      <a:pt x="17" y="63"/>
                      <a:pt x="17" y="63"/>
                    </a:cubicBezTo>
                    <a:cubicBezTo>
                      <a:pt x="17" y="65"/>
                      <a:pt x="16" y="68"/>
                      <a:pt x="17" y="68"/>
                    </a:cubicBezTo>
                    <a:cubicBezTo>
                      <a:pt x="16" y="71"/>
                      <a:pt x="15" y="67"/>
                      <a:pt x="15" y="70"/>
                    </a:cubicBezTo>
                    <a:cubicBezTo>
                      <a:pt x="14" y="72"/>
                      <a:pt x="12" y="72"/>
                      <a:pt x="12" y="70"/>
                    </a:cubicBezTo>
                    <a:cubicBezTo>
                      <a:pt x="11" y="73"/>
                      <a:pt x="13" y="71"/>
                      <a:pt x="12" y="73"/>
                    </a:cubicBezTo>
                    <a:cubicBezTo>
                      <a:pt x="13" y="73"/>
                      <a:pt x="14" y="72"/>
                      <a:pt x="15" y="72"/>
                    </a:cubicBezTo>
                    <a:cubicBezTo>
                      <a:pt x="15" y="71"/>
                      <a:pt x="15" y="70"/>
                      <a:pt x="16" y="70"/>
                    </a:cubicBezTo>
                    <a:cubicBezTo>
                      <a:pt x="17" y="67"/>
                      <a:pt x="16" y="72"/>
                      <a:pt x="17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3"/>
                      <a:pt x="17" y="72"/>
                      <a:pt x="18" y="72"/>
                    </a:cubicBezTo>
                    <a:cubicBezTo>
                      <a:pt x="17" y="75"/>
                      <a:pt x="17" y="72"/>
                      <a:pt x="16" y="74"/>
                    </a:cubicBezTo>
                    <a:cubicBezTo>
                      <a:pt x="16" y="76"/>
                      <a:pt x="16" y="76"/>
                      <a:pt x="16" y="76"/>
                    </a:cubicBezTo>
                    <a:cubicBezTo>
                      <a:pt x="17" y="77"/>
                      <a:pt x="17" y="74"/>
                      <a:pt x="18" y="75"/>
                    </a:cubicBezTo>
                    <a:cubicBezTo>
                      <a:pt x="17" y="76"/>
                      <a:pt x="17" y="76"/>
                      <a:pt x="17" y="76"/>
                    </a:cubicBezTo>
                    <a:cubicBezTo>
                      <a:pt x="18" y="76"/>
                      <a:pt x="18" y="76"/>
                      <a:pt x="18" y="76"/>
                    </a:cubicBezTo>
                    <a:cubicBezTo>
                      <a:pt x="18" y="74"/>
                      <a:pt x="19" y="73"/>
                      <a:pt x="18" y="73"/>
                    </a:cubicBezTo>
                    <a:cubicBezTo>
                      <a:pt x="19" y="70"/>
                      <a:pt x="19" y="72"/>
                      <a:pt x="20" y="72"/>
                    </a:cubicBezTo>
                    <a:cubicBezTo>
                      <a:pt x="20" y="70"/>
                      <a:pt x="19" y="72"/>
                      <a:pt x="20" y="70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2" y="69"/>
                      <a:pt x="21" y="71"/>
                      <a:pt x="21" y="72"/>
                    </a:cubicBezTo>
                    <a:cubicBezTo>
                      <a:pt x="21" y="72"/>
                      <a:pt x="20" y="72"/>
                      <a:pt x="21" y="71"/>
                    </a:cubicBezTo>
                    <a:cubicBezTo>
                      <a:pt x="19" y="73"/>
                      <a:pt x="20" y="75"/>
                      <a:pt x="19" y="76"/>
                    </a:cubicBezTo>
                    <a:cubicBezTo>
                      <a:pt x="20" y="77"/>
                      <a:pt x="20" y="75"/>
                      <a:pt x="21" y="75"/>
                    </a:cubicBezTo>
                    <a:cubicBezTo>
                      <a:pt x="21" y="74"/>
                      <a:pt x="21" y="73"/>
                      <a:pt x="21" y="72"/>
                    </a:cubicBezTo>
                    <a:cubicBezTo>
                      <a:pt x="23" y="68"/>
                      <a:pt x="21" y="76"/>
                      <a:pt x="23" y="75"/>
                    </a:cubicBezTo>
                    <a:cubicBezTo>
                      <a:pt x="23" y="72"/>
                      <a:pt x="25" y="71"/>
                      <a:pt x="25" y="68"/>
                    </a:cubicBezTo>
                    <a:cubicBezTo>
                      <a:pt x="25" y="67"/>
                      <a:pt x="25" y="66"/>
                      <a:pt x="26" y="67"/>
                    </a:cubicBezTo>
                    <a:cubicBezTo>
                      <a:pt x="25" y="69"/>
                      <a:pt x="26" y="68"/>
                      <a:pt x="25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5" y="74"/>
                      <a:pt x="25" y="76"/>
                      <a:pt x="26" y="77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5"/>
                      <a:pt x="26" y="76"/>
                      <a:pt x="27" y="76"/>
                    </a:cubicBezTo>
                    <a:cubicBezTo>
                      <a:pt x="26" y="76"/>
                      <a:pt x="27" y="74"/>
                      <a:pt x="27" y="73"/>
                    </a:cubicBezTo>
                    <a:cubicBezTo>
                      <a:pt x="28" y="73"/>
                      <a:pt x="28" y="75"/>
                      <a:pt x="28" y="76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8" y="76"/>
                      <a:pt x="28" y="78"/>
                      <a:pt x="28" y="78"/>
                    </a:cubicBezTo>
                    <a:cubicBezTo>
                      <a:pt x="28" y="76"/>
                      <a:pt x="29" y="75"/>
                      <a:pt x="29" y="73"/>
                    </a:cubicBezTo>
                    <a:cubicBezTo>
                      <a:pt x="30" y="73"/>
                      <a:pt x="30" y="74"/>
                      <a:pt x="30" y="74"/>
                    </a:cubicBezTo>
                    <a:cubicBezTo>
                      <a:pt x="29" y="75"/>
                      <a:pt x="29" y="75"/>
                      <a:pt x="29" y="75"/>
                    </a:cubicBezTo>
                    <a:cubicBezTo>
                      <a:pt x="30" y="75"/>
                      <a:pt x="29" y="78"/>
                      <a:pt x="30" y="78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7"/>
                      <a:pt x="31" y="77"/>
                      <a:pt x="31" y="76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32" y="77"/>
                      <a:pt x="32" y="75"/>
                      <a:pt x="33" y="77"/>
                    </a:cubicBezTo>
                    <a:cubicBezTo>
                      <a:pt x="32" y="74"/>
                      <a:pt x="32" y="77"/>
                      <a:pt x="32" y="75"/>
                    </a:cubicBezTo>
                    <a:cubicBezTo>
                      <a:pt x="31" y="73"/>
                      <a:pt x="32" y="74"/>
                      <a:pt x="33" y="73"/>
                    </a:cubicBezTo>
                    <a:cubicBezTo>
                      <a:pt x="32" y="76"/>
                      <a:pt x="33" y="74"/>
                      <a:pt x="34" y="74"/>
                    </a:cubicBezTo>
                    <a:cubicBezTo>
                      <a:pt x="34" y="75"/>
                      <a:pt x="34" y="75"/>
                      <a:pt x="34" y="76"/>
                    </a:cubicBezTo>
                    <a:cubicBezTo>
                      <a:pt x="35" y="74"/>
                      <a:pt x="35" y="74"/>
                      <a:pt x="35" y="74"/>
                    </a:cubicBezTo>
                    <a:cubicBezTo>
                      <a:pt x="35" y="78"/>
                      <a:pt x="36" y="73"/>
                      <a:pt x="36" y="74"/>
                    </a:cubicBezTo>
                    <a:cubicBezTo>
                      <a:pt x="36" y="75"/>
                      <a:pt x="36" y="77"/>
                      <a:pt x="36" y="77"/>
                    </a:cubicBezTo>
                    <a:cubicBezTo>
                      <a:pt x="36" y="75"/>
                      <a:pt x="37" y="74"/>
                      <a:pt x="37" y="72"/>
                    </a:cubicBezTo>
                    <a:cubicBezTo>
                      <a:pt x="38" y="73"/>
                      <a:pt x="36" y="76"/>
                      <a:pt x="37" y="78"/>
                    </a:cubicBezTo>
                    <a:cubicBezTo>
                      <a:pt x="37" y="75"/>
                      <a:pt x="38" y="79"/>
                      <a:pt x="38" y="76"/>
                    </a:cubicBezTo>
                    <a:cubicBezTo>
                      <a:pt x="37" y="75"/>
                      <a:pt x="38" y="75"/>
                      <a:pt x="38" y="73"/>
                    </a:cubicBezTo>
                    <a:cubicBezTo>
                      <a:pt x="39" y="74"/>
                      <a:pt x="38" y="75"/>
                      <a:pt x="39" y="75"/>
                    </a:cubicBezTo>
                    <a:cubicBezTo>
                      <a:pt x="39" y="75"/>
                      <a:pt x="39" y="73"/>
                      <a:pt x="39" y="72"/>
                    </a:cubicBezTo>
                    <a:cubicBezTo>
                      <a:pt x="39" y="73"/>
                      <a:pt x="40" y="70"/>
                      <a:pt x="40" y="72"/>
                    </a:cubicBezTo>
                    <a:cubicBezTo>
                      <a:pt x="41" y="74"/>
                      <a:pt x="39" y="73"/>
                      <a:pt x="40" y="74"/>
                    </a:cubicBezTo>
                    <a:cubicBezTo>
                      <a:pt x="41" y="74"/>
                      <a:pt x="40" y="70"/>
                      <a:pt x="41" y="69"/>
                    </a:cubicBezTo>
                    <a:cubicBezTo>
                      <a:pt x="41" y="68"/>
                      <a:pt x="41" y="65"/>
                      <a:pt x="42" y="64"/>
                    </a:cubicBezTo>
                    <a:cubicBezTo>
                      <a:pt x="43" y="65"/>
                      <a:pt x="41" y="65"/>
                      <a:pt x="42" y="68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43" y="70"/>
                      <a:pt x="41" y="72"/>
                      <a:pt x="41" y="74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7"/>
                      <a:pt x="42" y="77"/>
                      <a:pt x="42" y="77"/>
                    </a:cubicBezTo>
                    <a:cubicBezTo>
                      <a:pt x="42" y="75"/>
                      <a:pt x="43" y="76"/>
                      <a:pt x="43" y="76"/>
                    </a:cubicBezTo>
                    <a:cubicBezTo>
                      <a:pt x="43" y="74"/>
                      <a:pt x="43" y="76"/>
                      <a:pt x="43" y="75"/>
                    </a:cubicBezTo>
                    <a:cubicBezTo>
                      <a:pt x="43" y="74"/>
                      <a:pt x="43" y="71"/>
                      <a:pt x="44" y="73"/>
                    </a:cubicBezTo>
                    <a:cubicBezTo>
                      <a:pt x="44" y="74"/>
                      <a:pt x="44" y="75"/>
                      <a:pt x="44" y="76"/>
                    </a:cubicBezTo>
                    <a:cubicBezTo>
                      <a:pt x="45" y="77"/>
                      <a:pt x="44" y="74"/>
                      <a:pt x="45" y="75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7" y="76"/>
                      <a:pt x="50" y="76"/>
                      <a:pt x="51" y="72"/>
                    </a:cubicBezTo>
                    <a:cubicBezTo>
                      <a:pt x="52" y="73"/>
                      <a:pt x="52" y="73"/>
                      <a:pt x="53" y="74"/>
                    </a:cubicBezTo>
                    <a:cubicBezTo>
                      <a:pt x="53" y="74"/>
                      <a:pt x="53" y="73"/>
                      <a:pt x="53" y="72"/>
                    </a:cubicBezTo>
                    <a:cubicBezTo>
                      <a:pt x="54" y="74"/>
                      <a:pt x="54" y="74"/>
                      <a:pt x="54" y="74"/>
                    </a:cubicBezTo>
                    <a:cubicBezTo>
                      <a:pt x="55" y="76"/>
                      <a:pt x="55" y="74"/>
                      <a:pt x="56" y="72"/>
                    </a:cubicBezTo>
                    <a:cubicBezTo>
                      <a:pt x="56" y="74"/>
                      <a:pt x="56" y="74"/>
                      <a:pt x="56" y="74"/>
                    </a:cubicBezTo>
                    <a:cubicBezTo>
                      <a:pt x="57" y="75"/>
                      <a:pt x="56" y="73"/>
                      <a:pt x="57" y="72"/>
                    </a:cubicBezTo>
                    <a:cubicBezTo>
                      <a:pt x="57" y="74"/>
                      <a:pt x="57" y="74"/>
                      <a:pt x="57" y="74"/>
                    </a:cubicBezTo>
                    <a:cubicBezTo>
                      <a:pt x="57" y="72"/>
                      <a:pt x="57" y="72"/>
                      <a:pt x="57" y="72"/>
                    </a:cubicBezTo>
                    <a:cubicBezTo>
                      <a:pt x="58" y="72"/>
                      <a:pt x="58" y="72"/>
                      <a:pt x="58" y="74"/>
                    </a:cubicBezTo>
                    <a:cubicBezTo>
                      <a:pt x="59" y="74"/>
                      <a:pt x="59" y="73"/>
                      <a:pt x="58" y="73"/>
                    </a:cubicBezTo>
                    <a:cubicBezTo>
                      <a:pt x="59" y="74"/>
                      <a:pt x="60" y="74"/>
                      <a:pt x="61" y="73"/>
                    </a:cubicBezTo>
                    <a:cubicBezTo>
                      <a:pt x="61" y="72"/>
                      <a:pt x="61" y="72"/>
                      <a:pt x="61" y="70"/>
                    </a:cubicBezTo>
                    <a:cubicBezTo>
                      <a:pt x="61" y="68"/>
                      <a:pt x="61" y="71"/>
                      <a:pt x="61" y="69"/>
                    </a:cubicBezTo>
                    <a:cubicBezTo>
                      <a:pt x="61" y="70"/>
                      <a:pt x="62" y="71"/>
                      <a:pt x="61" y="72"/>
                    </a:cubicBezTo>
                    <a:cubicBezTo>
                      <a:pt x="63" y="75"/>
                      <a:pt x="64" y="72"/>
                      <a:pt x="66" y="72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8" y="73"/>
                      <a:pt x="68" y="71"/>
                      <a:pt x="70" y="72"/>
                    </a:cubicBezTo>
                    <a:cubicBezTo>
                      <a:pt x="69" y="71"/>
                      <a:pt x="69" y="68"/>
                      <a:pt x="70" y="68"/>
                    </a:cubicBezTo>
                    <a:cubicBezTo>
                      <a:pt x="70" y="66"/>
                      <a:pt x="70" y="70"/>
                      <a:pt x="71" y="71"/>
                    </a:cubicBezTo>
                    <a:cubicBezTo>
                      <a:pt x="71" y="71"/>
                      <a:pt x="72" y="70"/>
                      <a:pt x="72" y="70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0"/>
                      <a:pt x="73" y="69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70"/>
                      <a:pt x="74" y="71"/>
                      <a:pt x="75" y="71"/>
                    </a:cubicBezTo>
                    <a:cubicBezTo>
                      <a:pt x="75" y="69"/>
                      <a:pt x="76" y="70"/>
                      <a:pt x="76" y="69"/>
                    </a:cubicBezTo>
                    <a:cubicBezTo>
                      <a:pt x="76" y="69"/>
                      <a:pt x="76" y="69"/>
                      <a:pt x="76" y="69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7" y="71"/>
                      <a:pt x="76" y="69"/>
                      <a:pt x="77" y="68"/>
                    </a:cubicBezTo>
                    <a:cubicBezTo>
                      <a:pt x="77" y="67"/>
                      <a:pt x="77" y="68"/>
                      <a:pt x="77" y="69"/>
                    </a:cubicBezTo>
                    <a:cubicBezTo>
                      <a:pt x="77" y="70"/>
                      <a:pt x="77" y="68"/>
                      <a:pt x="77" y="69"/>
                    </a:cubicBezTo>
                    <a:cubicBezTo>
                      <a:pt x="77" y="70"/>
                      <a:pt x="77" y="69"/>
                      <a:pt x="77" y="70"/>
                    </a:cubicBezTo>
                    <a:cubicBezTo>
                      <a:pt x="78" y="70"/>
                      <a:pt x="77" y="68"/>
                      <a:pt x="78" y="69"/>
                    </a:cubicBezTo>
                    <a:cubicBezTo>
                      <a:pt x="78" y="69"/>
                      <a:pt x="79" y="68"/>
                      <a:pt x="79" y="70"/>
                    </a:cubicBezTo>
                    <a:cubicBezTo>
                      <a:pt x="79" y="69"/>
                      <a:pt x="80" y="69"/>
                      <a:pt x="80" y="68"/>
                    </a:cubicBezTo>
                    <a:cubicBezTo>
                      <a:pt x="79" y="68"/>
                      <a:pt x="79" y="68"/>
                      <a:pt x="79" y="66"/>
                    </a:cubicBezTo>
                    <a:cubicBezTo>
                      <a:pt x="79" y="66"/>
                      <a:pt x="79" y="66"/>
                      <a:pt x="79" y="66"/>
                    </a:cubicBezTo>
                    <a:cubicBezTo>
                      <a:pt x="79" y="67"/>
                      <a:pt x="79" y="67"/>
                      <a:pt x="79" y="67"/>
                    </a:cubicBezTo>
                    <a:cubicBezTo>
                      <a:pt x="79" y="66"/>
                      <a:pt x="80" y="67"/>
                      <a:pt x="80" y="65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81" y="66"/>
                      <a:pt x="81" y="66"/>
                    </a:cubicBezTo>
                    <a:cubicBezTo>
                      <a:pt x="82" y="67"/>
                      <a:pt x="82" y="69"/>
                      <a:pt x="82" y="70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83" y="68"/>
                      <a:pt x="83" y="68"/>
                      <a:pt x="83" y="69"/>
                    </a:cubicBezTo>
                    <a:cubicBezTo>
                      <a:pt x="85" y="70"/>
                      <a:pt x="84" y="64"/>
                      <a:pt x="85" y="65"/>
                    </a:cubicBezTo>
                    <a:cubicBezTo>
                      <a:pt x="85" y="67"/>
                      <a:pt x="85" y="68"/>
                      <a:pt x="86" y="68"/>
                    </a:cubicBezTo>
                    <a:cubicBezTo>
                      <a:pt x="86" y="68"/>
                      <a:pt x="86" y="67"/>
                      <a:pt x="86" y="67"/>
                    </a:cubicBezTo>
                    <a:cubicBezTo>
                      <a:pt x="86" y="66"/>
                      <a:pt x="86" y="68"/>
                      <a:pt x="85" y="67"/>
                    </a:cubicBezTo>
                    <a:cubicBezTo>
                      <a:pt x="85" y="66"/>
                      <a:pt x="86" y="66"/>
                      <a:pt x="86" y="66"/>
                    </a:cubicBezTo>
                    <a:cubicBezTo>
                      <a:pt x="87" y="70"/>
                      <a:pt x="89" y="66"/>
                      <a:pt x="91" y="68"/>
                    </a:cubicBezTo>
                    <a:cubicBezTo>
                      <a:pt x="90" y="66"/>
                      <a:pt x="91" y="67"/>
                      <a:pt x="91" y="66"/>
                    </a:cubicBezTo>
                    <a:cubicBezTo>
                      <a:pt x="92" y="69"/>
                      <a:pt x="92" y="66"/>
                      <a:pt x="93" y="67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3" y="66"/>
                      <a:pt x="92" y="61"/>
                      <a:pt x="94" y="63"/>
                    </a:cubicBezTo>
                    <a:cubicBezTo>
                      <a:pt x="94" y="64"/>
                      <a:pt x="94" y="65"/>
                      <a:pt x="94" y="66"/>
                    </a:cubicBezTo>
                    <a:cubicBezTo>
                      <a:pt x="95" y="68"/>
                      <a:pt x="95" y="63"/>
                      <a:pt x="96" y="66"/>
                    </a:cubicBezTo>
                    <a:cubicBezTo>
                      <a:pt x="96" y="65"/>
                      <a:pt x="95" y="63"/>
                      <a:pt x="96" y="62"/>
                    </a:cubicBezTo>
                    <a:cubicBezTo>
                      <a:pt x="96" y="63"/>
                      <a:pt x="98" y="64"/>
                      <a:pt x="98" y="65"/>
                    </a:cubicBezTo>
                    <a:cubicBezTo>
                      <a:pt x="98" y="64"/>
                      <a:pt x="98" y="64"/>
                      <a:pt x="98" y="64"/>
                    </a:cubicBezTo>
                    <a:cubicBezTo>
                      <a:pt x="99" y="65"/>
                      <a:pt x="98" y="65"/>
                      <a:pt x="98" y="65"/>
                    </a:cubicBezTo>
                    <a:cubicBezTo>
                      <a:pt x="99" y="66"/>
                      <a:pt x="99" y="65"/>
                      <a:pt x="100" y="64"/>
                    </a:cubicBezTo>
                    <a:cubicBezTo>
                      <a:pt x="101" y="65"/>
                      <a:pt x="101" y="64"/>
                      <a:pt x="102" y="65"/>
                    </a:cubicBezTo>
                    <a:cubicBezTo>
                      <a:pt x="102" y="63"/>
                      <a:pt x="104" y="66"/>
                      <a:pt x="103" y="63"/>
                    </a:cubicBez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3"/>
                      <a:pt x="103" y="61"/>
                      <a:pt x="104" y="60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5"/>
                      <a:pt x="105" y="63"/>
                      <a:pt x="106" y="64"/>
                    </a:cubicBezTo>
                    <a:cubicBezTo>
                      <a:pt x="105" y="62"/>
                      <a:pt x="106" y="64"/>
                      <a:pt x="106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6" y="61"/>
                      <a:pt x="106" y="61"/>
                      <a:pt x="106" y="60"/>
                    </a:cubicBezTo>
                    <a:cubicBezTo>
                      <a:pt x="107" y="60"/>
                      <a:pt x="107" y="62"/>
                      <a:pt x="107" y="62"/>
                    </a:cubicBezTo>
                    <a:cubicBezTo>
                      <a:pt x="108" y="63"/>
                      <a:pt x="108" y="62"/>
                      <a:pt x="108" y="62"/>
                    </a:cubicBezTo>
                    <a:cubicBezTo>
                      <a:pt x="108" y="62"/>
                      <a:pt x="108" y="62"/>
                      <a:pt x="108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10" y="64"/>
                      <a:pt x="110" y="64"/>
                      <a:pt x="110" y="64"/>
                    </a:cubicBezTo>
                    <a:cubicBezTo>
                      <a:pt x="110" y="64"/>
                      <a:pt x="110" y="62"/>
                      <a:pt x="110" y="61"/>
                    </a:cubicBezTo>
                    <a:cubicBezTo>
                      <a:pt x="112" y="62"/>
                      <a:pt x="113" y="60"/>
                      <a:pt x="114" y="59"/>
                    </a:cubicBezTo>
                    <a:cubicBezTo>
                      <a:pt x="113" y="59"/>
                      <a:pt x="114" y="60"/>
                      <a:pt x="114" y="60"/>
                    </a:cubicBezTo>
                    <a:cubicBezTo>
                      <a:pt x="114" y="59"/>
                      <a:pt x="114" y="58"/>
                      <a:pt x="114" y="59"/>
                    </a:cubicBezTo>
                    <a:cubicBezTo>
                      <a:pt x="114" y="58"/>
                      <a:pt x="115" y="60"/>
                      <a:pt x="116" y="60"/>
                    </a:cubicBezTo>
                    <a:cubicBezTo>
                      <a:pt x="116" y="60"/>
                      <a:pt x="115" y="58"/>
                      <a:pt x="115" y="58"/>
                    </a:cubicBezTo>
                    <a:cubicBezTo>
                      <a:pt x="117" y="60"/>
                      <a:pt x="117" y="56"/>
                      <a:pt x="118" y="57"/>
                    </a:cubicBezTo>
                    <a:cubicBezTo>
                      <a:pt x="118" y="58"/>
                      <a:pt x="118" y="58"/>
                      <a:pt x="119" y="59"/>
                    </a:cubicBezTo>
                    <a:cubicBezTo>
                      <a:pt x="119" y="58"/>
                      <a:pt x="120" y="57"/>
                      <a:pt x="120" y="55"/>
                    </a:cubicBezTo>
                    <a:cubicBezTo>
                      <a:pt x="120" y="57"/>
                      <a:pt x="120" y="57"/>
                      <a:pt x="120" y="57"/>
                    </a:cubicBezTo>
                    <a:cubicBezTo>
                      <a:pt x="121" y="57"/>
                      <a:pt x="121" y="56"/>
                      <a:pt x="121" y="55"/>
                    </a:cubicBezTo>
                    <a:cubicBezTo>
                      <a:pt x="120" y="54"/>
                      <a:pt x="121" y="52"/>
                      <a:pt x="121" y="53"/>
                    </a:cubicBezTo>
                    <a:cubicBezTo>
                      <a:pt x="121" y="53"/>
                      <a:pt x="121" y="53"/>
                      <a:pt x="121" y="53"/>
                    </a:cubicBezTo>
                    <a:cubicBezTo>
                      <a:pt x="122" y="52"/>
                      <a:pt x="122" y="52"/>
                      <a:pt x="122" y="52"/>
                    </a:cubicBezTo>
                    <a:cubicBezTo>
                      <a:pt x="123" y="52"/>
                      <a:pt x="122" y="52"/>
                      <a:pt x="122" y="53"/>
                    </a:cubicBezTo>
                    <a:cubicBezTo>
                      <a:pt x="123" y="55"/>
                      <a:pt x="124" y="54"/>
                      <a:pt x="125" y="54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5" y="52"/>
                      <a:pt x="125" y="54"/>
                      <a:pt x="125" y="54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6" y="51"/>
                      <a:pt x="126" y="52"/>
                    </a:cubicBezTo>
                    <a:cubicBezTo>
                      <a:pt x="127" y="51"/>
                      <a:pt x="126" y="48"/>
                      <a:pt x="126" y="46"/>
                    </a:cubicBezTo>
                    <a:cubicBezTo>
                      <a:pt x="127" y="47"/>
                      <a:pt x="127" y="45"/>
                      <a:pt x="128" y="45"/>
                    </a:cubicBezTo>
                    <a:cubicBezTo>
                      <a:pt x="128" y="46"/>
                      <a:pt x="127" y="45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8" y="48"/>
                      <a:pt x="130" y="50"/>
                      <a:pt x="130" y="51"/>
                    </a:cubicBezTo>
                    <a:cubicBezTo>
                      <a:pt x="130" y="50"/>
                      <a:pt x="132" y="50"/>
                      <a:pt x="132" y="50"/>
                    </a:cubicBezTo>
                    <a:cubicBezTo>
                      <a:pt x="131" y="48"/>
                      <a:pt x="133" y="49"/>
                      <a:pt x="132" y="46"/>
                    </a:cubicBezTo>
                    <a:cubicBezTo>
                      <a:pt x="133" y="45"/>
                      <a:pt x="133" y="48"/>
                      <a:pt x="134" y="48"/>
                    </a:cubicBezTo>
                    <a:cubicBezTo>
                      <a:pt x="134" y="47"/>
                      <a:pt x="135" y="47"/>
                      <a:pt x="136" y="47"/>
                    </a:cubicBezTo>
                    <a:cubicBezTo>
                      <a:pt x="136" y="47"/>
                      <a:pt x="136" y="47"/>
                      <a:pt x="136" y="47"/>
                    </a:cubicBezTo>
                    <a:cubicBezTo>
                      <a:pt x="137" y="46"/>
                      <a:pt x="138" y="46"/>
                      <a:pt x="138" y="44"/>
                    </a:cubicBezTo>
                    <a:cubicBezTo>
                      <a:pt x="139" y="45"/>
                      <a:pt x="139" y="45"/>
                      <a:pt x="139" y="45"/>
                    </a:cubicBezTo>
                    <a:cubicBezTo>
                      <a:pt x="140" y="46"/>
                      <a:pt x="137" y="42"/>
                      <a:pt x="139" y="43"/>
                    </a:cubicBezTo>
                    <a:cubicBezTo>
                      <a:pt x="139" y="44"/>
                      <a:pt x="139" y="44"/>
                      <a:pt x="139" y="44"/>
                    </a:cubicBezTo>
                    <a:cubicBezTo>
                      <a:pt x="139" y="43"/>
                      <a:pt x="141" y="45"/>
                      <a:pt x="141" y="43"/>
                    </a:cubicBezTo>
                    <a:cubicBezTo>
                      <a:pt x="141" y="44"/>
                      <a:pt x="141" y="44"/>
                      <a:pt x="141" y="44"/>
                    </a:cubicBezTo>
                    <a:cubicBezTo>
                      <a:pt x="141" y="43"/>
                      <a:pt x="142" y="43"/>
                      <a:pt x="142" y="41"/>
                    </a:cubicBezTo>
                    <a:cubicBezTo>
                      <a:pt x="143" y="43"/>
                      <a:pt x="143" y="43"/>
                      <a:pt x="143" y="43"/>
                    </a:cubicBezTo>
                    <a:cubicBezTo>
                      <a:pt x="144" y="44"/>
                      <a:pt x="142" y="41"/>
                      <a:pt x="143" y="42"/>
                    </a:cubicBezTo>
                    <a:cubicBezTo>
                      <a:pt x="143" y="42"/>
                      <a:pt x="144" y="42"/>
                      <a:pt x="144" y="43"/>
                    </a:cubicBezTo>
                    <a:cubicBezTo>
                      <a:pt x="144" y="41"/>
                      <a:pt x="145" y="41"/>
                      <a:pt x="145" y="40"/>
                    </a:cubicBezTo>
                    <a:cubicBezTo>
                      <a:pt x="146" y="42"/>
                      <a:pt x="146" y="42"/>
                      <a:pt x="146" y="42"/>
                    </a:cubicBezTo>
                    <a:cubicBezTo>
                      <a:pt x="149" y="41"/>
                      <a:pt x="153" y="39"/>
                      <a:pt x="154" y="36"/>
                    </a:cubicBezTo>
                    <a:cubicBezTo>
                      <a:pt x="156" y="38"/>
                      <a:pt x="154" y="37"/>
                      <a:pt x="156" y="39"/>
                    </a:cubicBezTo>
                    <a:cubicBezTo>
                      <a:pt x="154" y="37"/>
                      <a:pt x="156" y="38"/>
                      <a:pt x="156" y="37"/>
                    </a:cubicBezTo>
                    <a:cubicBezTo>
                      <a:pt x="156" y="37"/>
                      <a:pt x="156" y="37"/>
                      <a:pt x="156" y="37"/>
                    </a:cubicBezTo>
                    <a:cubicBezTo>
                      <a:pt x="157" y="36"/>
                      <a:pt x="158" y="38"/>
                      <a:pt x="158" y="37"/>
                    </a:cubicBezTo>
                    <a:cubicBezTo>
                      <a:pt x="157" y="36"/>
                      <a:pt x="157" y="36"/>
                      <a:pt x="157" y="36"/>
                    </a:cubicBezTo>
                    <a:cubicBezTo>
                      <a:pt x="157" y="35"/>
                      <a:pt x="160" y="38"/>
                      <a:pt x="158" y="36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59" y="34"/>
                      <a:pt x="161" y="37"/>
                      <a:pt x="160" y="35"/>
                    </a:cubicBezTo>
                    <a:cubicBezTo>
                      <a:pt x="160" y="35"/>
                      <a:pt x="160" y="35"/>
                      <a:pt x="160" y="35"/>
                    </a:cubicBezTo>
                    <a:cubicBezTo>
                      <a:pt x="162" y="36"/>
                      <a:pt x="160" y="32"/>
                      <a:pt x="162" y="34"/>
                    </a:cubicBezTo>
                    <a:cubicBezTo>
                      <a:pt x="162" y="33"/>
                      <a:pt x="162" y="32"/>
                      <a:pt x="161" y="30"/>
                    </a:cubicBezTo>
                    <a:cubicBezTo>
                      <a:pt x="163" y="33"/>
                      <a:pt x="163" y="33"/>
                      <a:pt x="163" y="33"/>
                    </a:cubicBezTo>
                    <a:cubicBezTo>
                      <a:pt x="164" y="30"/>
                      <a:pt x="167" y="29"/>
                      <a:pt x="167" y="26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4"/>
                      <a:pt x="172" y="27"/>
                      <a:pt x="170" y="23"/>
                    </a:cubicBezTo>
                    <a:cubicBezTo>
                      <a:pt x="169" y="21"/>
                      <a:pt x="169" y="21"/>
                      <a:pt x="169" y="21"/>
                    </a:cubicBezTo>
                    <a:cubicBezTo>
                      <a:pt x="171" y="23"/>
                      <a:pt x="171" y="23"/>
                      <a:pt x="171" y="23"/>
                    </a:cubicBezTo>
                    <a:cubicBezTo>
                      <a:pt x="170" y="22"/>
                      <a:pt x="172" y="22"/>
                      <a:pt x="171" y="20"/>
                    </a:cubicBezTo>
                    <a:cubicBezTo>
                      <a:pt x="171" y="21"/>
                      <a:pt x="171" y="21"/>
                      <a:pt x="172" y="21"/>
                    </a:cubicBezTo>
                    <a:cubicBezTo>
                      <a:pt x="172" y="21"/>
                      <a:pt x="171" y="19"/>
                      <a:pt x="172" y="19"/>
                    </a:cubicBezTo>
                    <a:cubicBezTo>
                      <a:pt x="172" y="20"/>
                      <a:pt x="172" y="20"/>
                      <a:pt x="172" y="20"/>
                    </a:cubicBezTo>
                    <a:cubicBezTo>
                      <a:pt x="177" y="20"/>
                      <a:pt x="182" y="19"/>
                      <a:pt x="180" y="14"/>
                    </a:cubicBezTo>
                    <a:cubicBezTo>
                      <a:pt x="180" y="13"/>
                      <a:pt x="182" y="15"/>
                      <a:pt x="182" y="15"/>
                    </a:cubicBezTo>
                    <a:cubicBezTo>
                      <a:pt x="181" y="11"/>
                      <a:pt x="188" y="11"/>
                      <a:pt x="185" y="6"/>
                    </a:cubicBezTo>
                    <a:cubicBezTo>
                      <a:pt x="185" y="4"/>
                      <a:pt x="180" y="0"/>
                      <a:pt x="1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299" name="Freeform 342">
                <a:extLst>
                  <a:ext uri="{FF2B5EF4-FFF2-40B4-BE49-F238E27FC236}">
                    <a16:creationId xmlns:a16="http://schemas.microsoft.com/office/drawing/2014/main" id="{11F2A038-087E-944B-8C53-C5F31E3AEF22}"/>
                  </a:ext>
                </a:extLst>
              </p:cNvPr>
              <p:cNvSpPr/>
              <p:nvPr/>
            </p:nvSpPr>
            <p:spPr bwMode="auto">
              <a:xfrm>
                <a:off x="3757" y="293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0" name="Freeform 343">
                <a:extLst>
                  <a:ext uri="{FF2B5EF4-FFF2-40B4-BE49-F238E27FC236}">
                    <a16:creationId xmlns:a16="http://schemas.microsoft.com/office/drawing/2014/main" id="{833BC958-5A21-DD42-A013-F1CA1EF44F48}"/>
                  </a:ext>
                </a:extLst>
              </p:cNvPr>
              <p:cNvSpPr/>
              <p:nvPr/>
            </p:nvSpPr>
            <p:spPr bwMode="auto">
              <a:xfrm>
                <a:off x="4226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1" name="Freeform 344">
                <a:extLst>
                  <a:ext uri="{FF2B5EF4-FFF2-40B4-BE49-F238E27FC236}">
                    <a16:creationId xmlns:a16="http://schemas.microsoft.com/office/drawing/2014/main" id="{6708558B-2BD4-0F48-AD33-31804217BC98}"/>
                  </a:ext>
                </a:extLst>
              </p:cNvPr>
              <p:cNvSpPr/>
              <p:nvPr/>
            </p:nvSpPr>
            <p:spPr bwMode="auto">
              <a:xfrm>
                <a:off x="3752" y="2940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2" name="Freeform 345">
                <a:extLst>
                  <a:ext uri="{FF2B5EF4-FFF2-40B4-BE49-F238E27FC236}">
                    <a16:creationId xmlns:a16="http://schemas.microsoft.com/office/drawing/2014/main" id="{2F1473CE-EC41-AC4D-BAB0-F6B0998DE80F}"/>
                  </a:ext>
                </a:extLst>
              </p:cNvPr>
              <p:cNvSpPr/>
              <p:nvPr/>
            </p:nvSpPr>
            <p:spPr bwMode="auto">
              <a:xfrm flipH="1">
                <a:off x="3975" y="29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3" name="Freeform 346">
                <a:extLst>
                  <a:ext uri="{FF2B5EF4-FFF2-40B4-BE49-F238E27FC236}">
                    <a16:creationId xmlns:a16="http://schemas.microsoft.com/office/drawing/2014/main" id="{6A1DC9AF-116E-9A41-AB5C-F70C67B0D4D4}"/>
                  </a:ext>
                </a:extLst>
              </p:cNvPr>
              <p:cNvSpPr/>
              <p:nvPr/>
            </p:nvSpPr>
            <p:spPr bwMode="auto">
              <a:xfrm flipH="1">
                <a:off x="3905" y="22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4" name="Freeform 347">
                <a:extLst>
                  <a:ext uri="{FF2B5EF4-FFF2-40B4-BE49-F238E27FC236}">
                    <a16:creationId xmlns:a16="http://schemas.microsoft.com/office/drawing/2014/main" id="{FA264AB9-C73C-5B43-A96E-A0085C648F3F}"/>
                  </a:ext>
                </a:extLst>
              </p:cNvPr>
              <p:cNvSpPr/>
              <p:nvPr/>
            </p:nvSpPr>
            <p:spPr bwMode="auto">
              <a:xfrm>
                <a:off x="4289" y="255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0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5" name="Freeform 348">
                <a:extLst>
                  <a:ext uri="{FF2B5EF4-FFF2-40B4-BE49-F238E27FC236}">
                    <a16:creationId xmlns:a16="http://schemas.microsoft.com/office/drawing/2014/main" id="{78C99464-0F48-CD44-9E75-B38258A8AC17}"/>
                  </a:ext>
                </a:extLst>
              </p:cNvPr>
              <p:cNvSpPr/>
              <p:nvPr/>
            </p:nvSpPr>
            <p:spPr bwMode="auto">
              <a:xfrm>
                <a:off x="3899" y="2262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6" name="Freeform 349">
                <a:extLst>
                  <a:ext uri="{FF2B5EF4-FFF2-40B4-BE49-F238E27FC236}">
                    <a16:creationId xmlns:a16="http://schemas.microsoft.com/office/drawing/2014/main" id="{394CA1C1-9682-4749-A4BA-548F15C5450A}"/>
                  </a:ext>
                </a:extLst>
              </p:cNvPr>
              <p:cNvSpPr/>
              <p:nvPr/>
            </p:nvSpPr>
            <p:spPr bwMode="auto">
              <a:xfrm flipH="1">
                <a:off x="3939" y="2926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7" name="Freeform 350">
                <a:extLst>
                  <a:ext uri="{FF2B5EF4-FFF2-40B4-BE49-F238E27FC236}">
                    <a16:creationId xmlns:a16="http://schemas.microsoft.com/office/drawing/2014/main" id="{00A08445-C2F5-294A-B0F6-C611A54A2FBA}"/>
                  </a:ext>
                </a:extLst>
              </p:cNvPr>
              <p:cNvSpPr/>
              <p:nvPr/>
            </p:nvSpPr>
            <p:spPr bwMode="auto">
              <a:xfrm>
                <a:off x="3888" y="2281"/>
                <a:ext cx="2" cy="4"/>
              </a:xfrm>
              <a:custGeom>
                <a:avLst/>
                <a:gdLst>
                  <a:gd name="T0" fmla="*/ 2 w 2"/>
                  <a:gd name="T1" fmla="*/ 0 h 4"/>
                  <a:gd name="T2" fmla="*/ 2 w 2"/>
                  <a:gd name="T3" fmla="*/ 0 h 4"/>
                  <a:gd name="T4" fmla="*/ 0 w 2"/>
                  <a:gd name="T5" fmla="*/ 4 h 4"/>
                  <a:gd name="T6" fmla="*/ 2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lnTo>
                      <a:pt x="2" y="0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8" name="Freeform 351">
                <a:extLst>
                  <a:ext uri="{FF2B5EF4-FFF2-40B4-BE49-F238E27FC236}">
                    <a16:creationId xmlns:a16="http://schemas.microsoft.com/office/drawing/2014/main" id="{E17AF9C8-76B3-614A-B127-E2D2A7AC232B}"/>
                  </a:ext>
                </a:extLst>
              </p:cNvPr>
              <p:cNvSpPr/>
              <p:nvPr/>
            </p:nvSpPr>
            <p:spPr bwMode="auto">
              <a:xfrm>
                <a:off x="3842" y="227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2"/>
                      <a:pt x="0" y="0"/>
                      <a:pt x="1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09" name="Freeform 352">
                <a:extLst>
                  <a:ext uri="{FF2B5EF4-FFF2-40B4-BE49-F238E27FC236}">
                    <a16:creationId xmlns:a16="http://schemas.microsoft.com/office/drawing/2014/main" id="{C24C63F1-6151-ED40-AB08-249516B43C62}"/>
                  </a:ext>
                </a:extLst>
              </p:cNvPr>
              <p:cNvSpPr/>
              <p:nvPr/>
            </p:nvSpPr>
            <p:spPr bwMode="auto">
              <a:xfrm>
                <a:off x="3844" y="226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0" name="Freeform 353">
                <a:extLst>
                  <a:ext uri="{FF2B5EF4-FFF2-40B4-BE49-F238E27FC236}">
                    <a16:creationId xmlns:a16="http://schemas.microsoft.com/office/drawing/2014/main" id="{AE015785-D180-8E4B-A635-8D46A9FD3396}"/>
                  </a:ext>
                </a:extLst>
              </p:cNvPr>
              <p:cNvSpPr/>
              <p:nvPr/>
            </p:nvSpPr>
            <p:spPr bwMode="auto">
              <a:xfrm>
                <a:off x="3899" y="2272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1" name="Freeform 354">
                <a:extLst>
                  <a:ext uri="{FF2B5EF4-FFF2-40B4-BE49-F238E27FC236}">
                    <a16:creationId xmlns:a16="http://schemas.microsoft.com/office/drawing/2014/main" id="{B4BE124B-438E-914E-9092-C3E2EC219819}"/>
                  </a:ext>
                </a:extLst>
              </p:cNvPr>
              <p:cNvSpPr/>
              <p:nvPr/>
            </p:nvSpPr>
            <p:spPr bwMode="auto">
              <a:xfrm flipH="1">
                <a:off x="3776" y="29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2" name="Freeform 355">
                <a:extLst>
                  <a:ext uri="{FF2B5EF4-FFF2-40B4-BE49-F238E27FC236}">
                    <a16:creationId xmlns:a16="http://schemas.microsoft.com/office/drawing/2014/main" id="{537BF233-A189-8749-8C4A-3860B0CE6EAD}"/>
                  </a:ext>
                </a:extLst>
              </p:cNvPr>
              <p:cNvSpPr/>
              <p:nvPr/>
            </p:nvSpPr>
            <p:spPr bwMode="auto">
              <a:xfrm>
                <a:off x="3795" y="2985"/>
                <a:ext cx="2" cy="6"/>
              </a:xfrm>
              <a:custGeom>
                <a:avLst/>
                <a:gdLst>
                  <a:gd name="T0" fmla="*/ 1 w 1"/>
                  <a:gd name="T1" fmla="*/ 2 h 3"/>
                  <a:gd name="T2" fmla="*/ 0 w 1"/>
                  <a:gd name="T3" fmla="*/ 1 h 3"/>
                  <a:gd name="T4" fmla="*/ 1 w 1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2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3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3" name="Freeform 356">
                <a:extLst>
                  <a:ext uri="{FF2B5EF4-FFF2-40B4-BE49-F238E27FC236}">
                    <a16:creationId xmlns:a16="http://schemas.microsoft.com/office/drawing/2014/main" id="{F702D932-41CD-4B4E-9291-64E19C039195}"/>
                  </a:ext>
                </a:extLst>
              </p:cNvPr>
              <p:cNvSpPr/>
              <p:nvPr/>
            </p:nvSpPr>
            <p:spPr bwMode="auto">
              <a:xfrm>
                <a:off x="3765" y="2972"/>
                <a:ext cx="7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1" y="1"/>
                      <a:pt x="2" y="1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4" name="Freeform 357">
                <a:extLst>
                  <a:ext uri="{FF2B5EF4-FFF2-40B4-BE49-F238E27FC236}">
                    <a16:creationId xmlns:a16="http://schemas.microsoft.com/office/drawing/2014/main" id="{FA679AA4-4297-EC43-B3F6-DC836ABB5552}"/>
                  </a:ext>
                </a:extLst>
              </p:cNvPr>
              <p:cNvSpPr/>
              <p:nvPr/>
            </p:nvSpPr>
            <p:spPr bwMode="auto">
              <a:xfrm>
                <a:off x="3803" y="2985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5" name="Freeform 358">
                <a:extLst>
                  <a:ext uri="{FF2B5EF4-FFF2-40B4-BE49-F238E27FC236}">
                    <a16:creationId xmlns:a16="http://schemas.microsoft.com/office/drawing/2014/main" id="{FFB1B190-01ED-EF4B-87E2-AEFBC0EE74AB}"/>
                  </a:ext>
                </a:extLst>
              </p:cNvPr>
              <p:cNvSpPr/>
              <p:nvPr/>
            </p:nvSpPr>
            <p:spPr bwMode="auto">
              <a:xfrm flipH="1">
                <a:off x="3479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6" name="Freeform 359">
                <a:extLst>
                  <a:ext uri="{FF2B5EF4-FFF2-40B4-BE49-F238E27FC236}">
                    <a16:creationId xmlns:a16="http://schemas.microsoft.com/office/drawing/2014/main" id="{879095E3-1F97-2746-9DD0-18CFB1080F7E}"/>
                  </a:ext>
                </a:extLst>
              </p:cNvPr>
              <p:cNvSpPr/>
              <p:nvPr/>
            </p:nvSpPr>
            <p:spPr bwMode="auto">
              <a:xfrm>
                <a:off x="3761" y="2966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1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7" name="Freeform 360">
                <a:extLst>
                  <a:ext uri="{FF2B5EF4-FFF2-40B4-BE49-F238E27FC236}">
                    <a16:creationId xmlns:a16="http://schemas.microsoft.com/office/drawing/2014/main" id="{411CE957-482B-064A-AF84-D50A343C88EE}"/>
                  </a:ext>
                </a:extLst>
              </p:cNvPr>
              <p:cNvSpPr/>
              <p:nvPr/>
            </p:nvSpPr>
            <p:spPr bwMode="auto">
              <a:xfrm flipH="1">
                <a:off x="3943" y="2966"/>
                <a:ext cx="0" cy="2"/>
              </a:xfrm>
              <a:custGeom>
                <a:avLst/>
                <a:gdLst>
                  <a:gd name="T0" fmla="*/ 0 h 2"/>
                  <a:gd name="T1" fmla="*/ 2 h 2"/>
                  <a:gd name="T2" fmla="*/ 0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8" name="Freeform 361">
                <a:extLst>
                  <a:ext uri="{FF2B5EF4-FFF2-40B4-BE49-F238E27FC236}">
                    <a16:creationId xmlns:a16="http://schemas.microsoft.com/office/drawing/2014/main" id="{ACFF9E2A-2FCA-ED4F-AEF6-868C30A511AA}"/>
                  </a:ext>
                </a:extLst>
              </p:cNvPr>
              <p:cNvSpPr/>
              <p:nvPr/>
            </p:nvSpPr>
            <p:spPr bwMode="auto">
              <a:xfrm flipH="1">
                <a:off x="4003" y="2940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19" name="Freeform 362">
                <a:extLst>
                  <a:ext uri="{FF2B5EF4-FFF2-40B4-BE49-F238E27FC236}">
                    <a16:creationId xmlns:a16="http://schemas.microsoft.com/office/drawing/2014/main" id="{E2C2C007-30FF-624F-8848-1C3959DF8422}"/>
                  </a:ext>
                </a:extLst>
              </p:cNvPr>
              <p:cNvSpPr/>
              <p:nvPr/>
            </p:nvSpPr>
            <p:spPr bwMode="auto">
              <a:xfrm flipH="1">
                <a:off x="4003" y="294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0" name="Freeform 363">
                <a:extLst>
                  <a:ext uri="{FF2B5EF4-FFF2-40B4-BE49-F238E27FC236}">
                    <a16:creationId xmlns:a16="http://schemas.microsoft.com/office/drawing/2014/main" id="{89A38628-C3DF-9647-AF01-0444DE8E2329}"/>
                  </a:ext>
                </a:extLst>
              </p:cNvPr>
              <p:cNvSpPr/>
              <p:nvPr/>
            </p:nvSpPr>
            <p:spPr bwMode="auto">
              <a:xfrm>
                <a:off x="3996" y="2951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1" name="Freeform 364">
                <a:extLst>
                  <a:ext uri="{FF2B5EF4-FFF2-40B4-BE49-F238E27FC236}">
                    <a16:creationId xmlns:a16="http://schemas.microsoft.com/office/drawing/2014/main" id="{F97ACA39-FF65-5346-8675-8E8EE5A338FB}"/>
                  </a:ext>
                </a:extLst>
              </p:cNvPr>
              <p:cNvSpPr/>
              <p:nvPr/>
            </p:nvSpPr>
            <p:spPr bwMode="auto">
              <a:xfrm>
                <a:off x="3757" y="3023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1"/>
                      <a:pt x="1" y="2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2" name="Freeform 365">
                <a:extLst>
                  <a:ext uri="{FF2B5EF4-FFF2-40B4-BE49-F238E27FC236}">
                    <a16:creationId xmlns:a16="http://schemas.microsoft.com/office/drawing/2014/main" id="{40AFD441-235B-284B-9C89-364CD2CF2DDB}"/>
                  </a:ext>
                </a:extLst>
              </p:cNvPr>
              <p:cNvSpPr/>
              <p:nvPr/>
            </p:nvSpPr>
            <p:spPr bwMode="auto">
              <a:xfrm flipH="1">
                <a:off x="4003" y="294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2"/>
                      <a:pt x="0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3" name="Freeform 366">
                <a:extLst>
                  <a:ext uri="{FF2B5EF4-FFF2-40B4-BE49-F238E27FC236}">
                    <a16:creationId xmlns:a16="http://schemas.microsoft.com/office/drawing/2014/main" id="{3C24FA8D-B832-494C-812B-20269E3470A0}"/>
                  </a:ext>
                </a:extLst>
              </p:cNvPr>
              <p:cNvSpPr/>
              <p:nvPr/>
            </p:nvSpPr>
            <p:spPr bwMode="auto">
              <a:xfrm>
                <a:off x="3869" y="29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4" name="Freeform 367">
                <a:extLst>
                  <a:ext uri="{FF2B5EF4-FFF2-40B4-BE49-F238E27FC236}">
                    <a16:creationId xmlns:a16="http://schemas.microsoft.com/office/drawing/2014/main" id="{1D7FEFC1-EE48-F84D-9125-D2A15B3E515A}"/>
                  </a:ext>
                </a:extLst>
              </p:cNvPr>
              <p:cNvSpPr/>
              <p:nvPr/>
            </p:nvSpPr>
            <p:spPr bwMode="auto">
              <a:xfrm>
                <a:off x="4026" y="2926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2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5" name="Rectangle 368">
                <a:extLst>
                  <a:ext uri="{FF2B5EF4-FFF2-40B4-BE49-F238E27FC236}">
                    <a16:creationId xmlns:a16="http://schemas.microsoft.com/office/drawing/2014/main" id="{50D6A985-E3FB-CD45-A2DA-0CD1FEFAC9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75" y="2542"/>
                <a:ext cx="1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6" name="Oval 369">
                <a:extLst>
                  <a:ext uri="{FF2B5EF4-FFF2-40B4-BE49-F238E27FC236}">
                    <a16:creationId xmlns:a16="http://schemas.microsoft.com/office/drawing/2014/main" id="{F55E492E-E3FE-E14E-9A9F-FF5C79F4BD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72" y="20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7" name="Freeform 370">
                <a:extLst>
                  <a:ext uri="{FF2B5EF4-FFF2-40B4-BE49-F238E27FC236}">
                    <a16:creationId xmlns:a16="http://schemas.microsoft.com/office/drawing/2014/main" id="{EA7451F6-3C96-9546-AC8D-278C36C86D2E}"/>
                  </a:ext>
                </a:extLst>
              </p:cNvPr>
              <p:cNvSpPr/>
              <p:nvPr/>
            </p:nvSpPr>
            <p:spPr bwMode="auto">
              <a:xfrm>
                <a:off x="4219" y="251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8" name="Freeform 371">
                <a:extLst>
                  <a:ext uri="{FF2B5EF4-FFF2-40B4-BE49-F238E27FC236}">
                    <a16:creationId xmlns:a16="http://schemas.microsoft.com/office/drawing/2014/main" id="{686879E9-33D6-234F-AAC0-7900E2864C8B}"/>
                  </a:ext>
                </a:extLst>
              </p:cNvPr>
              <p:cNvSpPr/>
              <p:nvPr/>
            </p:nvSpPr>
            <p:spPr bwMode="auto">
              <a:xfrm>
                <a:off x="4230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29" name="Freeform 372">
                <a:extLst>
                  <a:ext uri="{FF2B5EF4-FFF2-40B4-BE49-F238E27FC236}">
                    <a16:creationId xmlns:a16="http://schemas.microsoft.com/office/drawing/2014/main" id="{B059BF89-BA04-D346-AE55-7655D61E384D}"/>
                  </a:ext>
                </a:extLst>
              </p:cNvPr>
              <p:cNvSpPr/>
              <p:nvPr/>
            </p:nvSpPr>
            <p:spPr bwMode="auto">
              <a:xfrm flipH="1"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0" name="Freeform 373">
                <a:extLst>
                  <a:ext uri="{FF2B5EF4-FFF2-40B4-BE49-F238E27FC236}">
                    <a16:creationId xmlns:a16="http://schemas.microsoft.com/office/drawing/2014/main" id="{06656656-279B-F54B-9D6F-8091F46F1956}"/>
                  </a:ext>
                </a:extLst>
              </p:cNvPr>
              <p:cNvSpPr/>
              <p:nvPr/>
            </p:nvSpPr>
            <p:spPr bwMode="auto">
              <a:xfrm>
                <a:off x="4217" y="2482"/>
                <a:ext cx="145" cy="117"/>
              </a:xfrm>
              <a:custGeom>
                <a:avLst/>
                <a:gdLst>
                  <a:gd name="T0" fmla="*/ 63 w 68"/>
                  <a:gd name="T1" fmla="*/ 35 h 55"/>
                  <a:gd name="T2" fmla="*/ 47 w 68"/>
                  <a:gd name="T3" fmla="*/ 21 h 55"/>
                  <a:gd name="T4" fmla="*/ 43 w 68"/>
                  <a:gd name="T5" fmla="*/ 21 h 55"/>
                  <a:gd name="T6" fmla="*/ 40 w 68"/>
                  <a:gd name="T7" fmla="*/ 15 h 55"/>
                  <a:gd name="T8" fmla="*/ 35 w 68"/>
                  <a:gd name="T9" fmla="*/ 11 h 55"/>
                  <a:gd name="T10" fmla="*/ 29 w 68"/>
                  <a:gd name="T11" fmla="*/ 6 h 55"/>
                  <a:gd name="T12" fmla="*/ 24 w 68"/>
                  <a:gd name="T13" fmla="*/ 7 h 55"/>
                  <a:gd name="T14" fmla="*/ 16 w 68"/>
                  <a:gd name="T15" fmla="*/ 6 h 55"/>
                  <a:gd name="T16" fmla="*/ 13 w 68"/>
                  <a:gd name="T17" fmla="*/ 5 h 55"/>
                  <a:gd name="T18" fmla="*/ 10 w 68"/>
                  <a:gd name="T19" fmla="*/ 1 h 55"/>
                  <a:gd name="T20" fmla="*/ 9 w 68"/>
                  <a:gd name="T21" fmla="*/ 1 h 55"/>
                  <a:gd name="T22" fmla="*/ 5 w 68"/>
                  <a:gd name="T23" fmla="*/ 2 h 55"/>
                  <a:gd name="T24" fmla="*/ 2 w 68"/>
                  <a:gd name="T25" fmla="*/ 3 h 55"/>
                  <a:gd name="T26" fmla="*/ 2 w 68"/>
                  <a:gd name="T27" fmla="*/ 6 h 55"/>
                  <a:gd name="T28" fmla="*/ 5 w 68"/>
                  <a:gd name="T29" fmla="*/ 8 h 55"/>
                  <a:gd name="T30" fmla="*/ 4 w 68"/>
                  <a:gd name="T31" fmla="*/ 10 h 55"/>
                  <a:gd name="T32" fmla="*/ 6 w 68"/>
                  <a:gd name="T33" fmla="*/ 13 h 55"/>
                  <a:gd name="T34" fmla="*/ 4 w 68"/>
                  <a:gd name="T35" fmla="*/ 16 h 55"/>
                  <a:gd name="T36" fmla="*/ 2 w 68"/>
                  <a:gd name="T37" fmla="*/ 19 h 55"/>
                  <a:gd name="T38" fmla="*/ 6 w 68"/>
                  <a:gd name="T39" fmla="*/ 16 h 55"/>
                  <a:gd name="T40" fmla="*/ 9 w 68"/>
                  <a:gd name="T41" fmla="*/ 13 h 55"/>
                  <a:gd name="T42" fmla="*/ 7 w 68"/>
                  <a:gd name="T43" fmla="*/ 19 h 55"/>
                  <a:gd name="T44" fmla="*/ 8 w 68"/>
                  <a:gd name="T45" fmla="*/ 18 h 55"/>
                  <a:gd name="T46" fmla="*/ 8 w 68"/>
                  <a:gd name="T47" fmla="*/ 21 h 55"/>
                  <a:gd name="T48" fmla="*/ 9 w 68"/>
                  <a:gd name="T49" fmla="*/ 21 h 55"/>
                  <a:gd name="T50" fmla="*/ 10 w 68"/>
                  <a:gd name="T51" fmla="*/ 22 h 55"/>
                  <a:gd name="T52" fmla="*/ 15 w 68"/>
                  <a:gd name="T53" fmla="*/ 17 h 55"/>
                  <a:gd name="T54" fmla="*/ 11 w 68"/>
                  <a:gd name="T55" fmla="*/ 23 h 55"/>
                  <a:gd name="T56" fmla="*/ 13 w 68"/>
                  <a:gd name="T57" fmla="*/ 23 h 55"/>
                  <a:gd name="T58" fmla="*/ 16 w 68"/>
                  <a:gd name="T59" fmla="*/ 23 h 55"/>
                  <a:gd name="T60" fmla="*/ 18 w 68"/>
                  <a:gd name="T61" fmla="*/ 24 h 55"/>
                  <a:gd name="T62" fmla="*/ 18 w 68"/>
                  <a:gd name="T63" fmla="*/ 24 h 55"/>
                  <a:gd name="T64" fmla="*/ 21 w 68"/>
                  <a:gd name="T65" fmla="*/ 24 h 55"/>
                  <a:gd name="T66" fmla="*/ 23 w 68"/>
                  <a:gd name="T67" fmla="*/ 23 h 55"/>
                  <a:gd name="T68" fmla="*/ 22 w 68"/>
                  <a:gd name="T69" fmla="*/ 26 h 55"/>
                  <a:gd name="T70" fmla="*/ 25 w 68"/>
                  <a:gd name="T71" fmla="*/ 24 h 55"/>
                  <a:gd name="T72" fmla="*/ 24 w 68"/>
                  <a:gd name="T73" fmla="*/ 27 h 55"/>
                  <a:gd name="T74" fmla="*/ 26 w 68"/>
                  <a:gd name="T75" fmla="*/ 29 h 55"/>
                  <a:gd name="T76" fmla="*/ 28 w 68"/>
                  <a:gd name="T77" fmla="*/ 30 h 55"/>
                  <a:gd name="T78" fmla="*/ 29 w 68"/>
                  <a:gd name="T79" fmla="*/ 32 h 55"/>
                  <a:gd name="T80" fmla="*/ 31 w 68"/>
                  <a:gd name="T81" fmla="*/ 31 h 55"/>
                  <a:gd name="T82" fmla="*/ 32 w 68"/>
                  <a:gd name="T83" fmla="*/ 32 h 55"/>
                  <a:gd name="T84" fmla="*/ 31 w 68"/>
                  <a:gd name="T85" fmla="*/ 33 h 55"/>
                  <a:gd name="T86" fmla="*/ 34 w 68"/>
                  <a:gd name="T87" fmla="*/ 34 h 55"/>
                  <a:gd name="T88" fmla="*/ 37 w 68"/>
                  <a:gd name="T89" fmla="*/ 34 h 55"/>
                  <a:gd name="T90" fmla="*/ 39 w 68"/>
                  <a:gd name="T91" fmla="*/ 34 h 55"/>
                  <a:gd name="T92" fmla="*/ 44 w 68"/>
                  <a:gd name="T93" fmla="*/ 32 h 55"/>
                  <a:gd name="T94" fmla="*/ 43 w 68"/>
                  <a:gd name="T95" fmla="*/ 36 h 55"/>
                  <a:gd name="T96" fmla="*/ 46 w 68"/>
                  <a:gd name="T97" fmla="*/ 36 h 55"/>
                  <a:gd name="T98" fmla="*/ 47 w 68"/>
                  <a:gd name="T99" fmla="*/ 38 h 55"/>
                  <a:gd name="T100" fmla="*/ 48 w 68"/>
                  <a:gd name="T101" fmla="*/ 43 h 55"/>
                  <a:gd name="T102" fmla="*/ 50 w 68"/>
                  <a:gd name="T103" fmla="*/ 44 h 55"/>
                  <a:gd name="T104" fmla="*/ 58 w 68"/>
                  <a:gd name="T105" fmla="*/ 45 h 55"/>
                  <a:gd name="T106" fmla="*/ 58 w 68"/>
                  <a:gd name="T107" fmla="*/ 51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" h="55">
                    <a:moveTo>
                      <a:pt x="66" y="42"/>
                    </a:moveTo>
                    <a:cubicBezTo>
                      <a:pt x="65" y="40"/>
                      <a:pt x="67" y="35"/>
                      <a:pt x="64" y="34"/>
                    </a:cubicBezTo>
                    <a:cubicBezTo>
                      <a:pt x="63" y="35"/>
                      <a:pt x="62" y="35"/>
                      <a:pt x="62" y="36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5"/>
                      <a:pt x="63" y="35"/>
                    </a:cubicBezTo>
                    <a:cubicBezTo>
                      <a:pt x="62" y="34"/>
                      <a:pt x="61" y="34"/>
                      <a:pt x="61" y="33"/>
                    </a:cubicBezTo>
                    <a:cubicBezTo>
                      <a:pt x="59" y="34"/>
                      <a:pt x="60" y="32"/>
                      <a:pt x="58" y="34"/>
                    </a:cubicBezTo>
                    <a:cubicBezTo>
                      <a:pt x="59" y="33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9" y="31"/>
                    </a:cubicBezTo>
                    <a:cubicBezTo>
                      <a:pt x="59" y="28"/>
                      <a:pt x="56" y="27"/>
                      <a:pt x="55" y="24"/>
                    </a:cubicBezTo>
                    <a:cubicBezTo>
                      <a:pt x="53" y="22"/>
                      <a:pt x="50" y="22"/>
                      <a:pt x="47" y="21"/>
                    </a:cubicBezTo>
                    <a:cubicBezTo>
                      <a:pt x="45" y="23"/>
                      <a:pt x="45" y="22"/>
                      <a:pt x="43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3"/>
                      <a:pt x="43" y="22"/>
                      <a:pt x="44" y="21"/>
                    </a:cubicBezTo>
                    <a:cubicBezTo>
                      <a:pt x="43" y="22"/>
                      <a:pt x="44" y="21"/>
                      <a:pt x="42" y="22"/>
                    </a:cubicBezTo>
                    <a:cubicBezTo>
                      <a:pt x="41" y="24"/>
                      <a:pt x="44" y="20"/>
                      <a:pt x="43" y="21"/>
                    </a:cubicBezTo>
                    <a:cubicBezTo>
                      <a:pt x="44" y="20"/>
                      <a:pt x="42" y="22"/>
                      <a:pt x="43" y="21"/>
                    </a:cubicBezTo>
                    <a:cubicBezTo>
                      <a:pt x="41" y="22"/>
                      <a:pt x="44" y="20"/>
                      <a:pt x="44" y="18"/>
                    </a:cubicBezTo>
                    <a:cubicBezTo>
                      <a:pt x="43" y="18"/>
                      <a:pt x="41" y="19"/>
                      <a:pt x="41" y="17"/>
                    </a:cubicBezTo>
                    <a:cubicBezTo>
                      <a:pt x="41" y="17"/>
                      <a:pt x="40" y="18"/>
                      <a:pt x="40" y="18"/>
                    </a:cubicBezTo>
                    <a:cubicBezTo>
                      <a:pt x="42" y="16"/>
                      <a:pt x="39" y="19"/>
                      <a:pt x="40" y="17"/>
                    </a:cubicBezTo>
                    <a:cubicBezTo>
                      <a:pt x="40" y="17"/>
                      <a:pt x="40" y="17"/>
                      <a:pt x="40" y="17"/>
                    </a:cubicBezTo>
                    <a:cubicBezTo>
                      <a:pt x="41" y="15"/>
                      <a:pt x="39" y="17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8" y="16"/>
                      <a:pt x="40" y="13"/>
                      <a:pt x="39" y="15"/>
                    </a:cubicBezTo>
                    <a:cubicBezTo>
                      <a:pt x="40" y="14"/>
                      <a:pt x="39" y="14"/>
                      <a:pt x="40" y="13"/>
                    </a:cubicBezTo>
                    <a:cubicBezTo>
                      <a:pt x="37" y="16"/>
                      <a:pt x="40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7" y="12"/>
                      <a:pt x="37" y="11"/>
                      <a:pt x="35" y="11"/>
                    </a:cubicBezTo>
                    <a:cubicBezTo>
                      <a:pt x="34" y="11"/>
                      <a:pt x="36" y="8"/>
                      <a:pt x="34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2" y="10"/>
                      <a:pt x="33" y="9"/>
                      <a:pt x="34" y="9"/>
                    </a:cubicBezTo>
                    <a:cubicBezTo>
                      <a:pt x="32" y="10"/>
                      <a:pt x="33" y="8"/>
                      <a:pt x="33" y="7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7"/>
                      <a:pt x="29" y="7"/>
                      <a:pt x="29" y="6"/>
                    </a:cubicBezTo>
                    <a:cubicBezTo>
                      <a:pt x="28" y="9"/>
                      <a:pt x="28" y="7"/>
                      <a:pt x="28" y="8"/>
                    </a:cubicBezTo>
                    <a:cubicBezTo>
                      <a:pt x="28" y="8"/>
                      <a:pt x="28" y="7"/>
                      <a:pt x="28" y="6"/>
                    </a:cubicBezTo>
                    <a:cubicBezTo>
                      <a:pt x="28" y="6"/>
                      <a:pt x="28" y="6"/>
                      <a:pt x="28" y="5"/>
                    </a:cubicBezTo>
                    <a:cubicBezTo>
                      <a:pt x="27" y="6"/>
                      <a:pt x="26" y="7"/>
                      <a:pt x="26" y="7"/>
                    </a:cubicBezTo>
                    <a:cubicBezTo>
                      <a:pt x="27" y="4"/>
                      <a:pt x="26" y="6"/>
                      <a:pt x="26" y="5"/>
                    </a:cubicBezTo>
                    <a:cubicBezTo>
                      <a:pt x="25" y="7"/>
                      <a:pt x="24" y="8"/>
                      <a:pt x="24" y="7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4" y="6"/>
                      <a:pt x="24" y="3"/>
                      <a:pt x="22" y="5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5"/>
                      <a:pt x="21" y="3"/>
                      <a:pt x="19" y="5"/>
                    </a:cubicBezTo>
                    <a:cubicBezTo>
                      <a:pt x="19" y="4"/>
                      <a:pt x="19" y="4"/>
                      <a:pt x="19" y="3"/>
                    </a:cubicBezTo>
                    <a:cubicBezTo>
                      <a:pt x="18" y="4"/>
                      <a:pt x="18" y="4"/>
                      <a:pt x="16" y="6"/>
                    </a:cubicBezTo>
                    <a:cubicBezTo>
                      <a:pt x="16" y="6"/>
                      <a:pt x="17" y="5"/>
                      <a:pt x="17" y="4"/>
                    </a:cubicBezTo>
                    <a:cubicBezTo>
                      <a:pt x="17" y="4"/>
                      <a:pt x="18" y="2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4"/>
                      <a:pt x="14" y="5"/>
                      <a:pt x="15" y="3"/>
                    </a:cubicBezTo>
                    <a:cubicBezTo>
                      <a:pt x="14" y="4"/>
                      <a:pt x="14" y="5"/>
                      <a:pt x="13" y="6"/>
                    </a:cubicBezTo>
                    <a:cubicBezTo>
                      <a:pt x="13" y="6"/>
                      <a:pt x="14" y="4"/>
                      <a:pt x="13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3" y="3"/>
                      <a:pt x="12" y="4"/>
                    </a:cubicBezTo>
                    <a:cubicBezTo>
                      <a:pt x="13" y="2"/>
                      <a:pt x="11" y="3"/>
                      <a:pt x="12" y="2"/>
                    </a:cubicBezTo>
                    <a:cubicBezTo>
                      <a:pt x="11" y="3"/>
                      <a:pt x="12" y="1"/>
                      <a:pt x="9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1" y="1"/>
                      <a:pt x="9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2"/>
                      <a:pt x="7" y="3"/>
                      <a:pt x="6" y="4"/>
                    </a:cubicBezTo>
                    <a:cubicBezTo>
                      <a:pt x="6" y="3"/>
                      <a:pt x="5" y="4"/>
                      <a:pt x="6" y="3"/>
                    </a:cubicBezTo>
                    <a:cubicBezTo>
                      <a:pt x="7" y="3"/>
                      <a:pt x="8" y="2"/>
                      <a:pt x="10" y="1"/>
                    </a:cubicBezTo>
                    <a:cubicBezTo>
                      <a:pt x="10" y="0"/>
                      <a:pt x="7" y="2"/>
                      <a:pt x="9" y="1"/>
                    </a:cubicBezTo>
                    <a:cubicBezTo>
                      <a:pt x="9" y="0"/>
                      <a:pt x="9" y="1"/>
                      <a:pt x="7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2"/>
                      <a:pt x="6" y="1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3"/>
                      <a:pt x="3" y="3"/>
                      <a:pt x="4" y="2"/>
                    </a:cubicBezTo>
                    <a:cubicBezTo>
                      <a:pt x="6" y="1"/>
                      <a:pt x="7" y="1"/>
                      <a:pt x="7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2" y="4"/>
                      <a:pt x="3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7" y="2"/>
                      <a:pt x="5" y="3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5" y="4"/>
                      <a:pt x="3" y="6"/>
                      <a:pt x="4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4" y="5"/>
                      <a:pt x="5" y="5"/>
                    </a:cubicBezTo>
                    <a:cubicBezTo>
                      <a:pt x="4" y="5"/>
                      <a:pt x="2" y="7"/>
                      <a:pt x="2" y="8"/>
                    </a:cubicBezTo>
                    <a:cubicBezTo>
                      <a:pt x="2" y="8"/>
                      <a:pt x="4" y="7"/>
                      <a:pt x="3" y="9"/>
                    </a:cubicBezTo>
                    <a:cubicBezTo>
                      <a:pt x="3" y="9"/>
                      <a:pt x="4" y="9"/>
                      <a:pt x="5" y="8"/>
                    </a:cubicBezTo>
                    <a:cubicBezTo>
                      <a:pt x="5" y="8"/>
                      <a:pt x="3" y="10"/>
                      <a:pt x="4" y="9"/>
                    </a:cubicBezTo>
                    <a:cubicBezTo>
                      <a:pt x="3" y="10"/>
                      <a:pt x="2" y="12"/>
                      <a:pt x="1" y="13"/>
                    </a:cubicBezTo>
                    <a:cubicBezTo>
                      <a:pt x="1" y="13"/>
                      <a:pt x="0" y="14"/>
                      <a:pt x="1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1" y="14"/>
                      <a:pt x="2" y="13"/>
                      <a:pt x="2" y="12"/>
                    </a:cubicBezTo>
                    <a:cubicBezTo>
                      <a:pt x="3" y="10"/>
                      <a:pt x="3" y="12"/>
                      <a:pt x="4" y="10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5" y="11"/>
                      <a:pt x="4" y="12"/>
                      <a:pt x="3" y="13"/>
                    </a:cubicBezTo>
                    <a:cubicBezTo>
                      <a:pt x="5" y="12"/>
                      <a:pt x="6" y="11"/>
                      <a:pt x="6" y="12"/>
                    </a:cubicBezTo>
                    <a:cubicBezTo>
                      <a:pt x="7" y="11"/>
                      <a:pt x="7" y="11"/>
                      <a:pt x="8" y="9"/>
                    </a:cubicBezTo>
                    <a:cubicBezTo>
                      <a:pt x="8" y="9"/>
                      <a:pt x="8" y="8"/>
                      <a:pt x="8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4" y="15"/>
                      <a:pt x="6" y="12"/>
                      <a:pt x="4" y="14"/>
                    </a:cubicBezTo>
                    <a:cubicBezTo>
                      <a:pt x="2" y="16"/>
                      <a:pt x="2" y="15"/>
                      <a:pt x="3" y="14"/>
                    </a:cubicBezTo>
                    <a:cubicBezTo>
                      <a:pt x="1" y="16"/>
                      <a:pt x="3" y="15"/>
                      <a:pt x="1" y="16"/>
                    </a:cubicBezTo>
                    <a:cubicBezTo>
                      <a:pt x="1" y="17"/>
                      <a:pt x="2" y="16"/>
                      <a:pt x="3" y="16"/>
                    </a:cubicBezTo>
                    <a:cubicBezTo>
                      <a:pt x="4" y="15"/>
                      <a:pt x="4" y="15"/>
                      <a:pt x="4" y="14"/>
                    </a:cubicBezTo>
                    <a:cubicBezTo>
                      <a:pt x="6" y="12"/>
                      <a:pt x="4" y="16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4" y="16"/>
                      <a:pt x="4" y="16"/>
                    </a:cubicBezTo>
                    <a:cubicBezTo>
                      <a:pt x="2" y="19"/>
                      <a:pt x="4" y="16"/>
                      <a:pt x="2" y="18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8"/>
                      <a:pt x="4" y="17"/>
                      <a:pt x="4" y="17"/>
                    </a:cubicBezTo>
                    <a:cubicBezTo>
                      <a:pt x="6" y="14"/>
                      <a:pt x="4" y="16"/>
                      <a:pt x="5" y="16"/>
                    </a:cubicBezTo>
                    <a:cubicBezTo>
                      <a:pt x="6" y="15"/>
                      <a:pt x="5" y="16"/>
                      <a:pt x="6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4"/>
                      <a:pt x="6" y="15"/>
                      <a:pt x="6" y="16"/>
                    </a:cubicBezTo>
                    <a:cubicBezTo>
                      <a:pt x="6" y="16"/>
                      <a:pt x="5" y="16"/>
                      <a:pt x="6" y="15"/>
                    </a:cubicBezTo>
                    <a:cubicBezTo>
                      <a:pt x="5" y="17"/>
                      <a:pt x="4" y="19"/>
                      <a:pt x="3" y="19"/>
                    </a:cubicBezTo>
                    <a:cubicBezTo>
                      <a:pt x="3" y="21"/>
                      <a:pt x="4" y="18"/>
                      <a:pt x="5" y="18"/>
                    </a:cubicBezTo>
                    <a:cubicBezTo>
                      <a:pt x="4" y="19"/>
                      <a:pt x="5" y="17"/>
                      <a:pt x="6" y="16"/>
                    </a:cubicBezTo>
                    <a:cubicBezTo>
                      <a:pt x="9" y="13"/>
                      <a:pt x="4" y="20"/>
                      <a:pt x="5" y="19"/>
                    </a:cubicBezTo>
                    <a:cubicBezTo>
                      <a:pt x="7" y="17"/>
                      <a:pt x="8" y="16"/>
                      <a:pt x="9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9" y="14"/>
                      <a:pt x="9" y="14"/>
                      <a:pt x="8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6" y="19"/>
                      <a:pt x="6" y="20"/>
                      <a:pt x="5" y="21"/>
                    </a:cubicBezTo>
                    <a:cubicBezTo>
                      <a:pt x="6" y="20"/>
                      <a:pt x="6" y="19"/>
                      <a:pt x="7" y="19"/>
                    </a:cubicBezTo>
                    <a:cubicBezTo>
                      <a:pt x="6" y="20"/>
                      <a:pt x="6" y="21"/>
                      <a:pt x="6" y="21"/>
                    </a:cubicBezTo>
                    <a:cubicBezTo>
                      <a:pt x="6" y="20"/>
                      <a:pt x="7" y="18"/>
                      <a:pt x="8" y="18"/>
                    </a:cubicBezTo>
                    <a:cubicBezTo>
                      <a:pt x="8" y="18"/>
                      <a:pt x="7" y="20"/>
                      <a:pt x="7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5" y="22"/>
                      <a:pt x="6" y="2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8" y="19"/>
                      <a:pt x="8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20"/>
                      <a:pt x="6" y="23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1"/>
                      <a:pt x="7" y="22"/>
                      <a:pt x="8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22"/>
                      <a:pt x="9" y="20"/>
                      <a:pt x="8" y="22"/>
                    </a:cubicBezTo>
                    <a:cubicBezTo>
                      <a:pt x="9" y="19"/>
                      <a:pt x="8" y="21"/>
                      <a:pt x="8" y="20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8" y="21"/>
                      <a:pt x="10" y="19"/>
                      <a:pt x="10" y="19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8" y="23"/>
                      <a:pt x="11" y="19"/>
                      <a:pt x="10" y="20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0"/>
                      <a:pt x="11" y="20"/>
                      <a:pt x="12" y="18"/>
                    </a:cubicBezTo>
                    <a:cubicBezTo>
                      <a:pt x="11" y="19"/>
                      <a:pt x="10" y="21"/>
                      <a:pt x="9" y="23"/>
                    </a:cubicBezTo>
                    <a:cubicBezTo>
                      <a:pt x="10" y="21"/>
                      <a:pt x="9" y="24"/>
                      <a:pt x="10" y="22"/>
                    </a:cubicBezTo>
                    <a:cubicBezTo>
                      <a:pt x="10" y="21"/>
                      <a:pt x="11" y="21"/>
                      <a:pt x="12" y="20"/>
                    </a:cubicBezTo>
                    <a:cubicBezTo>
                      <a:pt x="12" y="20"/>
                      <a:pt x="11" y="21"/>
                      <a:pt x="11" y="21"/>
                    </a:cubicBezTo>
                    <a:cubicBezTo>
                      <a:pt x="11" y="21"/>
                      <a:pt x="12" y="19"/>
                      <a:pt x="12" y="19"/>
                    </a:cubicBezTo>
                    <a:cubicBezTo>
                      <a:pt x="12" y="19"/>
                      <a:pt x="14" y="17"/>
                      <a:pt x="13" y="19"/>
                    </a:cubicBezTo>
                    <a:cubicBezTo>
                      <a:pt x="12" y="20"/>
                      <a:pt x="12" y="19"/>
                      <a:pt x="12" y="20"/>
                    </a:cubicBezTo>
                    <a:cubicBezTo>
                      <a:pt x="12" y="21"/>
                      <a:pt x="14" y="17"/>
                      <a:pt x="15" y="17"/>
                    </a:cubicBezTo>
                    <a:cubicBezTo>
                      <a:pt x="15" y="16"/>
                      <a:pt x="16" y="13"/>
                      <a:pt x="17" y="12"/>
                    </a:cubicBezTo>
                    <a:cubicBezTo>
                      <a:pt x="17" y="13"/>
                      <a:pt x="16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8"/>
                      <a:pt x="13" y="19"/>
                      <a:pt x="12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2" y="21"/>
                      <a:pt x="12" y="23"/>
                      <a:pt x="12" y="22"/>
                    </a:cubicBezTo>
                    <a:cubicBezTo>
                      <a:pt x="13" y="21"/>
                      <a:pt x="12" y="23"/>
                      <a:pt x="12" y="22"/>
                    </a:cubicBezTo>
                    <a:cubicBezTo>
                      <a:pt x="13" y="21"/>
                      <a:pt x="14" y="19"/>
                      <a:pt x="14" y="20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3" y="21"/>
                      <a:pt x="13" y="22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4" y="24"/>
                      <a:pt x="16" y="20"/>
                    </a:cubicBezTo>
                    <a:cubicBezTo>
                      <a:pt x="16" y="22"/>
                      <a:pt x="16" y="22"/>
                      <a:pt x="15" y="23"/>
                    </a:cubicBezTo>
                    <a:cubicBezTo>
                      <a:pt x="16" y="23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5"/>
                      <a:pt x="17" y="23"/>
                      <a:pt x="17" y="22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7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8" y="23"/>
                      <a:pt x="18" y="24"/>
                    </a:cubicBezTo>
                    <a:cubicBezTo>
                      <a:pt x="18" y="23"/>
                      <a:pt x="19" y="23"/>
                      <a:pt x="20" y="21"/>
                    </a:cubicBezTo>
                    <a:cubicBezTo>
                      <a:pt x="21" y="19"/>
                      <a:pt x="19" y="22"/>
                      <a:pt x="20" y="21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8" y="25"/>
                      <a:pt x="20" y="23"/>
                      <a:pt x="20" y="24"/>
                    </a:cubicBezTo>
                    <a:cubicBezTo>
                      <a:pt x="20" y="24"/>
                      <a:pt x="22" y="22"/>
                      <a:pt x="22" y="22"/>
                    </a:cubicBezTo>
                    <a:cubicBezTo>
                      <a:pt x="24" y="20"/>
                      <a:pt x="21" y="24"/>
                      <a:pt x="20" y="25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4"/>
                      <a:pt x="22" y="23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5"/>
                      <a:pt x="21" y="26"/>
                      <a:pt x="21" y="26"/>
                    </a:cubicBezTo>
                    <a:cubicBezTo>
                      <a:pt x="22" y="24"/>
                      <a:pt x="22" y="25"/>
                      <a:pt x="23" y="24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1" y="26"/>
                      <a:pt x="23" y="24"/>
                      <a:pt x="24" y="24"/>
                    </a:cubicBezTo>
                    <a:cubicBezTo>
                      <a:pt x="24" y="23"/>
                      <a:pt x="23" y="24"/>
                      <a:pt x="23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3" y="25"/>
                      <a:pt x="22" y="26"/>
                    </a:cubicBezTo>
                    <a:cubicBezTo>
                      <a:pt x="22" y="26"/>
                      <a:pt x="23" y="25"/>
                      <a:pt x="23" y="25"/>
                    </a:cubicBezTo>
                    <a:cubicBezTo>
                      <a:pt x="23" y="25"/>
                      <a:pt x="24" y="25"/>
                      <a:pt x="23" y="26"/>
                    </a:cubicBezTo>
                    <a:cubicBezTo>
                      <a:pt x="23" y="26"/>
                      <a:pt x="23" y="26"/>
                      <a:pt x="24" y="25"/>
                    </a:cubicBezTo>
                    <a:cubicBezTo>
                      <a:pt x="24" y="25"/>
                      <a:pt x="24" y="24"/>
                      <a:pt x="25" y="24"/>
                    </a:cubicBezTo>
                    <a:cubicBezTo>
                      <a:pt x="25" y="24"/>
                      <a:pt x="25" y="23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3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5"/>
                      <a:pt x="23" y="27"/>
                      <a:pt x="23" y="27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5" y="26"/>
                      <a:pt x="25" y="26"/>
                      <a:pt x="24" y="27"/>
                    </a:cubicBezTo>
                    <a:cubicBezTo>
                      <a:pt x="24" y="28"/>
                      <a:pt x="27" y="24"/>
                      <a:pt x="27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5" y="28"/>
                      <a:pt x="25" y="27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4" y="29"/>
                      <a:pt x="27" y="27"/>
                      <a:pt x="26" y="29"/>
                    </a:cubicBezTo>
                    <a:cubicBezTo>
                      <a:pt x="27" y="27"/>
                      <a:pt x="26" y="29"/>
                      <a:pt x="27" y="28"/>
                    </a:cubicBezTo>
                    <a:cubicBezTo>
                      <a:pt x="25" y="30"/>
                      <a:pt x="27" y="28"/>
                      <a:pt x="26" y="29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29"/>
                      <a:pt x="31" y="25"/>
                      <a:pt x="29" y="2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6" y="31"/>
                      <a:pt x="29" y="27"/>
                      <a:pt x="28" y="30"/>
                    </a:cubicBezTo>
                    <a:cubicBezTo>
                      <a:pt x="28" y="29"/>
                      <a:pt x="29" y="28"/>
                      <a:pt x="30" y="27"/>
                    </a:cubicBezTo>
                    <a:cubicBezTo>
                      <a:pt x="30" y="28"/>
                      <a:pt x="29" y="29"/>
                      <a:pt x="29" y="30"/>
                    </a:cubicBezTo>
                    <a:cubicBezTo>
                      <a:pt x="29" y="29"/>
                      <a:pt x="30" y="29"/>
                      <a:pt x="29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1"/>
                      <a:pt x="29" y="30"/>
                      <a:pt x="30" y="30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1" y="30"/>
                      <a:pt x="29" y="33"/>
                      <a:pt x="31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1"/>
                      <a:pt x="32" y="29"/>
                      <a:pt x="32" y="29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29" y="33"/>
                      <a:pt x="31" y="31"/>
                      <a:pt x="30" y="32"/>
                    </a:cubicBezTo>
                    <a:cubicBezTo>
                      <a:pt x="31" y="31"/>
                      <a:pt x="30" y="32"/>
                      <a:pt x="31" y="31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1" y="32"/>
                      <a:pt x="31" y="32"/>
                    </a:cubicBezTo>
                    <a:cubicBezTo>
                      <a:pt x="31" y="33"/>
                      <a:pt x="31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1" y="33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30" y="34"/>
                      <a:pt x="32" y="33"/>
                      <a:pt x="32" y="32"/>
                    </a:cubicBezTo>
                    <a:cubicBezTo>
                      <a:pt x="32" y="34"/>
                      <a:pt x="33" y="33"/>
                      <a:pt x="34" y="33"/>
                    </a:cubicBezTo>
                    <a:cubicBezTo>
                      <a:pt x="34" y="33"/>
                      <a:pt x="33" y="33"/>
                      <a:pt x="33" y="33"/>
                    </a:cubicBezTo>
                    <a:cubicBezTo>
                      <a:pt x="34" y="33"/>
                      <a:pt x="35" y="32"/>
                      <a:pt x="34" y="33"/>
                    </a:cubicBezTo>
                    <a:cubicBezTo>
                      <a:pt x="35" y="32"/>
                      <a:pt x="33" y="34"/>
                      <a:pt x="34" y="34"/>
                    </a:cubicBezTo>
                    <a:cubicBezTo>
                      <a:pt x="33" y="34"/>
                      <a:pt x="35" y="33"/>
                      <a:pt x="34" y="33"/>
                    </a:cubicBezTo>
                    <a:cubicBezTo>
                      <a:pt x="33" y="35"/>
                      <a:pt x="36" y="32"/>
                      <a:pt x="35" y="34"/>
                    </a:cubicBezTo>
                    <a:cubicBezTo>
                      <a:pt x="36" y="33"/>
                      <a:pt x="35" y="34"/>
                      <a:pt x="34" y="35"/>
                    </a:cubicBezTo>
                    <a:cubicBezTo>
                      <a:pt x="35" y="34"/>
                      <a:pt x="36" y="34"/>
                      <a:pt x="37" y="33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7" y="34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40" y="32"/>
                      <a:pt x="40" y="32"/>
                      <a:pt x="40" y="32"/>
                    </a:cubicBezTo>
                    <a:cubicBezTo>
                      <a:pt x="39" y="33"/>
                      <a:pt x="39" y="32"/>
                      <a:pt x="39" y="33"/>
                    </a:cubicBezTo>
                    <a:cubicBezTo>
                      <a:pt x="37" y="35"/>
                      <a:pt x="38" y="34"/>
                      <a:pt x="38" y="35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3"/>
                      <a:pt x="38" y="35"/>
                      <a:pt x="38" y="35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32"/>
                      <a:pt x="41" y="33"/>
                      <a:pt x="40" y="34"/>
                    </a:cubicBezTo>
                    <a:cubicBezTo>
                      <a:pt x="40" y="34"/>
                      <a:pt x="42" y="32"/>
                      <a:pt x="44" y="31"/>
                    </a:cubicBezTo>
                    <a:cubicBezTo>
                      <a:pt x="44" y="31"/>
                      <a:pt x="45" y="31"/>
                      <a:pt x="45" y="31"/>
                    </a:cubicBezTo>
                    <a:cubicBezTo>
                      <a:pt x="44" y="32"/>
                      <a:pt x="45" y="31"/>
                      <a:pt x="44" y="32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1" y="34"/>
                      <a:pt x="40" y="35"/>
                    </a:cubicBezTo>
                    <a:cubicBezTo>
                      <a:pt x="41" y="35"/>
                      <a:pt x="41" y="36"/>
                      <a:pt x="41" y="36"/>
                    </a:cubicBezTo>
                    <a:cubicBezTo>
                      <a:pt x="43" y="34"/>
                      <a:pt x="42" y="35"/>
                      <a:pt x="44" y="34"/>
                    </a:cubicBezTo>
                    <a:cubicBezTo>
                      <a:pt x="44" y="34"/>
                      <a:pt x="43" y="35"/>
                      <a:pt x="42" y="36"/>
                    </a:cubicBezTo>
                    <a:cubicBezTo>
                      <a:pt x="43" y="35"/>
                      <a:pt x="43" y="36"/>
                      <a:pt x="43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3" y="37"/>
                      <a:pt x="45" y="36"/>
                    </a:cubicBez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7"/>
                      <a:pt x="47" y="34"/>
                      <a:pt x="46" y="36"/>
                    </a:cubicBezTo>
                    <a:cubicBezTo>
                      <a:pt x="45" y="36"/>
                      <a:pt x="45" y="36"/>
                      <a:pt x="45" y="36"/>
                    </a:cubicBezTo>
                    <a:cubicBezTo>
                      <a:pt x="46" y="36"/>
                      <a:pt x="44" y="38"/>
                      <a:pt x="46" y="36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7" y="36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9"/>
                      <a:pt x="47" y="36"/>
                      <a:pt x="47" y="37"/>
                    </a:cubicBezTo>
                    <a:cubicBezTo>
                      <a:pt x="47" y="37"/>
                      <a:pt x="46" y="38"/>
                      <a:pt x="46" y="38"/>
                    </a:cubicBezTo>
                    <a:cubicBezTo>
                      <a:pt x="47" y="37"/>
                      <a:pt x="47" y="38"/>
                      <a:pt x="47" y="38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7" y="40"/>
                      <a:pt x="47" y="41"/>
                      <a:pt x="50" y="41"/>
                    </a:cubicBezTo>
                    <a:cubicBezTo>
                      <a:pt x="48" y="42"/>
                      <a:pt x="48" y="41"/>
                      <a:pt x="47" y="43"/>
                    </a:cubicBezTo>
                    <a:cubicBezTo>
                      <a:pt x="49" y="41"/>
                      <a:pt x="48" y="42"/>
                      <a:pt x="49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9" y="42"/>
                      <a:pt x="48" y="43"/>
                      <a:pt x="48" y="43"/>
                    </a:cubicBezTo>
                    <a:cubicBezTo>
                      <a:pt x="49" y="43"/>
                      <a:pt x="49" y="43"/>
                      <a:pt x="49" y="43"/>
                    </a:cubicBezTo>
                    <a:cubicBezTo>
                      <a:pt x="50" y="42"/>
                      <a:pt x="47" y="45"/>
                      <a:pt x="49" y="43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50" y="43"/>
                      <a:pt x="47" y="45"/>
                      <a:pt x="49" y="44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8" y="45"/>
                      <a:pt x="51" y="43"/>
                      <a:pt x="50" y="44"/>
                    </a:cubicBezTo>
                    <a:cubicBezTo>
                      <a:pt x="50" y="44"/>
                      <a:pt x="51" y="44"/>
                      <a:pt x="53" y="43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2" y="44"/>
                      <a:pt x="52" y="46"/>
                      <a:pt x="55" y="45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6" y="44"/>
                      <a:pt x="52" y="48"/>
                      <a:pt x="56" y="45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7" y="46"/>
                      <a:pt x="56" y="46"/>
                      <a:pt x="58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7"/>
                      <a:pt x="59" y="46"/>
                      <a:pt x="58" y="46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55" y="49"/>
                      <a:pt x="54" y="52"/>
                      <a:pt x="58" y="51"/>
                    </a:cubicBezTo>
                    <a:cubicBezTo>
                      <a:pt x="59" y="50"/>
                      <a:pt x="56" y="52"/>
                      <a:pt x="56" y="52"/>
                    </a:cubicBezTo>
                    <a:cubicBezTo>
                      <a:pt x="60" y="51"/>
                      <a:pt x="56" y="55"/>
                      <a:pt x="61" y="53"/>
                    </a:cubicBezTo>
                    <a:cubicBezTo>
                      <a:pt x="63" y="53"/>
                      <a:pt x="68" y="50"/>
                      <a:pt x="68" y="50"/>
                    </a:cubicBezTo>
                    <a:cubicBezTo>
                      <a:pt x="65" y="50"/>
                      <a:pt x="66" y="47"/>
                      <a:pt x="68" y="44"/>
                    </a:cubicBezTo>
                    <a:cubicBezTo>
                      <a:pt x="67" y="44"/>
                      <a:pt x="66" y="43"/>
                      <a:pt x="6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1" name="Freeform 374">
                <a:extLst>
                  <a:ext uri="{FF2B5EF4-FFF2-40B4-BE49-F238E27FC236}">
                    <a16:creationId xmlns:a16="http://schemas.microsoft.com/office/drawing/2014/main" id="{F31BB266-092D-984F-8BF3-38A1998083F6}"/>
                  </a:ext>
                </a:extLst>
              </p:cNvPr>
              <p:cNvSpPr/>
              <p:nvPr/>
            </p:nvSpPr>
            <p:spPr bwMode="auto">
              <a:xfrm flipH="1">
                <a:off x="3472" y="207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2" name="Freeform 375">
                <a:extLst>
                  <a:ext uri="{FF2B5EF4-FFF2-40B4-BE49-F238E27FC236}">
                    <a16:creationId xmlns:a16="http://schemas.microsoft.com/office/drawing/2014/main" id="{51EBC094-A6DD-434E-8029-90D18864E443}"/>
                  </a:ext>
                </a:extLst>
              </p:cNvPr>
              <p:cNvSpPr/>
              <p:nvPr/>
            </p:nvSpPr>
            <p:spPr bwMode="auto">
              <a:xfrm>
                <a:off x="4219" y="2506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1 w 1"/>
                  <a:gd name="T5" fmla="*/ 0 h 2"/>
                  <a:gd name="T6" fmla="*/ 0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3" name="Freeform 376">
                <a:extLst>
                  <a:ext uri="{FF2B5EF4-FFF2-40B4-BE49-F238E27FC236}">
                    <a16:creationId xmlns:a16="http://schemas.microsoft.com/office/drawing/2014/main" id="{BA69BAD5-3B53-DE49-BB14-16A149E03E77}"/>
                  </a:ext>
                </a:extLst>
              </p:cNvPr>
              <p:cNvSpPr/>
              <p:nvPr/>
            </p:nvSpPr>
            <p:spPr bwMode="auto">
              <a:xfrm>
                <a:off x="4228" y="2482"/>
                <a:ext cx="6" cy="3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4" name="Freeform 377">
                <a:extLst>
                  <a:ext uri="{FF2B5EF4-FFF2-40B4-BE49-F238E27FC236}">
                    <a16:creationId xmlns:a16="http://schemas.microsoft.com/office/drawing/2014/main" id="{C00803B4-EBE7-A547-9981-4D33D5A29DD8}"/>
                  </a:ext>
                </a:extLst>
              </p:cNvPr>
              <p:cNvSpPr/>
              <p:nvPr/>
            </p:nvSpPr>
            <p:spPr bwMode="auto">
              <a:xfrm flipH="1">
                <a:off x="3472" y="2073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1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5" name="Freeform 378">
                <a:extLst>
                  <a:ext uri="{FF2B5EF4-FFF2-40B4-BE49-F238E27FC236}">
                    <a16:creationId xmlns:a16="http://schemas.microsoft.com/office/drawing/2014/main" id="{5F432368-B1AA-2149-824E-B4E16E81B4E3}"/>
                  </a:ext>
                </a:extLst>
              </p:cNvPr>
              <p:cNvSpPr/>
              <p:nvPr/>
            </p:nvSpPr>
            <p:spPr bwMode="auto">
              <a:xfrm flipH="1">
                <a:off x="3472" y="20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6" name="Freeform 379">
                <a:extLst>
                  <a:ext uri="{FF2B5EF4-FFF2-40B4-BE49-F238E27FC236}">
                    <a16:creationId xmlns:a16="http://schemas.microsoft.com/office/drawing/2014/main" id="{ABD5855D-6204-3943-9248-B0AA8E15CBA4}"/>
                  </a:ext>
                </a:extLst>
              </p:cNvPr>
              <p:cNvSpPr/>
              <p:nvPr/>
            </p:nvSpPr>
            <p:spPr bwMode="auto">
              <a:xfrm>
                <a:off x="4219" y="2510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1" y="1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7" name="Freeform 380">
                <a:extLst>
                  <a:ext uri="{FF2B5EF4-FFF2-40B4-BE49-F238E27FC236}">
                    <a16:creationId xmlns:a16="http://schemas.microsoft.com/office/drawing/2014/main" id="{E2833744-5696-6E4F-89CF-624300A41875}"/>
                  </a:ext>
                </a:extLst>
              </p:cNvPr>
              <p:cNvSpPr/>
              <p:nvPr/>
            </p:nvSpPr>
            <p:spPr bwMode="auto">
              <a:xfrm>
                <a:off x="4221" y="2514"/>
                <a:ext cx="3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8" name="Oval 381">
                <a:extLst>
                  <a:ext uri="{FF2B5EF4-FFF2-40B4-BE49-F238E27FC236}">
                    <a16:creationId xmlns:a16="http://schemas.microsoft.com/office/drawing/2014/main" id="{C198DFD0-373C-174B-AE81-FFB8FAA4B6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05" y="22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39" name="Freeform 382">
                <a:extLst>
                  <a:ext uri="{FF2B5EF4-FFF2-40B4-BE49-F238E27FC236}">
                    <a16:creationId xmlns:a16="http://schemas.microsoft.com/office/drawing/2014/main" id="{5AE93D1F-8496-B04F-8932-869AE8A77D33}"/>
                  </a:ext>
                </a:extLst>
              </p:cNvPr>
              <p:cNvSpPr/>
              <p:nvPr/>
            </p:nvSpPr>
            <p:spPr bwMode="auto">
              <a:xfrm>
                <a:off x="4217" y="2510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0" name="Freeform 383">
                <a:extLst>
                  <a:ext uri="{FF2B5EF4-FFF2-40B4-BE49-F238E27FC236}">
                    <a16:creationId xmlns:a16="http://schemas.microsoft.com/office/drawing/2014/main" id="{6E299528-C7B0-FA4B-87DF-3067E4F7BA89}"/>
                  </a:ext>
                </a:extLst>
              </p:cNvPr>
              <p:cNvSpPr/>
              <p:nvPr/>
            </p:nvSpPr>
            <p:spPr bwMode="auto">
              <a:xfrm flipH="1">
                <a:off x="4296" y="255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1" name="Freeform 384">
                <a:extLst>
                  <a:ext uri="{FF2B5EF4-FFF2-40B4-BE49-F238E27FC236}">
                    <a16:creationId xmlns:a16="http://schemas.microsoft.com/office/drawing/2014/main" id="{CAD06D8C-819D-DB4C-AD9C-DE267BA20C9F}"/>
                  </a:ext>
                </a:extLst>
              </p:cNvPr>
              <p:cNvSpPr/>
              <p:nvPr/>
            </p:nvSpPr>
            <p:spPr bwMode="auto">
              <a:xfrm flipH="1">
                <a:off x="4289" y="25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2" name="Freeform 385">
                <a:extLst>
                  <a:ext uri="{FF2B5EF4-FFF2-40B4-BE49-F238E27FC236}">
                    <a16:creationId xmlns:a16="http://schemas.microsoft.com/office/drawing/2014/main" id="{A8887F0D-9DFD-0548-898E-9A0B4A78CEBD}"/>
                  </a:ext>
                </a:extLst>
              </p:cNvPr>
              <p:cNvSpPr/>
              <p:nvPr/>
            </p:nvSpPr>
            <p:spPr bwMode="auto">
              <a:xfrm>
                <a:off x="4296" y="2552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3" name="Freeform 386">
                <a:extLst>
                  <a:ext uri="{FF2B5EF4-FFF2-40B4-BE49-F238E27FC236}">
                    <a16:creationId xmlns:a16="http://schemas.microsoft.com/office/drawing/2014/main" id="{B010BD91-E5E7-8648-962D-880F7834A374}"/>
                  </a:ext>
                </a:extLst>
              </p:cNvPr>
              <p:cNvSpPr/>
              <p:nvPr/>
            </p:nvSpPr>
            <p:spPr bwMode="auto">
              <a:xfrm>
                <a:off x="4306" y="2555"/>
                <a:ext cx="2" cy="4"/>
              </a:xfrm>
              <a:custGeom>
                <a:avLst/>
                <a:gdLst>
                  <a:gd name="T0" fmla="*/ 0 w 2"/>
                  <a:gd name="T1" fmla="*/ 4 h 4"/>
                  <a:gd name="T2" fmla="*/ 0 w 2"/>
                  <a:gd name="T3" fmla="*/ 4 h 4"/>
                  <a:gd name="T4" fmla="*/ 2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lnTo>
                      <a:pt x="0" y="4"/>
                    </a:lnTo>
                    <a:lnTo>
                      <a:pt x="2" y="0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4" name="Freeform 387">
                <a:extLst>
                  <a:ext uri="{FF2B5EF4-FFF2-40B4-BE49-F238E27FC236}">
                    <a16:creationId xmlns:a16="http://schemas.microsoft.com/office/drawing/2014/main" id="{9BBB66D3-DE83-9F41-B1DE-431370E6BA74}"/>
                  </a:ext>
                </a:extLst>
              </p:cNvPr>
              <p:cNvSpPr/>
              <p:nvPr/>
            </p:nvSpPr>
            <p:spPr bwMode="auto">
              <a:xfrm>
                <a:off x="3903" y="227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5" name="Freeform 388">
                <a:extLst>
                  <a:ext uri="{FF2B5EF4-FFF2-40B4-BE49-F238E27FC236}">
                    <a16:creationId xmlns:a16="http://schemas.microsoft.com/office/drawing/2014/main" id="{6DADA60C-FABD-BE4D-99E4-E25C559F621C}"/>
                  </a:ext>
                </a:extLst>
              </p:cNvPr>
              <p:cNvSpPr/>
              <p:nvPr/>
            </p:nvSpPr>
            <p:spPr bwMode="auto">
              <a:xfrm flipH="1">
                <a:off x="3901" y="2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6" name="Freeform 389">
                <a:extLst>
                  <a:ext uri="{FF2B5EF4-FFF2-40B4-BE49-F238E27FC236}">
                    <a16:creationId xmlns:a16="http://schemas.microsoft.com/office/drawing/2014/main" id="{19BC9417-5FF7-8F40-8CB7-6E0ABAAC3B3E}"/>
                  </a:ext>
                </a:extLst>
              </p:cNvPr>
              <p:cNvSpPr/>
              <p:nvPr/>
            </p:nvSpPr>
            <p:spPr bwMode="auto">
              <a:xfrm flipH="1">
                <a:off x="4285" y="25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7" name="Freeform 390">
                <a:extLst>
                  <a:ext uri="{FF2B5EF4-FFF2-40B4-BE49-F238E27FC236}">
                    <a16:creationId xmlns:a16="http://schemas.microsoft.com/office/drawing/2014/main" id="{7ACC3326-2A51-7449-B70C-1AAE7431A7D5}"/>
                  </a:ext>
                </a:extLst>
              </p:cNvPr>
              <p:cNvSpPr/>
              <p:nvPr/>
            </p:nvSpPr>
            <p:spPr bwMode="auto">
              <a:xfrm flipH="1">
                <a:off x="3472" y="20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8" name="Rectangle 391">
                <a:extLst>
                  <a:ext uri="{FF2B5EF4-FFF2-40B4-BE49-F238E27FC236}">
                    <a16:creationId xmlns:a16="http://schemas.microsoft.com/office/drawing/2014/main" id="{533BDAFF-C8B7-2E4E-A02F-17A117A43B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72" y="207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49" name="Freeform 392">
                <a:extLst>
                  <a:ext uri="{FF2B5EF4-FFF2-40B4-BE49-F238E27FC236}">
                    <a16:creationId xmlns:a16="http://schemas.microsoft.com/office/drawing/2014/main" id="{D0C8DD3F-3AE4-AE45-8DCA-40A425385473}"/>
                  </a:ext>
                </a:extLst>
              </p:cNvPr>
              <p:cNvSpPr/>
              <p:nvPr/>
            </p:nvSpPr>
            <p:spPr bwMode="auto">
              <a:xfrm>
                <a:off x="4277" y="249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0" name="Freeform 393">
                <a:extLst>
                  <a:ext uri="{FF2B5EF4-FFF2-40B4-BE49-F238E27FC236}">
                    <a16:creationId xmlns:a16="http://schemas.microsoft.com/office/drawing/2014/main" id="{536D6117-4E60-3141-B612-BA45C36A86FD}"/>
                  </a:ext>
                </a:extLst>
              </p:cNvPr>
              <p:cNvSpPr/>
              <p:nvPr/>
            </p:nvSpPr>
            <p:spPr bwMode="auto">
              <a:xfrm flipH="1"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1" name="Freeform 394">
                <a:extLst>
                  <a:ext uri="{FF2B5EF4-FFF2-40B4-BE49-F238E27FC236}">
                    <a16:creationId xmlns:a16="http://schemas.microsoft.com/office/drawing/2014/main" id="{D6E604F7-1136-4F42-9F0C-DB8D5615B6FE}"/>
                  </a:ext>
                </a:extLst>
              </p:cNvPr>
              <p:cNvSpPr/>
              <p:nvPr/>
            </p:nvSpPr>
            <p:spPr bwMode="auto">
              <a:xfrm flipH="1">
                <a:off x="4255" y="25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2" name="Freeform 395">
                <a:extLst>
                  <a:ext uri="{FF2B5EF4-FFF2-40B4-BE49-F238E27FC236}">
                    <a16:creationId xmlns:a16="http://schemas.microsoft.com/office/drawing/2014/main" id="{6F7D8A22-AA83-5741-8B0B-0AFA68A0D79E}"/>
                  </a:ext>
                </a:extLst>
              </p:cNvPr>
              <p:cNvSpPr/>
              <p:nvPr/>
            </p:nvSpPr>
            <p:spPr bwMode="auto">
              <a:xfrm>
                <a:off x="3678" y="2461"/>
                <a:ext cx="19" cy="13"/>
              </a:xfrm>
              <a:custGeom>
                <a:avLst/>
                <a:gdLst>
                  <a:gd name="T0" fmla="*/ 0 w 9"/>
                  <a:gd name="T1" fmla="*/ 0 h 6"/>
                  <a:gd name="T2" fmla="*/ 9 w 9"/>
                  <a:gd name="T3" fmla="*/ 6 h 6"/>
                  <a:gd name="T4" fmla="*/ 0 w 9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3" name="Freeform 396">
                <a:extLst>
                  <a:ext uri="{FF2B5EF4-FFF2-40B4-BE49-F238E27FC236}">
                    <a16:creationId xmlns:a16="http://schemas.microsoft.com/office/drawing/2014/main" id="{426147CB-D130-7C44-BB76-1E94A2FD8128}"/>
                  </a:ext>
                </a:extLst>
              </p:cNvPr>
              <p:cNvSpPr/>
              <p:nvPr/>
            </p:nvSpPr>
            <p:spPr bwMode="auto">
              <a:xfrm>
                <a:off x="3496" y="2319"/>
                <a:ext cx="4" cy="6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3 h 3"/>
                  <a:gd name="T4" fmla="*/ 2 w 2"/>
                  <a:gd name="T5" fmla="*/ 1 h 3"/>
                  <a:gd name="T6" fmla="*/ 1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2" y="2"/>
                      <a:pt x="2" y="2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4" name="Freeform 397">
                <a:extLst>
                  <a:ext uri="{FF2B5EF4-FFF2-40B4-BE49-F238E27FC236}">
                    <a16:creationId xmlns:a16="http://schemas.microsoft.com/office/drawing/2014/main" id="{2681B3A9-D199-854E-995C-D8473629704B}"/>
                  </a:ext>
                </a:extLst>
              </p:cNvPr>
              <p:cNvSpPr/>
              <p:nvPr/>
            </p:nvSpPr>
            <p:spPr bwMode="auto">
              <a:xfrm>
                <a:off x="3483" y="2156"/>
                <a:ext cx="6" cy="4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0" y="0"/>
                      <a:pt x="3" y="1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5" name="Freeform 398">
                <a:extLst>
                  <a:ext uri="{FF2B5EF4-FFF2-40B4-BE49-F238E27FC236}">
                    <a16:creationId xmlns:a16="http://schemas.microsoft.com/office/drawing/2014/main" id="{6595229E-5F61-F24A-B93F-2660380CA98B}"/>
                  </a:ext>
                </a:extLst>
              </p:cNvPr>
              <p:cNvSpPr/>
              <p:nvPr/>
            </p:nvSpPr>
            <p:spPr bwMode="auto">
              <a:xfrm>
                <a:off x="3534" y="2347"/>
                <a:ext cx="13" cy="6"/>
              </a:xfrm>
              <a:custGeom>
                <a:avLst/>
                <a:gdLst>
                  <a:gd name="T0" fmla="*/ 0 w 6"/>
                  <a:gd name="T1" fmla="*/ 0 h 3"/>
                  <a:gd name="T2" fmla="*/ 4 w 6"/>
                  <a:gd name="T3" fmla="*/ 3 h 3"/>
                  <a:gd name="T4" fmla="*/ 0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2"/>
                      <a:pt x="3" y="3"/>
                      <a:pt x="4" y="3"/>
                    </a:cubicBezTo>
                    <a:cubicBezTo>
                      <a:pt x="6" y="3"/>
                      <a:pt x="1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6" name="Freeform 399">
                <a:extLst>
                  <a:ext uri="{FF2B5EF4-FFF2-40B4-BE49-F238E27FC236}">
                    <a16:creationId xmlns:a16="http://schemas.microsoft.com/office/drawing/2014/main" id="{2A76694D-9739-8440-9513-0C5589895BBE}"/>
                  </a:ext>
                </a:extLst>
              </p:cNvPr>
              <p:cNvSpPr/>
              <p:nvPr/>
            </p:nvSpPr>
            <p:spPr bwMode="auto">
              <a:xfrm>
                <a:off x="3466" y="2090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7" name="Freeform 400">
                <a:extLst>
                  <a:ext uri="{FF2B5EF4-FFF2-40B4-BE49-F238E27FC236}">
                    <a16:creationId xmlns:a16="http://schemas.microsoft.com/office/drawing/2014/main" id="{5D4B3094-B6DB-504E-9333-76516C8ACD87}"/>
                  </a:ext>
                </a:extLst>
              </p:cNvPr>
              <p:cNvSpPr/>
              <p:nvPr/>
            </p:nvSpPr>
            <p:spPr bwMode="auto">
              <a:xfrm>
                <a:off x="3466" y="2103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8" name="Freeform 401">
                <a:extLst>
                  <a:ext uri="{FF2B5EF4-FFF2-40B4-BE49-F238E27FC236}">
                    <a16:creationId xmlns:a16="http://schemas.microsoft.com/office/drawing/2014/main" id="{65FA08ED-6BC1-F849-89FA-DE0E97905694}"/>
                  </a:ext>
                </a:extLst>
              </p:cNvPr>
              <p:cNvSpPr/>
              <p:nvPr/>
            </p:nvSpPr>
            <p:spPr bwMode="auto">
              <a:xfrm>
                <a:off x="3477" y="2152"/>
                <a:ext cx="4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1"/>
                      <a:pt x="1" y="0"/>
                    </a:cubicBezTo>
                    <a:cubicBezTo>
                      <a:pt x="0" y="2"/>
                      <a:pt x="1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59" name="Freeform 402">
                <a:extLst>
                  <a:ext uri="{FF2B5EF4-FFF2-40B4-BE49-F238E27FC236}">
                    <a16:creationId xmlns:a16="http://schemas.microsoft.com/office/drawing/2014/main" id="{7F0CD2A4-5E10-F249-A24E-0A529BA40687}"/>
                  </a:ext>
                </a:extLst>
              </p:cNvPr>
              <p:cNvSpPr/>
              <p:nvPr/>
            </p:nvSpPr>
            <p:spPr bwMode="auto">
              <a:xfrm>
                <a:off x="3466" y="2096"/>
                <a:ext cx="8" cy="5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2 w 4"/>
                  <a:gd name="T5" fmla="*/ 2 h 2"/>
                  <a:gd name="T6" fmla="*/ 2 w 4"/>
                  <a:gd name="T7" fmla="*/ 1 h 2"/>
                  <a:gd name="T8" fmla="*/ 4 w 4"/>
                  <a:gd name="T9" fmla="*/ 0 h 2"/>
                  <a:gd name="T10" fmla="*/ 0 w 4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3" y="1"/>
                      <a:pt x="2" y="1"/>
                    </a:cubicBezTo>
                    <a:cubicBezTo>
                      <a:pt x="3" y="0"/>
                      <a:pt x="4" y="1"/>
                      <a:pt x="4" y="0"/>
                    </a:cubicBezTo>
                    <a:cubicBezTo>
                      <a:pt x="3" y="0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0" name="Freeform 403">
                <a:extLst>
                  <a:ext uri="{FF2B5EF4-FFF2-40B4-BE49-F238E27FC236}">
                    <a16:creationId xmlns:a16="http://schemas.microsoft.com/office/drawing/2014/main" id="{018000B8-AA6D-B442-B13C-78A08D8A09E3}"/>
                  </a:ext>
                </a:extLst>
              </p:cNvPr>
              <p:cNvSpPr/>
              <p:nvPr/>
            </p:nvSpPr>
            <p:spPr bwMode="auto">
              <a:xfrm>
                <a:off x="3470" y="210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1" name="Freeform 404">
                <a:extLst>
                  <a:ext uri="{FF2B5EF4-FFF2-40B4-BE49-F238E27FC236}">
                    <a16:creationId xmlns:a16="http://schemas.microsoft.com/office/drawing/2014/main" id="{179D10E8-CA08-2145-A5BB-B2C3B20FFBFF}"/>
                  </a:ext>
                </a:extLst>
              </p:cNvPr>
              <p:cNvSpPr/>
              <p:nvPr/>
            </p:nvSpPr>
            <p:spPr bwMode="auto">
              <a:xfrm>
                <a:off x="3718" y="2501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0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  <p:sp>
            <p:nvSpPr>
              <p:cNvPr id="362" name="Freeform 405">
                <a:extLst>
                  <a:ext uri="{FF2B5EF4-FFF2-40B4-BE49-F238E27FC236}">
                    <a16:creationId xmlns:a16="http://schemas.microsoft.com/office/drawing/2014/main" id="{A367D16A-B737-2B4C-8A75-F224D5990E4B}"/>
                  </a:ext>
                </a:extLst>
              </p:cNvPr>
              <p:cNvSpPr/>
              <p:nvPr/>
            </p:nvSpPr>
            <p:spPr bwMode="auto">
              <a:xfrm>
                <a:off x="3629" y="2417"/>
                <a:ext cx="7" cy="6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0 h 3"/>
                  <a:gd name="T4" fmla="*/ 2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3" y="2"/>
                      <a:pt x="1" y="1"/>
                      <a:pt x="0" y="0"/>
                    </a:cubicBezTo>
                    <a:cubicBezTo>
                      <a:pt x="0" y="1"/>
                      <a:pt x="1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方正卡通简体" panose="03000509000000000000" pitchFamily="65" charset="-122"/>
                  <a:ea typeface="方正卡通简体" panose="03000509000000000000" pitchFamily="65" charset="-122"/>
                  <a:sym typeface="方正卡通简体" panose="03000509000000000000" pitchFamily="65" charset="-122"/>
                </a:endParaRPr>
              </a:p>
            </p:txBody>
          </p:sp>
        </p:grpSp>
        <p:sp>
          <p:nvSpPr>
            <p:cNvPr id="117" name="Freeform 407">
              <a:extLst>
                <a:ext uri="{FF2B5EF4-FFF2-40B4-BE49-F238E27FC236}">
                  <a16:creationId xmlns:a16="http://schemas.microsoft.com/office/drawing/2014/main" id="{9EF0E1D4-334C-1546-A40A-3A06874B1C21}"/>
                </a:ext>
              </a:extLst>
            </p:cNvPr>
            <p:cNvSpPr/>
            <p:nvPr/>
          </p:nvSpPr>
          <p:spPr bwMode="auto">
            <a:xfrm>
              <a:off x="3716" y="2495"/>
              <a:ext cx="5" cy="4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18" name="Freeform 408">
              <a:extLst>
                <a:ext uri="{FF2B5EF4-FFF2-40B4-BE49-F238E27FC236}">
                  <a16:creationId xmlns:a16="http://schemas.microsoft.com/office/drawing/2014/main" id="{7FE09FA8-3F39-E34F-B3CA-5D992CB4713D}"/>
                </a:ext>
              </a:extLst>
            </p:cNvPr>
            <p:cNvSpPr/>
            <p:nvPr/>
          </p:nvSpPr>
          <p:spPr bwMode="auto">
            <a:xfrm>
              <a:off x="3706" y="2480"/>
              <a:ext cx="10" cy="15"/>
            </a:xfrm>
            <a:custGeom>
              <a:avLst/>
              <a:gdLst>
                <a:gd name="T0" fmla="*/ 5 w 5"/>
                <a:gd name="T1" fmla="*/ 7 h 7"/>
                <a:gd name="T2" fmla="*/ 2 w 5"/>
                <a:gd name="T3" fmla="*/ 3 h 7"/>
                <a:gd name="T4" fmla="*/ 2 w 5"/>
                <a:gd name="T5" fmla="*/ 1 h 7"/>
                <a:gd name="T6" fmla="*/ 3 w 5"/>
                <a:gd name="T7" fmla="*/ 7 h 7"/>
                <a:gd name="T8" fmla="*/ 3 w 5"/>
                <a:gd name="T9" fmla="*/ 7 h 7"/>
                <a:gd name="T10" fmla="*/ 5 w 5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5" y="7"/>
                  </a:moveTo>
                  <a:cubicBezTo>
                    <a:pt x="4" y="5"/>
                    <a:pt x="4" y="3"/>
                    <a:pt x="2" y="3"/>
                  </a:cubicBezTo>
                  <a:cubicBezTo>
                    <a:pt x="1" y="1"/>
                    <a:pt x="4" y="3"/>
                    <a:pt x="2" y="1"/>
                  </a:cubicBezTo>
                  <a:cubicBezTo>
                    <a:pt x="0" y="0"/>
                    <a:pt x="1" y="4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19" name="Freeform 409">
              <a:extLst>
                <a:ext uri="{FF2B5EF4-FFF2-40B4-BE49-F238E27FC236}">
                  <a16:creationId xmlns:a16="http://schemas.microsoft.com/office/drawing/2014/main" id="{42F2CCD5-1F14-C641-91C5-6A78AE2CFD89}"/>
                </a:ext>
              </a:extLst>
            </p:cNvPr>
            <p:cNvSpPr/>
            <p:nvPr/>
          </p:nvSpPr>
          <p:spPr bwMode="auto">
            <a:xfrm>
              <a:off x="3782" y="3038"/>
              <a:ext cx="2" cy="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1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20" name="Freeform 410">
              <a:extLst>
                <a:ext uri="{FF2B5EF4-FFF2-40B4-BE49-F238E27FC236}">
                  <a16:creationId xmlns:a16="http://schemas.microsoft.com/office/drawing/2014/main" id="{E7188130-E077-7346-8D5D-FB4C6B93A539}"/>
                </a:ext>
              </a:extLst>
            </p:cNvPr>
            <p:cNvSpPr/>
            <p:nvPr/>
          </p:nvSpPr>
          <p:spPr bwMode="auto">
            <a:xfrm>
              <a:off x="3631" y="2249"/>
              <a:ext cx="3" cy="2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21" name="Freeform 411">
              <a:extLst>
                <a:ext uri="{FF2B5EF4-FFF2-40B4-BE49-F238E27FC236}">
                  <a16:creationId xmlns:a16="http://schemas.microsoft.com/office/drawing/2014/main" id="{60CC46AD-6DAA-3C42-A272-4FA8CB4AEE08}"/>
                </a:ext>
              </a:extLst>
            </p:cNvPr>
            <p:cNvSpPr/>
            <p:nvPr/>
          </p:nvSpPr>
          <p:spPr bwMode="auto">
            <a:xfrm flipH="1">
              <a:off x="3988" y="3019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22" name="Freeform 412">
              <a:extLst>
                <a:ext uri="{FF2B5EF4-FFF2-40B4-BE49-F238E27FC236}">
                  <a16:creationId xmlns:a16="http://schemas.microsoft.com/office/drawing/2014/main" id="{2D9D9E99-8180-3743-874E-5B1C1C45B5C8}"/>
                </a:ext>
              </a:extLst>
            </p:cNvPr>
            <p:cNvSpPr/>
            <p:nvPr/>
          </p:nvSpPr>
          <p:spPr bwMode="auto">
            <a:xfrm flipH="1">
              <a:off x="3856" y="3002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23" name="Freeform 413">
              <a:extLst>
                <a:ext uri="{FF2B5EF4-FFF2-40B4-BE49-F238E27FC236}">
                  <a16:creationId xmlns:a16="http://schemas.microsoft.com/office/drawing/2014/main" id="{4F0D95D6-CE46-6747-A407-B7D89DA0BA71}"/>
                </a:ext>
              </a:extLst>
            </p:cNvPr>
            <p:cNvSpPr/>
            <p:nvPr/>
          </p:nvSpPr>
          <p:spPr bwMode="auto">
            <a:xfrm>
              <a:off x="3924" y="2998"/>
              <a:ext cx="2" cy="2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24" name="Freeform 414">
              <a:extLst>
                <a:ext uri="{FF2B5EF4-FFF2-40B4-BE49-F238E27FC236}">
                  <a16:creationId xmlns:a16="http://schemas.microsoft.com/office/drawing/2014/main" id="{979D1F1C-D393-4E4A-9713-34CCC29286BD}"/>
                </a:ext>
              </a:extLst>
            </p:cNvPr>
            <p:cNvSpPr/>
            <p:nvPr/>
          </p:nvSpPr>
          <p:spPr bwMode="auto">
            <a:xfrm>
              <a:off x="3561" y="1990"/>
              <a:ext cx="3" cy="9"/>
            </a:xfrm>
            <a:custGeom>
              <a:avLst/>
              <a:gdLst>
                <a:gd name="T0" fmla="*/ 1 w 1"/>
                <a:gd name="T1" fmla="*/ 1 h 4"/>
                <a:gd name="T2" fmla="*/ 0 w 1"/>
                <a:gd name="T3" fmla="*/ 0 h 4"/>
                <a:gd name="T4" fmla="*/ 1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3"/>
                    <a:pt x="0" y="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25" name="Freeform 415">
              <a:extLst>
                <a:ext uri="{FF2B5EF4-FFF2-40B4-BE49-F238E27FC236}">
                  <a16:creationId xmlns:a16="http://schemas.microsoft.com/office/drawing/2014/main" id="{A0EBDE10-C736-384B-B9E6-2991420FB1AE}"/>
                </a:ext>
              </a:extLst>
            </p:cNvPr>
            <p:cNvSpPr/>
            <p:nvPr/>
          </p:nvSpPr>
          <p:spPr bwMode="auto">
            <a:xfrm>
              <a:off x="3795" y="3040"/>
              <a:ext cx="2" cy="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26" name="Freeform 416">
              <a:extLst>
                <a:ext uri="{FF2B5EF4-FFF2-40B4-BE49-F238E27FC236}">
                  <a16:creationId xmlns:a16="http://schemas.microsoft.com/office/drawing/2014/main" id="{06301E8E-723C-3C4F-BAD1-440C69339DA5}"/>
                </a:ext>
              </a:extLst>
            </p:cNvPr>
            <p:cNvSpPr/>
            <p:nvPr/>
          </p:nvSpPr>
          <p:spPr bwMode="auto">
            <a:xfrm flipH="1">
              <a:off x="3958" y="303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27" name="Freeform 417">
              <a:extLst>
                <a:ext uri="{FF2B5EF4-FFF2-40B4-BE49-F238E27FC236}">
                  <a16:creationId xmlns:a16="http://schemas.microsoft.com/office/drawing/2014/main" id="{3EA70B9B-E2C7-0D44-9C19-76949065BC7B}"/>
                </a:ext>
              </a:extLst>
            </p:cNvPr>
            <p:cNvSpPr/>
            <p:nvPr/>
          </p:nvSpPr>
          <p:spPr bwMode="auto">
            <a:xfrm flipH="1">
              <a:off x="3982" y="3027"/>
              <a:ext cx="0" cy="3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28" name="Freeform 418">
              <a:extLst>
                <a:ext uri="{FF2B5EF4-FFF2-40B4-BE49-F238E27FC236}">
                  <a16:creationId xmlns:a16="http://schemas.microsoft.com/office/drawing/2014/main" id="{D35D23D4-EC42-2F4C-A642-1F65E4124131}"/>
                </a:ext>
              </a:extLst>
            </p:cNvPr>
            <p:cNvSpPr/>
            <p:nvPr/>
          </p:nvSpPr>
          <p:spPr bwMode="auto">
            <a:xfrm flipH="1">
              <a:off x="3595" y="1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29" name="Freeform 419">
              <a:extLst>
                <a:ext uri="{FF2B5EF4-FFF2-40B4-BE49-F238E27FC236}">
                  <a16:creationId xmlns:a16="http://schemas.microsoft.com/office/drawing/2014/main" id="{81895419-7897-1945-9109-0972D400D9AD}"/>
                </a:ext>
              </a:extLst>
            </p:cNvPr>
            <p:cNvSpPr/>
            <p:nvPr/>
          </p:nvSpPr>
          <p:spPr bwMode="auto">
            <a:xfrm>
              <a:off x="3757" y="2981"/>
              <a:ext cx="2" cy="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30" name="Freeform 420">
              <a:extLst>
                <a:ext uri="{FF2B5EF4-FFF2-40B4-BE49-F238E27FC236}">
                  <a16:creationId xmlns:a16="http://schemas.microsoft.com/office/drawing/2014/main" id="{738A116E-68FB-CE46-8E4C-3991D5DEE879}"/>
                </a:ext>
              </a:extLst>
            </p:cNvPr>
            <p:cNvSpPr/>
            <p:nvPr/>
          </p:nvSpPr>
          <p:spPr bwMode="auto">
            <a:xfrm>
              <a:off x="3627" y="1789"/>
              <a:ext cx="2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31" name="Freeform 421">
              <a:extLst>
                <a:ext uri="{FF2B5EF4-FFF2-40B4-BE49-F238E27FC236}">
                  <a16:creationId xmlns:a16="http://schemas.microsoft.com/office/drawing/2014/main" id="{5F95F25D-7C30-4841-ABEC-755E59947405}"/>
                </a:ext>
              </a:extLst>
            </p:cNvPr>
            <p:cNvSpPr/>
            <p:nvPr/>
          </p:nvSpPr>
          <p:spPr bwMode="auto">
            <a:xfrm flipH="1">
              <a:off x="3578" y="179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32" name="Rectangle 422">
              <a:extLst>
                <a:ext uri="{FF2B5EF4-FFF2-40B4-BE49-F238E27FC236}">
                  <a16:creationId xmlns:a16="http://schemas.microsoft.com/office/drawing/2014/main" id="{90085701-2F92-AB45-9E9C-72ED2C8DB2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93" y="182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33" name="Freeform 423">
              <a:extLst>
                <a:ext uri="{FF2B5EF4-FFF2-40B4-BE49-F238E27FC236}">
                  <a16:creationId xmlns:a16="http://schemas.microsoft.com/office/drawing/2014/main" id="{7A1748AD-1C08-E44A-A23C-F8D563CA730F}"/>
                </a:ext>
              </a:extLst>
            </p:cNvPr>
            <p:cNvSpPr/>
            <p:nvPr/>
          </p:nvSpPr>
          <p:spPr bwMode="auto">
            <a:xfrm flipH="1">
              <a:off x="3593" y="1825"/>
              <a:ext cx="0" cy="2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34" name="Freeform 424">
              <a:extLst>
                <a:ext uri="{FF2B5EF4-FFF2-40B4-BE49-F238E27FC236}">
                  <a16:creationId xmlns:a16="http://schemas.microsoft.com/office/drawing/2014/main" id="{45394A14-3A40-3543-B8B6-EF2EEF0896F1}"/>
                </a:ext>
              </a:extLst>
            </p:cNvPr>
            <p:cNvSpPr/>
            <p:nvPr/>
          </p:nvSpPr>
          <p:spPr bwMode="auto">
            <a:xfrm flipH="1">
              <a:off x="3593" y="1825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35" name="Freeform 425">
              <a:extLst>
                <a:ext uri="{FF2B5EF4-FFF2-40B4-BE49-F238E27FC236}">
                  <a16:creationId xmlns:a16="http://schemas.microsoft.com/office/drawing/2014/main" id="{4CC92EE2-BF92-C64C-A11C-368E2BA7EF4B}"/>
                </a:ext>
              </a:extLst>
            </p:cNvPr>
            <p:cNvSpPr/>
            <p:nvPr/>
          </p:nvSpPr>
          <p:spPr bwMode="auto">
            <a:xfrm>
              <a:off x="3638" y="2417"/>
              <a:ext cx="6" cy="6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1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0" y="0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36" name="Freeform 426">
              <a:extLst>
                <a:ext uri="{FF2B5EF4-FFF2-40B4-BE49-F238E27FC236}">
                  <a16:creationId xmlns:a16="http://schemas.microsoft.com/office/drawing/2014/main" id="{A8859589-80D9-7448-B373-310F1F621E23}"/>
                </a:ext>
              </a:extLst>
            </p:cNvPr>
            <p:cNvSpPr/>
            <p:nvPr/>
          </p:nvSpPr>
          <p:spPr bwMode="auto">
            <a:xfrm>
              <a:off x="3708" y="2743"/>
              <a:ext cx="2" cy="7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3"/>
                    <a:pt x="1" y="0"/>
                    <a:pt x="0" y="0"/>
                  </a:cubicBezTo>
                  <a:cubicBezTo>
                    <a:pt x="0" y="0"/>
                    <a:pt x="0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37" name="Freeform 427">
              <a:extLst>
                <a:ext uri="{FF2B5EF4-FFF2-40B4-BE49-F238E27FC236}">
                  <a16:creationId xmlns:a16="http://schemas.microsoft.com/office/drawing/2014/main" id="{EC04BD06-1D0E-2F42-A06C-37243AC02848}"/>
                </a:ext>
              </a:extLst>
            </p:cNvPr>
            <p:cNvSpPr/>
            <p:nvPr/>
          </p:nvSpPr>
          <p:spPr bwMode="auto">
            <a:xfrm>
              <a:off x="3714" y="2737"/>
              <a:ext cx="4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38" name="Freeform 428">
              <a:extLst>
                <a:ext uri="{FF2B5EF4-FFF2-40B4-BE49-F238E27FC236}">
                  <a16:creationId xmlns:a16="http://schemas.microsoft.com/office/drawing/2014/main" id="{26CDCF82-DC05-E74E-9E49-35512BD97BC4}"/>
                </a:ext>
              </a:extLst>
            </p:cNvPr>
            <p:cNvSpPr/>
            <p:nvPr/>
          </p:nvSpPr>
          <p:spPr bwMode="auto">
            <a:xfrm>
              <a:off x="3706" y="2737"/>
              <a:ext cx="10" cy="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1 h 2"/>
                <a:gd name="T4" fmla="*/ 5 w 5"/>
                <a:gd name="T5" fmla="*/ 2 h 2"/>
                <a:gd name="T6" fmla="*/ 3 w 5"/>
                <a:gd name="T7" fmla="*/ 1 h 2"/>
                <a:gd name="T8" fmla="*/ 2 w 5"/>
                <a:gd name="T9" fmla="*/ 1 h 2"/>
                <a:gd name="T10" fmla="*/ 0 w 5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3" y="2"/>
                    <a:pt x="4" y="1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1" y="0"/>
                    <a:pt x="2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39" name="Freeform 429">
              <a:extLst>
                <a:ext uri="{FF2B5EF4-FFF2-40B4-BE49-F238E27FC236}">
                  <a16:creationId xmlns:a16="http://schemas.microsoft.com/office/drawing/2014/main" id="{F3A7728A-8CC7-BD45-AAAF-8AC5F44BA969}"/>
                </a:ext>
              </a:extLst>
            </p:cNvPr>
            <p:cNvSpPr/>
            <p:nvPr/>
          </p:nvSpPr>
          <p:spPr bwMode="auto">
            <a:xfrm>
              <a:off x="3755" y="2718"/>
              <a:ext cx="4" cy="6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2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40" name="Freeform 430">
              <a:extLst>
                <a:ext uri="{FF2B5EF4-FFF2-40B4-BE49-F238E27FC236}">
                  <a16:creationId xmlns:a16="http://schemas.microsoft.com/office/drawing/2014/main" id="{65918C53-6AF8-334D-8373-3F0B01F22824}"/>
                </a:ext>
              </a:extLst>
            </p:cNvPr>
            <p:cNvSpPr/>
            <p:nvPr/>
          </p:nvSpPr>
          <p:spPr bwMode="auto">
            <a:xfrm>
              <a:off x="3761" y="2733"/>
              <a:ext cx="4" cy="17"/>
            </a:xfrm>
            <a:custGeom>
              <a:avLst/>
              <a:gdLst>
                <a:gd name="T0" fmla="*/ 1 w 2"/>
                <a:gd name="T1" fmla="*/ 7 h 8"/>
                <a:gd name="T2" fmla="*/ 0 w 2"/>
                <a:gd name="T3" fmla="*/ 3 h 8"/>
                <a:gd name="T4" fmla="*/ 1 w 2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8">
                  <a:moveTo>
                    <a:pt x="1" y="7"/>
                  </a:moveTo>
                  <a:cubicBezTo>
                    <a:pt x="2" y="0"/>
                    <a:pt x="1" y="8"/>
                    <a:pt x="0" y="3"/>
                  </a:cubicBezTo>
                  <a:cubicBezTo>
                    <a:pt x="0" y="5"/>
                    <a:pt x="0" y="6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41" name="Freeform 431">
              <a:extLst>
                <a:ext uri="{FF2B5EF4-FFF2-40B4-BE49-F238E27FC236}">
                  <a16:creationId xmlns:a16="http://schemas.microsoft.com/office/drawing/2014/main" id="{DF211349-9A2A-5F48-A6F4-21FA19A8F584}"/>
                </a:ext>
              </a:extLst>
            </p:cNvPr>
            <p:cNvSpPr/>
            <p:nvPr/>
          </p:nvSpPr>
          <p:spPr bwMode="auto">
            <a:xfrm>
              <a:off x="3759" y="2720"/>
              <a:ext cx="2" cy="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42" name="Freeform 432">
              <a:extLst>
                <a:ext uri="{FF2B5EF4-FFF2-40B4-BE49-F238E27FC236}">
                  <a16:creationId xmlns:a16="http://schemas.microsoft.com/office/drawing/2014/main" id="{D526E47D-052A-3045-BF6F-A861A8CB65EE}"/>
                </a:ext>
              </a:extLst>
            </p:cNvPr>
            <p:cNvSpPr/>
            <p:nvPr/>
          </p:nvSpPr>
          <p:spPr bwMode="auto">
            <a:xfrm>
              <a:off x="3761" y="2714"/>
              <a:ext cx="6" cy="12"/>
            </a:xfrm>
            <a:custGeom>
              <a:avLst/>
              <a:gdLst>
                <a:gd name="T0" fmla="*/ 0 w 3"/>
                <a:gd name="T1" fmla="*/ 5 h 6"/>
                <a:gd name="T2" fmla="*/ 3 w 3"/>
                <a:gd name="T3" fmla="*/ 3 h 6"/>
                <a:gd name="T4" fmla="*/ 0 w 3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1" y="6"/>
                    <a:pt x="2" y="3"/>
                    <a:pt x="3" y="3"/>
                  </a:cubicBezTo>
                  <a:cubicBezTo>
                    <a:pt x="2" y="0"/>
                    <a:pt x="1" y="4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43" name="Freeform 433">
              <a:extLst>
                <a:ext uri="{FF2B5EF4-FFF2-40B4-BE49-F238E27FC236}">
                  <a16:creationId xmlns:a16="http://schemas.microsoft.com/office/drawing/2014/main" id="{02F99327-3203-8D47-BF14-0FAAA9F493F9}"/>
                </a:ext>
              </a:extLst>
            </p:cNvPr>
            <p:cNvSpPr/>
            <p:nvPr/>
          </p:nvSpPr>
          <p:spPr bwMode="auto">
            <a:xfrm flipH="1">
              <a:off x="3712" y="2737"/>
              <a:ext cx="0" cy="2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44" name="Freeform 434">
              <a:extLst>
                <a:ext uri="{FF2B5EF4-FFF2-40B4-BE49-F238E27FC236}">
                  <a16:creationId xmlns:a16="http://schemas.microsoft.com/office/drawing/2014/main" id="{FEF8C7B4-5CCD-334B-87A8-FDF59FD71B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42" y="2907"/>
              <a:ext cx="384" cy="146"/>
            </a:xfrm>
            <a:custGeom>
              <a:avLst/>
              <a:gdLst>
                <a:gd name="T0" fmla="*/ 150 w 181"/>
                <a:gd name="T1" fmla="*/ 21 h 69"/>
                <a:gd name="T2" fmla="*/ 144 w 181"/>
                <a:gd name="T3" fmla="*/ 25 h 69"/>
                <a:gd name="T4" fmla="*/ 103 w 181"/>
                <a:gd name="T5" fmla="*/ 42 h 69"/>
                <a:gd name="T6" fmla="*/ 91 w 181"/>
                <a:gd name="T7" fmla="*/ 45 h 69"/>
                <a:gd name="T8" fmla="*/ 79 w 181"/>
                <a:gd name="T9" fmla="*/ 44 h 69"/>
                <a:gd name="T10" fmla="*/ 60 w 181"/>
                <a:gd name="T11" fmla="*/ 44 h 69"/>
                <a:gd name="T12" fmla="*/ 50 w 181"/>
                <a:gd name="T13" fmla="*/ 47 h 69"/>
                <a:gd name="T14" fmla="*/ 32 w 181"/>
                <a:gd name="T15" fmla="*/ 47 h 69"/>
                <a:gd name="T16" fmla="*/ 22 w 181"/>
                <a:gd name="T17" fmla="*/ 44 h 69"/>
                <a:gd name="T18" fmla="*/ 10 w 181"/>
                <a:gd name="T19" fmla="*/ 39 h 69"/>
                <a:gd name="T20" fmla="*/ 10 w 181"/>
                <a:gd name="T21" fmla="*/ 37 h 69"/>
                <a:gd name="T22" fmla="*/ 10 w 181"/>
                <a:gd name="T23" fmla="*/ 35 h 69"/>
                <a:gd name="T24" fmla="*/ 10 w 181"/>
                <a:gd name="T25" fmla="*/ 34 h 69"/>
                <a:gd name="T26" fmla="*/ 10 w 181"/>
                <a:gd name="T27" fmla="*/ 30 h 69"/>
                <a:gd name="T28" fmla="*/ 2 w 181"/>
                <a:gd name="T29" fmla="*/ 32 h 69"/>
                <a:gd name="T30" fmla="*/ 6 w 181"/>
                <a:gd name="T31" fmla="*/ 44 h 69"/>
                <a:gd name="T32" fmla="*/ 10 w 181"/>
                <a:gd name="T33" fmla="*/ 51 h 69"/>
                <a:gd name="T34" fmla="*/ 4 w 181"/>
                <a:gd name="T35" fmla="*/ 55 h 69"/>
                <a:gd name="T36" fmla="*/ 8 w 181"/>
                <a:gd name="T37" fmla="*/ 58 h 69"/>
                <a:gd name="T38" fmla="*/ 13 w 181"/>
                <a:gd name="T39" fmla="*/ 57 h 69"/>
                <a:gd name="T40" fmla="*/ 13 w 181"/>
                <a:gd name="T41" fmla="*/ 60 h 69"/>
                <a:gd name="T42" fmla="*/ 19 w 181"/>
                <a:gd name="T43" fmla="*/ 57 h 69"/>
                <a:gd name="T44" fmla="*/ 20 w 181"/>
                <a:gd name="T45" fmla="*/ 63 h 69"/>
                <a:gd name="T46" fmla="*/ 22 w 181"/>
                <a:gd name="T47" fmla="*/ 66 h 69"/>
                <a:gd name="T48" fmla="*/ 24 w 181"/>
                <a:gd name="T49" fmla="*/ 64 h 69"/>
                <a:gd name="T50" fmla="*/ 28 w 181"/>
                <a:gd name="T51" fmla="*/ 64 h 69"/>
                <a:gd name="T52" fmla="*/ 31 w 181"/>
                <a:gd name="T53" fmla="*/ 66 h 69"/>
                <a:gd name="T54" fmla="*/ 36 w 181"/>
                <a:gd name="T55" fmla="*/ 58 h 69"/>
                <a:gd name="T56" fmla="*/ 36 w 181"/>
                <a:gd name="T57" fmla="*/ 65 h 69"/>
                <a:gd name="T58" fmla="*/ 46 w 181"/>
                <a:gd name="T59" fmla="*/ 67 h 69"/>
                <a:gd name="T60" fmla="*/ 50 w 181"/>
                <a:gd name="T61" fmla="*/ 66 h 69"/>
                <a:gd name="T62" fmla="*/ 55 w 181"/>
                <a:gd name="T63" fmla="*/ 62 h 69"/>
                <a:gd name="T64" fmla="*/ 65 w 181"/>
                <a:gd name="T65" fmla="*/ 66 h 69"/>
                <a:gd name="T66" fmla="*/ 69 w 181"/>
                <a:gd name="T67" fmla="*/ 63 h 69"/>
                <a:gd name="T68" fmla="*/ 71 w 181"/>
                <a:gd name="T69" fmla="*/ 63 h 69"/>
                <a:gd name="T70" fmla="*/ 72 w 181"/>
                <a:gd name="T71" fmla="*/ 61 h 69"/>
                <a:gd name="T72" fmla="*/ 76 w 181"/>
                <a:gd name="T73" fmla="*/ 65 h 69"/>
                <a:gd name="T74" fmla="*/ 79 w 181"/>
                <a:gd name="T75" fmla="*/ 63 h 69"/>
                <a:gd name="T76" fmla="*/ 88 w 181"/>
                <a:gd name="T77" fmla="*/ 60 h 69"/>
                <a:gd name="T78" fmla="*/ 92 w 181"/>
                <a:gd name="T79" fmla="*/ 62 h 69"/>
                <a:gd name="T80" fmla="*/ 98 w 181"/>
                <a:gd name="T81" fmla="*/ 60 h 69"/>
                <a:gd name="T82" fmla="*/ 102 w 181"/>
                <a:gd name="T83" fmla="*/ 59 h 69"/>
                <a:gd name="T84" fmla="*/ 103 w 181"/>
                <a:gd name="T85" fmla="*/ 59 h 69"/>
                <a:gd name="T86" fmla="*/ 108 w 181"/>
                <a:gd name="T87" fmla="*/ 58 h 69"/>
                <a:gd name="T88" fmla="*/ 115 w 181"/>
                <a:gd name="T89" fmla="*/ 53 h 69"/>
                <a:gd name="T90" fmla="*/ 117 w 181"/>
                <a:gd name="T91" fmla="*/ 52 h 69"/>
                <a:gd name="T92" fmla="*/ 122 w 181"/>
                <a:gd name="T93" fmla="*/ 45 h 69"/>
                <a:gd name="T94" fmla="*/ 127 w 181"/>
                <a:gd name="T95" fmla="*/ 45 h 69"/>
                <a:gd name="T96" fmla="*/ 134 w 181"/>
                <a:gd name="T97" fmla="*/ 43 h 69"/>
                <a:gd name="T98" fmla="*/ 139 w 181"/>
                <a:gd name="T99" fmla="*/ 41 h 69"/>
                <a:gd name="T100" fmla="*/ 152 w 181"/>
                <a:gd name="T101" fmla="*/ 37 h 69"/>
                <a:gd name="T102" fmla="*/ 156 w 181"/>
                <a:gd name="T103" fmla="*/ 35 h 69"/>
                <a:gd name="T104" fmla="*/ 163 w 181"/>
                <a:gd name="T105" fmla="*/ 27 h 69"/>
                <a:gd name="T106" fmla="*/ 167 w 181"/>
                <a:gd name="T107" fmla="*/ 19 h 69"/>
                <a:gd name="T108" fmla="*/ 10 w 181"/>
                <a:gd name="T109" fmla="*/ 31 h 69"/>
                <a:gd name="T110" fmla="*/ 10 w 181"/>
                <a:gd name="T111" fmla="*/ 35 h 69"/>
                <a:gd name="T112" fmla="*/ 9 w 181"/>
                <a:gd name="T113" fmla="*/ 34 h 69"/>
                <a:gd name="T114" fmla="*/ 7 w 181"/>
                <a:gd name="T115" fmla="*/ 35 h 69"/>
                <a:gd name="T116" fmla="*/ 8 w 181"/>
                <a:gd name="T117" fmla="*/ 36 h 69"/>
                <a:gd name="T118" fmla="*/ 10 w 181"/>
                <a:gd name="T11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" h="69">
                  <a:moveTo>
                    <a:pt x="177" y="5"/>
                  </a:moveTo>
                  <a:cubicBezTo>
                    <a:pt x="177" y="2"/>
                    <a:pt x="172" y="0"/>
                    <a:pt x="172" y="0"/>
                  </a:cubicBezTo>
                  <a:cubicBezTo>
                    <a:pt x="172" y="4"/>
                    <a:pt x="169" y="7"/>
                    <a:pt x="164" y="8"/>
                  </a:cubicBezTo>
                  <a:cubicBezTo>
                    <a:pt x="163" y="9"/>
                    <a:pt x="163" y="11"/>
                    <a:pt x="162" y="11"/>
                  </a:cubicBezTo>
                  <a:cubicBezTo>
                    <a:pt x="159" y="15"/>
                    <a:pt x="152" y="15"/>
                    <a:pt x="149" y="19"/>
                  </a:cubicBezTo>
                  <a:cubicBezTo>
                    <a:pt x="150" y="19"/>
                    <a:pt x="150" y="20"/>
                    <a:pt x="150" y="21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2"/>
                    <a:pt x="149" y="21"/>
                    <a:pt x="149" y="20"/>
                  </a:cubicBezTo>
                  <a:cubicBezTo>
                    <a:pt x="147" y="21"/>
                    <a:pt x="146" y="23"/>
                    <a:pt x="144" y="24"/>
                  </a:cubicBezTo>
                  <a:cubicBezTo>
                    <a:pt x="145" y="26"/>
                    <a:pt x="143" y="24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3" y="27"/>
                    <a:pt x="143" y="27"/>
                    <a:pt x="141" y="25"/>
                  </a:cubicBezTo>
                  <a:cubicBezTo>
                    <a:pt x="135" y="26"/>
                    <a:pt x="130" y="30"/>
                    <a:pt x="125" y="31"/>
                  </a:cubicBezTo>
                  <a:cubicBezTo>
                    <a:pt x="119" y="33"/>
                    <a:pt x="114" y="37"/>
                    <a:pt x="108" y="39"/>
                  </a:cubicBezTo>
                  <a:cubicBezTo>
                    <a:pt x="108" y="42"/>
                    <a:pt x="106" y="41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5" y="45"/>
                    <a:pt x="104" y="43"/>
                    <a:pt x="103" y="42"/>
                  </a:cubicBezTo>
                  <a:cubicBezTo>
                    <a:pt x="103" y="44"/>
                    <a:pt x="102" y="43"/>
                    <a:pt x="103" y="45"/>
                  </a:cubicBezTo>
                  <a:cubicBezTo>
                    <a:pt x="103" y="46"/>
                    <a:pt x="102" y="42"/>
                    <a:pt x="101" y="43"/>
                  </a:cubicBezTo>
                  <a:cubicBezTo>
                    <a:pt x="101" y="42"/>
                    <a:pt x="101" y="44"/>
                    <a:pt x="101" y="44"/>
                  </a:cubicBezTo>
                  <a:cubicBezTo>
                    <a:pt x="100" y="46"/>
                    <a:pt x="101" y="42"/>
                    <a:pt x="99" y="41"/>
                  </a:cubicBezTo>
                  <a:cubicBezTo>
                    <a:pt x="96" y="42"/>
                    <a:pt x="94" y="45"/>
                    <a:pt x="91" y="44"/>
                  </a:cubicBezTo>
                  <a:cubicBezTo>
                    <a:pt x="91" y="44"/>
                    <a:pt x="91" y="45"/>
                    <a:pt x="91" y="45"/>
                  </a:cubicBezTo>
                  <a:cubicBezTo>
                    <a:pt x="90" y="42"/>
                    <a:pt x="90" y="46"/>
                    <a:pt x="90" y="45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3"/>
                    <a:pt x="88" y="45"/>
                    <a:pt x="86" y="44"/>
                  </a:cubicBezTo>
                  <a:cubicBezTo>
                    <a:pt x="85" y="45"/>
                    <a:pt x="84" y="42"/>
                    <a:pt x="83" y="44"/>
                  </a:cubicBezTo>
                  <a:cubicBezTo>
                    <a:pt x="83" y="43"/>
                    <a:pt x="83" y="43"/>
                    <a:pt x="82" y="43"/>
                  </a:cubicBezTo>
                  <a:cubicBezTo>
                    <a:pt x="82" y="47"/>
                    <a:pt x="80" y="42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6" y="44"/>
                    <a:pt x="73" y="43"/>
                    <a:pt x="70" y="46"/>
                  </a:cubicBezTo>
                  <a:cubicBezTo>
                    <a:pt x="68" y="46"/>
                    <a:pt x="66" y="43"/>
                    <a:pt x="64" y="4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4" y="45"/>
                    <a:pt x="64" y="44"/>
                  </a:cubicBezTo>
                  <a:cubicBezTo>
                    <a:pt x="63" y="46"/>
                    <a:pt x="61" y="44"/>
                    <a:pt x="60" y="44"/>
                  </a:cubicBezTo>
                  <a:cubicBezTo>
                    <a:pt x="60" y="45"/>
                    <a:pt x="60" y="45"/>
                    <a:pt x="60" y="46"/>
                  </a:cubicBezTo>
                  <a:cubicBezTo>
                    <a:pt x="59" y="43"/>
                    <a:pt x="57" y="47"/>
                    <a:pt x="55" y="45"/>
                  </a:cubicBezTo>
                  <a:cubicBezTo>
                    <a:pt x="56" y="48"/>
                    <a:pt x="55" y="47"/>
                    <a:pt x="54" y="48"/>
                  </a:cubicBezTo>
                  <a:cubicBezTo>
                    <a:pt x="54" y="47"/>
                    <a:pt x="54" y="46"/>
                    <a:pt x="54" y="46"/>
                  </a:cubicBezTo>
                  <a:cubicBezTo>
                    <a:pt x="53" y="46"/>
                    <a:pt x="52" y="46"/>
                    <a:pt x="51" y="45"/>
                  </a:cubicBezTo>
                  <a:cubicBezTo>
                    <a:pt x="51" y="46"/>
                    <a:pt x="50" y="48"/>
                    <a:pt x="50" y="47"/>
                  </a:cubicBezTo>
                  <a:cubicBezTo>
                    <a:pt x="49" y="45"/>
                    <a:pt x="48" y="47"/>
                    <a:pt x="48" y="46"/>
                  </a:cubicBezTo>
                  <a:cubicBezTo>
                    <a:pt x="48" y="48"/>
                    <a:pt x="47" y="49"/>
                    <a:pt x="46" y="49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4" y="47"/>
                    <a:pt x="42" y="44"/>
                    <a:pt x="39" y="47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6" y="47"/>
                    <a:pt x="35" y="45"/>
                    <a:pt x="32" y="47"/>
                  </a:cubicBezTo>
                  <a:cubicBezTo>
                    <a:pt x="33" y="46"/>
                    <a:pt x="30" y="45"/>
                    <a:pt x="30" y="45"/>
                  </a:cubicBezTo>
                  <a:cubicBezTo>
                    <a:pt x="29" y="46"/>
                    <a:pt x="28" y="46"/>
                    <a:pt x="27" y="48"/>
                  </a:cubicBezTo>
                  <a:cubicBezTo>
                    <a:pt x="27" y="48"/>
                    <a:pt x="27" y="46"/>
                    <a:pt x="27" y="46"/>
                  </a:cubicBezTo>
                  <a:cubicBezTo>
                    <a:pt x="26" y="45"/>
                    <a:pt x="26" y="43"/>
                    <a:pt x="25" y="45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4" y="44"/>
                    <a:pt x="22" y="46"/>
                    <a:pt x="22" y="44"/>
                  </a:cubicBezTo>
                  <a:cubicBezTo>
                    <a:pt x="21" y="45"/>
                    <a:pt x="20" y="45"/>
                    <a:pt x="20" y="46"/>
                  </a:cubicBezTo>
                  <a:cubicBezTo>
                    <a:pt x="19" y="46"/>
                    <a:pt x="20" y="44"/>
                    <a:pt x="19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9" y="42"/>
                    <a:pt x="17" y="42"/>
                    <a:pt x="15" y="42"/>
                  </a:cubicBezTo>
                  <a:cubicBezTo>
                    <a:pt x="16" y="40"/>
                    <a:pt x="13" y="41"/>
                    <a:pt x="13" y="39"/>
                  </a:cubicBezTo>
                  <a:cubicBezTo>
                    <a:pt x="12" y="40"/>
                    <a:pt x="13" y="38"/>
                    <a:pt x="10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8"/>
                    <a:pt x="11" y="37"/>
                    <a:pt x="12" y="37"/>
                  </a:cubicBezTo>
                  <a:cubicBezTo>
                    <a:pt x="12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7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1" y="36"/>
                    <a:pt x="11" y="36"/>
                  </a:cubicBezTo>
                  <a:cubicBezTo>
                    <a:pt x="11" y="36"/>
                    <a:pt x="11" y="36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9" y="35"/>
                    <a:pt x="12" y="34"/>
                    <a:pt x="10" y="34"/>
                  </a:cubicBezTo>
                  <a:cubicBezTo>
                    <a:pt x="10" y="34"/>
                    <a:pt x="10" y="33"/>
                    <a:pt x="11" y="32"/>
                  </a:cubicBezTo>
                  <a:cubicBezTo>
                    <a:pt x="10" y="34"/>
                    <a:pt x="10" y="32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10" y="30"/>
                    <a:pt x="10" y="30"/>
                  </a:cubicBezTo>
                  <a:cubicBezTo>
                    <a:pt x="10" y="30"/>
                    <a:pt x="9" y="30"/>
                    <a:pt x="5" y="31"/>
                  </a:cubicBezTo>
                  <a:cubicBezTo>
                    <a:pt x="4" y="32"/>
                    <a:pt x="9" y="31"/>
                    <a:pt x="8" y="32"/>
                  </a:cubicBezTo>
                  <a:cubicBezTo>
                    <a:pt x="5" y="32"/>
                    <a:pt x="9" y="34"/>
                    <a:pt x="6" y="34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5" y="33"/>
                    <a:pt x="5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5" y="34"/>
                    <a:pt x="3" y="35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1" y="36"/>
                    <a:pt x="4" y="35"/>
                    <a:pt x="4" y="36"/>
                  </a:cubicBezTo>
                  <a:cubicBezTo>
                    <a:pt x="4" y="36"/>
                    <a:pt x="1" y="36"/>
                    <a:pt x="0" y="37"/>
                  </a:cubicBezTo>
                  <a:cubicBezTo>
                    <a:pt x="1" y="38"/>
                    <a:pt x="3" y="40"/>
                    <a:pt x="2" y="42"/>
                  </a:cubicBezTo>
                  <a:cubicBezTo>
                    <a:pt x="3" y="43"/>
                    <a:pt x="4" y="44"/>
                    <a:pt x="6" y="44"/>
                  </a:cubicBezTo>
                  <a:cubicBezTo>
                    <a:pt x="6" y="44"/>
                    <a:pt x="3" y="45"/>
                    <a:pt x="5" y="45"/>
                  </a:cubicBezTo>
                  <a:cubicBezTo>
                    <a:pt x="4" y="46"/>
                    <a:pt x="3" y="47"/>
                    <a:pt x="3" y="47"/>
                  </a:cubicBezTo>
                  <a:cubicBezTo>
                    <a:pt x="4" y="47"/>
                    <a:pt x="4" y="49"/>
                    <a:pt x="5" y="46"/>
                  </a:cubicBezTo>
                  <a:cubicBezTo>
                    <a:pt x="6" y="48"/>
                    <a:pt x="7" y="49"/>
                    <a:pt x="8" y="49"/>
                  </a:cubicBezTo>
                  <a:cubicBezTo>
                    <a:pt x="8" y="49"/>
                    <a:pt x="6" y="50"/>
                    <a:pt x="6" y="51"/>
                  </a:cubicBezTo>
                  <a:cubicBezTo>
                    <a:pt x="8" y="50"/>
                    <a:pt x="9" y="50"/>
                    <a:pt x="10" y="51"/>
                  </a:cubicBezTo>
                  <a:cubicBezTo>
                    <a:pt x="11" y="50"/>
                    <a:pt x="10" y="50"/>
                    <a:pt x="11" y="48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2" y="49"/>
                    <a:pt x="10" y="52"/>
                    <a:pt x="11" y="52"/>
                  </a:cubicBezTo>
                  <a:cubicBezTo>
                    <a:pt x="9" y="55"/>
                    <a:pt x="10" y="51"/>
                    <a:pt x="8" y="54"/>
                  </a:cubicBezTo>
                  <a:cubicBezTo>
                    <a:pt x="7" y="55"/>
                    <a:pt x="5" y="54"/>
                    <a:pt x="6" y="53"/>
                  </a:cubicBezTo>
                  <a:cubicBezTo>
                    <a:pt x="3" y="54"/>
                    <a:pt x="6" y="54"/>
                    <a:pt x="4" y="55"/>
                  </a:cubicBezTo>
                  <a:cubicBezTo>
                    <a:pt x="5" y="56"/>
                    <a:pt x="6" y="55"/>
                    <a:pt x="8" y="55"/>
                  </a:cubicBezTo>
                  <a:cubicBezTo>
                    <a:pt x="8" y="54"/>
                    <a:pt x="8" y="54"/>
                    <a:pt x="9" y="53"/>
                  </a:cubicBezTo>
                  <a:cubicBezTo>
                    <a:pt x="11" y="52"/>
                    <a:pt x="9" y="56"/>
                    <a:pt x="9" y="56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6"/>
                    <a:pt x="11" y="57"/>
                  </a:cubicBezTo>
                  <a:cubicBezTo>
                    <a:pt x="9" y="60"/>
                    <a:pt x="9" y="56"/>
                    <a:pt x="8" y="58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9" y="58"/>
                    <a:pt x="10" y="59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1" y="59"/>
                    <a:pt x="11" y="57"/>
                    <a:pt x="11" y="57"/>
                  </a:cubicBezTo>
                  <a:cubicBezTo>
                    <a:pt x="13" y="55"/>
                    <a:pt x="11" y="57"/>
                    <a:pt x="13" y="57"/>
                  </a:cubicBezTo>
                  <a:cubicBezTo>
                    <a:pt x="14" y="56"/>
                    <a:pt x="12" y="57"/>
                    <a:pt x="13" y="56"/>
                  </a:cubicBezTo>
                  <a:cubicBezTo>
                    <a:pt x="14" y="54"/>
                    <a:pt x="14" y="54"/>
                    <a:pt x="15" y="54"/>
                  </a:cubicBezTo>
                  <a:cubicBezTo>
                    <a:pt x="15" y="55"/>
                    <a:pt x="14" y="56"/>
                    <a:pt x="14" y="57"/>
                  </a:cubicBezTo>
                  <a:cubicBezTo>
                    <a:pt x="14" y="58"/>
                    <a:pt x="13" y="57"/>
                    <a:pt x="14" y="57"/>
                  </a:cubicBezTo>
                  <a:cubicBezTo>
                    <a:pt x="12" y="58"/>
                    <a:pt x="12" y="60"/>
                    <a:pt x="11" y="61"/>
                  </a:cubicBezTo>
                  <a:cubicBezTo>
                    <a:pt x="11" y="62"/>
                    <a:pt x="12" y="60"/>
                    <a:pt x="13" y="60"/>
                  </a:cubicBezTo>
                  <a:cubicBezTo>
                    <a:pt x="13" y="60"/>
                    <a:pt x="14" y="58"/>
                    <a:pt x="14" y="58"/>
                  </a:cubicBezTo>
                  <a:cubicBezTo>
                    <a:pt x="17" y="54"/>
                    <a:pt x="13" y="61"/>
                    <a:pt x="15" y="61"/>
                  </a:cubicBezTo>
                  <a:cubicBezTo>
                    <a:pt x="16" y="58"/>
                    <a:pt x="18" y="58"/>
                    <a:pt x="19" y="54"/>
                  </a:cubicBezTo>
                  <a:cubicBezTo>
                    <a:pt x="19" y="54"/>
                    <a:pt x="20" y="53"/>
                    <a:pt x="20" y="54"/>
                  </a:cubicBezTo>
                  <a:cubicBezTo>
                    <a:pt x="19" y="56"/>
                    <a:pt x="20" y="56"/>
                    <a:pt x="18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7" y="61"/>
                    <a:pt x="17" y="63"/>
                    <a:pt x="17" y="64"/>
                  </a:cubicBezTo>
                  <a:cubicBezTo>
                    <a:pt x="18" y="63"/>
                    <a:pt x="18" y="62"/>
                    <a:pt x="19" y="62"/>
                  </a:cubicBezTo>
                  <a:cubicBezTo>
                    <a:pt x="18" y="62"/>
                    <a:pt x="18" y="63"/>
                    <a:pt x="19" y="64"/>
                  </a:cubicBezTo>
                  <a:cubicBezTo>
                    <a:pt x="18" y="63"/>
                    <a:pt x="20" y="61"/>
                    <a:pt x="20" y="60"/>
                  </a:cubicBezTo>
                  <a:cubicBezTo>
                    <a:pt x="21" y="61"/>
                    <a:pt x="21" y="63"/>
                    <a:pt x="20" y="63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0" y="63"/>
                    <a:pt x="19" y="65"/>
                    <a:pt x="20" y="65"/>
                  </a:cubicBezTo>
                  <a:cubicBezTo>
                    <a:pt x="20" y="64"/>
                    <a:pt x="21" y="62"/>
                    <a:pt x="22" y="61"/>
                  </a:cubicBezTo>
                  <a:cubicBezTo>
                    <a:pt x="22" y="61"/>
                    <a:pt x="22" y="62"/>
                    <a:pt x="23" y="62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2" y="63"/>
                    <a:pt x="21" y="66"/>
                    <a:pt x="22" y="66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3" y="65"/>
                    <a:pt x="24" y="65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5"/>
                    <a:pt x="25" y="63"/>
                    <a:pt x="25" y="65"/>
                  </a:cubicBezTo>
                  <a:cubicBezTo>
                    <a:pt x="25" y="63"/>
                    <a:pt x="24" y="65"/>
                    <a:pt x="24" y="64"/>
                  </a:cubicBezTo>
                  <a:cubicBezTo>
                    <a:pt x="24" y="62"/>
                    <a:pt x="25" y="62"/>
                    <a:pt x="25" y="62"/>
                  </a:cubicBezTo>
                  <a:cubicBezTo>
                    <a:pt x="25" y="62"/>
                    <a:pt x="25" y="62"/>
                    <a:pt x="25" y="63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3"/>
                    <a:pt x="26" y="64"/>
                    <a:pt x="26" y="6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6" y="66"/>
                    <a:pt x="28" y="62"/>
                    <a:pt x="28" y="64"/>
                  </a:cubicBezTo>
                  <a:cubicBezTo>
                    <a:pt x="28" y="65"/>
                    <a:pt x="27" y="66"/>
                    <a:pt x="27" y="67"/>
                  </a:cubicBezTo>
                  <a:cubicBezTo>
                    <a:pt x="28" y="64"/>
                    <a:pt x="29" y="64"/>
                    <a:pt x="30" y="62"/>
                  </a:cubicBezTo>
                  <a:cubicBezTo>
                    <a:pt x="30" y="63"/>
                    <a:pt x="28" y="65"/>
                    <a:pt x="28" y="67"/>
                  </a:cubicBezTo>
                  <a:cubicBezTo>
                    <a:pt x="29" y="65"/>
                    <a:pt x="29" y="69"/>
                    <a:pt x="30" y="66"/>
                  </a:cubicBezTo>
                  <a:cubicBezTo>
                    <a:pt x="30" y="65"/>
                    <a:pt x="31" y="64"/>
                    <a:pt x="31" y="63"/>
                  </a:cubicBezTo>
                  <a:cubicBezTo>
                    <a:pt x="32" y="64"/>
                    <a:pt x="31" y="64"/>
                    <a:pt x="31" y="66"/>
                  </a:cubicBezTo>
                  <a:cubicBezTo>
                    <a:pt x="32" y="65"/>
                    <a:pt x="32" y="63"/>
                    <a:pt x="32" y="62"/>
                  </a:cubicBezTo>
                  <a:cubicBezTo>
                    <a:pt x="32" y="63"/>
                    <a:pt x="33" y="61"/>
                    <a:pt x="34" y="62"/>
                  </a:cubicBezTo>
                  <a:cubicBezTo>
                    <a:pt x="33" y="64"/>
                    <a:pt x="32" y="63"/>
                    <a:pt x="33" y="64"/>
                  </a:cubicBezTo>
                  <a:cubicBezTo>
                    <a:pt x="34" y="65"/>
                    <a:pt x="34" y="60"/>
                    <a:pt x="35" y="60"/>
                  </a:cubicBezTo>
                  <a:cubicBezTo>
                    <a:pt x="35" y="59"/>
                    <a:pt x="36" y="56"/>
                    <a:pt x="36" y="55"/>
                  </a:cubicBezTo>
                  <a:cubicBezTo>
                    <a:pt x="37" y="56"/>
                    <a:pt x="36" y="56"/>
                    <a:pt x="36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61"/>
                    <a:pt x="34" y="63"/>
                    <a:pt x="34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5"/>
                    <a:pt x="34" y="66"/>
                    <a:pt x="34" y="67"/>
                  </a:cubicBezTo>
                  <a:cubicBezTo>
                    <a:pt x="35" y="65"/>
                    <a:pt x="36" y="67"/>
                    <a:pt x="36" y="66"/>
                  </a:cubicBezTo>
                  <a:cubicBezTo>
                    <a:pt x="36" y="65"/>
                    <a:pt x="35" y="67"/>
                    <a:pt x="36" y="65"/>
                  </a:cubicBezTo>
                  <a:cubicBezTo>
                    <a:pt x="36" y="65"/>
                    <a:pt x="37" y="62"/>
                    <a:pt x="37" y="63"/>
                  </a:cubicBezTo>
                  <a:cubicBezTo>
                    <a:pt x="37" y="65"/>
                    <a:pt x="37" y="66"/>
                    <a:pt x="37" y="67"/>
                  </a:cubicBezTo>
                  <a:cubicBezTo>
                    <a:pt x="37" y="68"/>
                    <a:pt x="37" y="65"/>
                    <a:pt x="38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40" y="68"/>
                    <a:pt x="42" y="67"/>
                    <a:pt x="45" y="63"/>
                  </a:cubicBezTo>
                  <a:cubicBezTo>
                    <a:pt x="45" y="65"/>
                    <a:pt x="45" y="65"/>
                    <a:pt x="46" y="67"/>
                  </a:cubicBezTo>
                  <a:cubicBezTo>
                    <a:pt x="46" y="66"/>
                    <a:pt x="46" y="65"/>
                    <a:pt x="47" y="6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8" y="68"/>
                    <a:pt x="49" y="66"/>
                    <a:pt x="49" y="6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0" y="68"/>
                    <a:pt x="50" y="65"/>
                    <a:pt x="50" y="6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4"/>
                    <a:pt x="52" y="65"/>
                    <a:pt x="52" y="67"/>
                  </a:cubicBezTo>
                  <a:cubicBezTo>
                    <a:pt x="52" y="66"/>
                    <a:pt x="52" y="66"/>
                    <a:pt x="52" y="65"/>
                  </a:cubicBezTo>
                  <a:cubicBezTo>
                    <a:pt x="52" y="67"/>
                    <a:pt x="54" y="67"/>
                    <a:pt x="55" y="66"/>
                  </a:cubicBezTo>
                  <a:cubicBezTo>
                    <a:pt x="54" y="65"/>
                    <a:pt x="54" y="65"/>
                    <a:pt x="54" y="63"/>
                  </a:cubicBezTo>
                  <a:cubicBezTo>
                    <a:pt x="54" y="61"/>
                    <a:pt x="55" y="64"/>
                    <a:pt x="55" y="62"/>
                  </a:cubicBezTo>
                  <a:cubicBezTo>
                    <a:pt x="55" y="63"/>
                    <a:pt x="55" y="64"/>
                    <a:pt x="55" y="65"/>
                  </a:cubicBezTo>
                  <a:cubicBezTo>
                    <a:pt x="56" y="68"/>
                    <a:pt x="58" y="65"/>
                    <a:pt x="59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61" y="67"/>
                    <a:pt x="62" y="64"/>
                    <a:pt x="63" y="65"/>
                  </a:cubicBezTo>
                  <a:cubicBezTo>
                    <a:pt x="63" y="65"/>
                    <a:pt x="63" y="62"/>
                    <a:pt x="64" y="62"/>
                  </a:cubicBezTo>
                  <a:cubicBezTo>
                    <a:pt x="64" y="60"/>
                    <a:pt x="64" y="64"/>
                    <a:pt x="65" y="66"/>
                  </a:cubicBezTo>
                  <a:cubicBezTo>
                    <a:pt x="65" y="65"/>
                    <a:pt x="65" y="64"/>
                    <a:pt x="66" y="64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3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68" y="66"/>
                    <a:pt x="68" y="65"/>
                  </a:cubicBezTo>
                  <a:cubicBezTo>
                    <a:pt x="68" y="64"/>
                    <a:pt x="69" y="65"/>
                    <a:pt x="69" y="63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1" y="66"/>
                    <a:pt x="70" y="63"/>
                    <a:pt x="70" y="62"/>
                  </a:cubicBezTo>
                  <a:cubicBezTo>
                    <a:pt x="71" y="61"/>
                    <a:pt x="71" y="63"/>
                    <a:pt x="71" y="63"/>
                  </a:cubicBezTo>
                  <a:cubicBezTo>
                    <a:pt x="71" y="64"/>
                    <a:pt x="71" y="63"/>
                    <a:pt x="71" y="63"/>
                  </a:cubicBezTo>
                  <a:cubicBezTo>
                    <a:pt x="70" y="65"/>
                    <a:pt x="71" y="64"/>
                    <a:pt x="71" y="65"/>
                  </a:cubicBezTo>
                  <a:cubicBezTo>
                    <a:pt x="71" y="65"/>
                    <a:pt x="71" y="63"/>
                    <a:pt x="72" y="63"/>
                  </a:cubicBezTo>
                  <a:cubicBezTo>
                    <a:pt x="72" y="63"/>
                    <a:pt x="73" y="63"/>
                    <a:pt x="73" y="65"/>
                  </a:cubicBezTo>
                  <a:cubicBezTo>
                    <a:pt x="73" y="64"/>
                    <a:pt x="73" y="64"/>
                    <a:pt x="73" y="63"/>
                  </a:cubicBezTo>
                  <a:cubicBezTo>
                    <a:pt x="73" y="63"/>
                    <a:pt x="73" y="62"/>
                    <a:pt x="72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1"/>
                    <a:pt x="74" y="62"/>
                    <a:pt x="74" y="60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4" y="61"/>
                    <a:pt x="75" y="61"/>
                    <a:pt x="75" y="61"/>
                  </a:cubicBezTo>
                  <a:cubicBezTo>
                    <a:pt x="75" y="62"/>
                    <a:pt x="75" y="64"/>
                    <a:pt x="76" y="65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7" y="63"/>
                    <a:pt x="77" y="63"/>
                    <a:pt x="77" y="64"/>
                  </a:cubicBezTo>
                  <a:cubicBezTo>
                    <a:pt x="78" y="65"/>
                    <a:pt x="78" y="59"/>
                    <a:pt x="79" y="61"/>
                  </a:cubicBezTo>
                  <a:cubicBezTo>
                    <a:pt x="79" y="63"/>
                    <a:pt x="79" y="63"/>
                    <a:pt x="80" y="64"/>
                  </a:cubicBezTo>
                  <a:cubicBezTo>
                    <a:pt x="80" y="63"/>
                    <a:pt x="80" y="63"/>
                    <a:pt x="80" y="62"/>
                  </a:cubicBezTo>
                  <a:cubicBezTo>
                    <a:pt x="80" y="61"/>
                    <a:pt x="80" y="64"/>
                    <a:pt x="79" y="63"/>
                  </a:cubicBezTo>
                  <a:cubicBezTo>
                    <a:pt x="79" y="61"/>
                    <a:pt x="80" y="62"/>
                    <a:pt x="80" y="61"/>
                  </a:cubicBezTo>
                  <a:cubicBezTo>
                    <a:pt x="81" y="66"/>
                    <a:pt x="83" y="62"/>
                    <a:pt x="84" y="64"/>
                  </a:cubicBezTo>
                  <a:cubicBezTo>
                    <a:pt x="84" y="61"/>
                    <a:pt x="85" y="63"/>
                    <a:pt x="85" y="62"/>
                  </a:cubicBezTo>
                  <a:cubicBezTo>
                    <a:pt x="85" y="65"/>
                    <a:pt x="86" y="62"/>
                    <a:pt x="86" y="63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7" y="62"/>
                    <a:pt x="87" y="57"/>
                    <a:pt x="88" y="60"/>
                  </a:cubicBezTo>
                  <a:cubicBezTo>
                    <a:pt x="88" y="60"/>
                    <a:pt x="88" y="61"/>
                    <a:pt x="88" y="62"/>
                  </a:cubicBezTo>
                  <a:cubicBezTo>
                    <a:pt x="89" y="65"/>
                    <a:pt x="89" y="59"/>
                    <a:pt x="90" y="62"/>
                  </a:cubicBezTo>
                  <a:cubicBezTo>
                    <a:pt x="90" y="61"/>
                    <a:pt x="89" y="60"/>
                    <a:pt x="90" y="59"/>
                  </a:cubicBezTo>
                  <a:cubicBezTo>
                    <a:pt x="91" y="60"/>
                    <a:pt x="92" y="61"/>
                    <a:pt x="92" y="62"/>
                  </a:cubicBezTo>
                  <a:cubicBezTo>
                    <a:pt x="92" y="61"/>
                    <a:pt x="92" y="60"/>
                    <a:pt x="92" y="61"/>
                  </a:cubicBezTo>
                  <a:cubicBezTo>
                    <a:pt x="93" y="62"/>
                    <a:pt x="92" y="62"/>
                    <a:pt x="92" y="62"/>
                  </a:cubicBezTo>
                  <a:cubicBezTo>
                    <a:pt x="93" y="63"/>
                    <a:pt x="93" y="61"/>
                    <a:pt x="94" y="60"/>
                  </a:cubicBezTo>
                  <a:cubicBezTo>
                    <a:pt x="94" y="62"/>
                    <a:pt x="95" y="61"/>
                    <a:pt x="96" y="62"/>
                  </a:cubicBezTo>
                  <a:cubicBezTo>
                    <a:pt x="96" y="60"/>
                    <a:pt x="98" y="63"/>
                    <a:pt x="97" y="60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98" y="60"/>
                    <a:pt x="98" y="58"/>
                    <a:pt x="98" y="5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9" y="62"/>
                    <a:pt x="99" y="60"/>
                    <a:pt x="100" y="61"/>
                  </a:cubicBezTo>
                  <a:cubicBezTo>
                    <a:pt x="99" y="59"/>
                    <a:pt x="100" y="61"/>
                    <a:pt x="100" y="60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1" y="58"/>
                    <a:pt x="100" y="58"/>
                    <a:pt x="101" y="57"/>
                  </a:cubicBezTo>
                  <a:cubicBezTo>
                    <a:pt x="101" y="57"/>
                    <a:pt x="101" y="60"/>
                    <a:pt x="101" y="59"/>
                  </a:cubicBezTo>
                  <a:cubicBezTo>
                    <a:pt x="102" y="60"/>
                    <a:pt x="102" y="60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60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59"/>
                    <a:pt x="104" y="59"/>
                  </a:cubicBezTo>
                  <a:cubicBezTo>
                    <a:pt x="106" y="60"/>
                    <a:pt x="108" y="58"/>
                    <a:pt x="108" y="57"/>
                  </a:cubicBezTo>
                  <a:cubicBezTo>
                    <a:pt x="108" y="57"/>
                    <a:pt x="108" y="58"/>
                    <a:pt x="108" y="58"/>
                  </a:cubicBezTo>
                  <a:cubicBezTo>
                    <a:pt x="108" y="57"/>
                    <a:pt x="108" y="56"/>
                    <a:pt x="109" y="57"/>
                  </a:cubicBezTo>
                  <a:cubicBezTo>
                    <a:pt x="109" y="56"/>
                    <a:pt x="109" y="58"/>
                    <a:pt x="110" y="58"/>
                  </a:cubicBezTo>
                  <a:cubicBezTo>
                    <a:pt x="110" y="58"/>
                    <a:pt x="110" y="56"/>
                    <a:pt x="109" y="56"/>
                  </a:cubicBezTo>
                  <a:cubicBezTo>
                    <a:pt x="111" y="59"/>
                    <a:pt x="111" y="55"/>
                    <a:pt x="113" y="56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4" y="56"/>
                    <a:pt x="114" y="55"/>
                    <a:pt x="115" y="53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55"/>
                    <a:pt x="116" y="55"/>
                    <a:pt x="116" y="54"/>
                  </a:cubicBezTo>
                  <a:cubicBezTo>
                    <a:pt x="115" y="52"/>
                    <a:pt x="116" y="51"/>
                    <a:pt x="116" y="51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51"/>
                    <a:pt x="117" y="51"/>
                    <a:pt x="117" y="52"/>
                  </a:cubicBezTo>
                  <a:cubicBezTo>
                    <a:pt x="118" y="54"/>
                    <a:pt x="119" y="53"/>
                    <a:pt x="119" y="53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20" y="51"/>
                    <a:pt x="120" y="53"/>
                    <a:pt x="120" y="53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8"/>
                    <a:pt x="121" y="50"/>
                    <a:pt x="121" y="51"/>
                  </a:cubicBezTo>
                  <a:cubicBezTo>
                    <a:pt x="122" y="50"/>
                    <a:pt x="122" y="47"/>
                    <a:pt x="122" y="45"/>
                  </a:cubicBezTo>
                  <a:cubicBezTo>
                    <a:pt x="122" y="46"/>
                    <a:pt x="123" y="44"/>
                    <a:pt x="123" y="44"/>
                  </a:cubicBezTo>
                  <a:cubicBezTo>
                    <a:pt x="124" y="45"/>
                    <a:pt x="123" y="44"/>
                    <a:pt x="123" y="45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7"/>
                    <a:pt x="125" y="49"/>
                    <a:pt x="125" y="50"/>
                  </a:cubicBezTo>
                  <a:cubicBezTo>
                    <a:pt x="125" y="49"/>
                    <a:pt x="126" y="49"/>
                    <a:pt x="127" y="50"/>
                  </a:cubicBezTo>
                  <a:cubicBezTo>
                    <a:pt x="126" y="47"/>
                    <a:pt x="128" y="48"/>
                    <a:pt x="127" y="45"/>
                  </a:cubicBezTo>
                  <a:cubicBezTo>
                    <a:pt x="128" y="45"/>
                    <a:pt x="128" y="47"/>
                    <a:pt x="129" y="48"/>
                  </a:cubicBezTo>
                  <a:cubicBezTo>
                    <a:pt x="129" y="46"/>
                    <a:pt x="131" y="47"/>
                    <a:pt x="131" y="46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2" y="46"/>
                    <a:pt x="134" y="46"/>
                    <a:pt x="133" y="43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5" y="45"/>
                    <a:pt x="133" y="42"/>
                    <a:pt x="134" y="43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3"/>
                    <a:pt x="136" y="45"/>
                    <a:pt x="136" y="43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7" y="43"/>
                    <a:pt x="138" y="43"/>
                    <a:pt x="137" y="41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9" y="44"/>
                    <a:pt x="138" y="41"/>
                    <a:pt x="139" y="41"/>
                  </a:cubicBezTo>
                  <a:cubicBezTo>
                    <a:pt x="139" y="42"/>
                    <a:pt x="140" y="42"/>
                    <a:pt x="139" y="42"/>
                  </a:cubicBezTo>
                  <a:cubicBezTo>
                    <a:pt x="139" y="41"/>
                    <a:pt x="140" y="41"/>
                    <a:pt x="140" y="40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5" y="41"/>
                    <a:pt x="148" y="39"/>
                    <a:pt x="150" y="36"/>
                  </a:cubicBezTo>
                  <a:cubicBezTo>
                    <a:pt x="152" y="38"/>
                    <a:pt x="150" y="38"/>
                    <a:pt x="151" y="39"/>
                  </a:cubicBezTo>
                  <a:cubicBezTo>
                    <a:pt x="150" y="37"/>
                    <a:pt x="151" y="38"/>
                    <a:pt x="152" y="37"/>
                  </a:cubicBezTo>
                  <a:cubicBezTo>
                    <a:pt x="152" y="37"/>
                    <a:pt x="152" y="37"/>
                    <a:pt x="152" y="37"/>
                  </a:cubicBezTo>
                  <a:cubicBezTo>
                    <a:pt x="152" y="37"/>
                    <a:pt x="153" y="38"/>
                    <a:pt x="153" y="37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5"/>
                    <a:pt x="155" y="38"/>
                    <a:pt x="154" y="36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4" y="35"/>
                    <a:pt x="156" y="37"/>
                    <a:pt x="156" y="35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7" y="36"/>
                    <a:pt x="156" y="32"/>
                    <a:pt x="157" y="34"/>
                  </a:cubicBezTo>
                  <a:cubicBezTo>
                    <a:pt x="157" y="33"/>
                    <a:pt x="158" y="32"/>
                    <a:pt x="157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0" y="30"/>
                    <a:pt x="163" y="29"/>
                    <a:pt x="162" y="26"/>
                  </a:cubicBezTo>
                  <a:cubicBezTo>
                    <a:pt x="163" y="27"/>
                    <a:pt x="163" y="27"/>
                    <a:pt x="163" y="27"/>
                  </a:cubicBezTo>
                  <a:cubicBezTo>
                    <a:pt x="163" y="24"/>
                    <a:pt x="167" y="27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65" y="21"/>
                    <a:pt x="167" y="21"/>
                    <a:pt x="166" y="20"/>
                  </a:cubicBezTo>
                  <a:cubicBezTo>
                    <a:pt x="166" y="21"/>
                    <a:pt x="166" y="21"/>
                    <a:pt x="167" y="21"/>
                  </a:cubicBezTo>
                  <a:cubicBezTo>
                    <a:pt x="167" y="21"/>
                    <a:pt x="166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71" y="20"/>
                    <a:pt x="176" y="17"/>
                    <a:pt x="174" y="13"/>
                  </a:cubicBezTo>
                  <a:cubicBezTo>
                    <a:pt x="174" y="12"/>
                    <a:pt x="177" y="14"/>
                    <a:pt x="177" y="14"/>
                  </a:cubicBezTo>
                  <a:cubicBezTo>
                    <a:pt x="175" y="10"/>
                    <a:pt x="181" y="9"/>
                    <a:pt x="177" y="5"/>
                  </a:cubicBezTo>
                  <a:close/>
                  <a:moveTo>
                    <a:pt x="10" y="32"/>
                  </a:moveTo>
                  <a:cubicBezTo>
                    <a:pt x="10" y="32"/>
                    <a:pt x="10" y="32"/>
                    <a:pt x="10" y="31"/>
                  </a:cubicBezTo>
                  <a:cubicBezTo>
                    <a:pt x="10" y="32"/>
                    <a:pt x="10" y="32"/>
                    <a:pt x="10" y="32"/>
                  </a:cubicBezTo>
                  <a:close/>
                  <a:moveTo>
                    <a:pt x="6" y="35"/>
                  </a:moveTo>
                  <a:cubicBezTo>
                    <a:pt x="6" y="35"/>
                    <a:pt x="6" y="35"/>
                    <a:pt x="5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34"/>
                    <a:pt x="6" y="35"/>
                    <a:pt x="6" y="35"/>
                  </a:cubicBezTo>
                  <a:close/>
                  <a:moveTo>
                    <a:pt x="10" y="35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lose/>
                  <a:moveTo>
                    <a:pt x="9" y="32"/>
                  </a:moveTo>
                  <a:cubicBezTo>
                    <a:pt x="9" y="33"/>
                    <a:pt x="8" y="33"/>
                    <a:pt x="8" y="33"/>
                  </a:cubicBezTo>
                  <a:cubicBezTo>
                    <a:pt x="9" y="31"/>
                    <a:pt x="10" y="31"/>
                    <a:pt x="10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9" y="34"/>
                    <a:pt x="9" y="32"/>
                  </a:cubicBezTo>
                  <a:close/>
                  <a:moveTo>
                    <a:pt x="7" y="35"/>
                  </a:moveTo>
                  <a:cubicBezTo>
                    <a:pt x="7" y="35"/>
                    <a:pt x="7" y="34"/>
                    <a:pt x="7" y="34"/>
                  </a:cubicBezTo>
                  <a:cubicBezTo>
                    <a:pt x="7" y="34"/>
                    <a:pt x="7" y="34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lose/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9" y="35"/>
                    <a:pt x="9" y="35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9" y="36"/>
                    <a:pt x="8" y="36"/>
                    <a:pt x="7" y="35"/>
                  </a:cubicBezTo>
                  <a:close/>
                  <a:moveTo>
                    <a:pt x="9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7"/>
                  </a:cubicBezTo>
                  <a:cubicBezTo>
                    <a:pt x="10" y="36"/>
                    <a:pt x="9" y="36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45" name="Freeform 435">
              <a:extLst>
                <a:ext uri="{FF2B5EF4-FFF2-40B4-BE49-F238E27FC236}">
                  <a16:creationId xmlns:a16="http://schemas.microsoft.com/office/drawing/2014/main" id="{355D4C0E-8A35-E047-82C8-F42CD8398EE6}"/>
                </a:ext>
              </a:extLst>
            </p:cNvPr>
            <p:cNvSpPr/>
            <p:nvPr/>
          </p:nvSpPr>
          <p:spPr bwMode="auto">
            <a:xfrm>
              <a:off x="3712" y="2809"/>
              <a:ext cx="4" cy="2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46" name="Freeform 436">
              <a:extLst>
                <a:ext uri="{FF2B5EF4-FFF2-40B4-BE49-F238E27FC236}">
                  <a16:creationId xmlns:a16="http://schemas.microsoft.com/office/drawing/2014/main" id="{CD66F353-C6C1-5D4E-9A4B-4372B52DF3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4" y="1624"/>
              <a:ext cx="862" cy="1213"/>
            </a:xfrm>
            <a:custGeom>
              <a:avLst/>
              <a:gdLst>
                <a:gd name="T0" fmla="*/ 172 w 406"/>
                <a:gd name="T1" fmla="*/ 570 h 572"/>
                <a:gd name="T2" fmla="*/ 205 w 406"/>
                <a:gd name="T3" fmla="*/ 568 h 572"/>
                <a:gd name="T4" fmla="*/ 239 w 406"/>
                <a:gd name="T5" fmla="*/ 564 h 572"/>
                <a:gd name="T6" fmla="*/ 281 w 406"/>
                <a:gd name="T7" fmla="*/ 547 h 572"/>
                <a:gd name="T8" fmla="*/ 300 w 406"/>
                <a:gd name="T9" fmla="*/ 522 h 572"/>
                <a:gd name="T10" fmla="*/ 204 w 406"/>
                <a:gd name="T11" fmla="*/ 395 h 572"/>
                <a:gd name="T12" fmla="*/ 207 w 406"/>
                <a:gd name="T13" fmla="*/ 339 h 572"/>
                <a:gd name="T14" fmla="*/ 214 w 406"/>
                <a:gd name="T15" fmla="*/ 279 h 572"/>
                <a:gd name="T16" fmla="*/ 177 w 406"/>
                <a:gd name="T17" fmla="*/ 304 h 572"/>
                <a:gd name="T18" fmla="*/ 184 w 406"/>
                <a:gd name="T19" fmla="*/ 298 h 572"/>
                <a:gd name="T20" fmla="*/ 197 w 406"/>
                <a:gd name="T21" fmla="*/ 321 h 572"/>
                <a:gd name="T22" fmla="*/ 186 w 406"/>
                <a:gd name="T23" fmla="*/ 337 h 572"/>
                <a:gd name="T24" fmla="*/ 190 w 406"/>
                <a:gd name="T25" fmla="*/ 347 h 572"/>
                <a:gd name="T26" fmla="*/ 189 w 406"/>
                <a:gd name="T27" fmla="*/ 365 h 572"/>
                <a:gd name="T28" fmla="*/ 189 w 406"/>
                <a:gd name="T29" fmla="*/ 382 h 572"/>
                <a:gd name="T30" fmla="*/ 194 w 406"/>
                <a:gd name="T31" fmla="*/ 401 h 572"/>
                <a:gd name="T32" fmla="*/ 198 w 406"/>
                <a:gd name="T33" fmla="*/ 426 h 572"/>
                <a:gd name="T34" fmla="*/ 92 w 406"/>
                <a:gd name="T35" fmla="*/ 277 h 572"/>
                <a:gd name="T36" fmla="*/ 68 w 406"/>
                <a:gd name="T37" fmla="*/ 218 h 572"/>
                <a:gd name="T38" fmla="*/ 189 w 406"/>
                <a:gd name="T39" fmla="*/ 198 h 572"/>
                <a:gd name="T40" fmla="*/ 299 w 406"/>
                <a:gd name="T41" fmla="*/ 279 h 572"/>
                <a:gd name="T42" fmla="*/ 240 w 406"/>
                <a:gd name="T43" fmla="*/ 425 h 572"/>
                <a:gd name="T44" fmla="*/ 250 w 406"/>
                <a:gd name="T45" fmla="*/ 401 h 572"/>
                <a:gd name="T46" fmla="*/ 257 w 406"/>
                <a:gd name="T47" fmla="*/ 380 h 572"/>
                <a:gd name="T48" fmla="*/ 262 w 406"/>
                <a:gd name="T49" fmla="*/ 342 h 572"/>
                <a:gd name="T50" fmla="*/ 279 w 406"/>
                <a:gd name="T51" fmla="*/ 305 h 572"/>
                <a:gd name="T52" fmla="*/ 323 w 406"/>
                <a:gd name="T53" fmla="*/ 287 h 572"/>
                <a:gd name="T54" fmla="*/ 345 w 406"/>
                <a:gd name="T55" fmla="*/ 231 h 572"/>
                <a:gd name="T56" fmla="*/ 313 w 406"/>
                <a:gd name="T57" fmla="*/ 163 h 572"/>
                <a:gd name="T58" fmla="*/ 199 w 406"/>
                <a:gd name="T59" fmla="*/ 120 h 572"/>
                <a:gd name="T60" fmla="*/ 99 w 406"/>
                <a:gd name="T61" fmla="*/ 189 h 572"/>
                <a:gd name="T62" fmla="*/ 67 w 406"/>
                <a:gd name="T63" fmla="*/ 156 h 572"/>
                <a:gd name="T64" fmla="*/ 18 w 406"/>
                <a:gd name="T65" fmla="*/ 247 h 572"/>
                <a:gd name="T66" fmla="*/ 17 w 406"/>
                <a:gd name="T67" fmla="*/ 216 h 572"/>
                <a:gd name="T68" fmla="*/ 18 w 406"/>
                <a:gd name="T69" fmla="*/ 212 h 572"/>
                <a:gd name="T70" fmla="*/ 18 w 406"/>
                <a:gd name="T71" fmla="*/ 213 h 572"/>
                <a:gd name="T72" fmla="*/ 20 w 406"/>
                <a:gd name="T73" fmla="*/ 216 h 572"/>
                <a:gd name="T74" fmla="*/ 36 w 406"/>
                <a:gd name="T75" fmla="*/ 256 h 572"/>
                <a:gd name="T76" fmla="*/ 80 w 406"/>
                <a:gd name="T77" fmla="*/ 293 h 572"/>
                <a:gd name="T78" fmla="*/ 143 w 406"/>
                <a:gd name="T79" fmla="*/ 304 h 572"/>
                <a:gd name="T80" fmla="*/ 162 w 406"/>
                <a:gd name="T81" fmla="*/ 375 h 572"/>
                <a:gd name="T82" fmla="*/ 177 w 406"/>
                <a:gd name="T83" fmla="*/ 504 h 572"/>
                <a:gd name="T84" fmla="*/ 192 w 406"/>
                <a:gd name="T85" fmla="*/ 530 h 572"/>
                <a:gd name="T86" fmla="*/ 191 w 406"/>
                <a:gd name="T87" fmla="*/ 504 h 572"/>
                <a:gd name="T88" fmla="*/ 192 w 406"/>
                <a:gd name="T89" fmla="*/ 486 h 572"/>
                <a:gd name="T90" fmla="*/ 194 w 406"/>
                <a:gd name="T91" fmla="*/ 451 h 572"/>
                <a:gd name="T92" fmla="*/ 220 w 406"/>
                <a:gd name="T93" fmla="*/ 447 h 572"/>
                <a:gd name="T94" fmla="*/ 240 w 406"/>
                <a:gd name="T95" fmla="*/ 469 h 572"/>
                <a:gd name="T96" fmla="*/ 247 w 406"/>
                <a:gd name="T97" fmla="*/ 543 h 572"/>
                <a:gd name="T98" fmla="*/ 146 w 406"/>
                <a:gd name="T99" fmla="*/ 545 h 572"/>
                <a:gd name="T100" fmla="*/ 137 w 406"/>
                <a:gd name="T101" fmla="*/ 524 h 572"/>
                <a:gd name="T102" fmla="*/ 130 w 406"/>
                <a:gd name="T103" fmla="*/ 553 h 572"/>
                <a:gd name="T104" fmla="*/ 193 w 406"/>
                <a:gd name="T105" fmla="*/ 309 h 572"/>
                <a:gd name="T106" fmla="*/ 196 w 406"/>
                <a:gd name="T107" fmla="*/ 303 h 572"/>
                <a:gd name="T108" fmla="*/ 209 w 406"/>
                <a:gd name="T109" fmla="*/ 295 h 572"/>
                <a:gd name="T110" fmla="*/ 218 w 406"/>
                <a:gd name="T111" fmla="*/ 301 h 572"/>
                <a:gd name="T112" fmla="*/ 221 w 406"/>
                <a:gd name="T113" fmla="*/ 307 h 572"/>
                <a:gd name="T114" fmla="*/ 211 w 406"/>
                <a:gd name="T115" fmla="*/ 310 h 572"/>
                <a:gd name="T116" fmla="*/ 222 w 406"/>
                <a:gd name="T117" fmla="*/ 307 h 572"/>
                <a:gd name="T118" fmla="*/ 191 w 406"/>
                <a:gd name="T119" fmla="*/ 185 h 572"/>
                <a:gd name="T120" fmla="*/ 63 w 406"/>
                <a:gd name="T121" fmla="*/ 186 h 572"/>
                <a:gd name="T122" fmla="*/ 22 w 406"/>
                <a:gd name="T123" fmla="*/ 214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6" h="572">
                  <a:moveTo>
                    <a:pt x="135" y="564"/>
                  </a:moveTo>
                  <a:cubicBezTo>
                    <a:pt x="136" y="564"/>
                    <a:pt x="137" y="565"/>
                    <a:pt x="137" y="564"/>
                  </a:cubicBezTo>
                  <a:cubicBezTo>
                    <a:pt x="137" y="565"/>
                    <a:pt x="137" y="565"/>
                    <a:pt x="137" y="565"/>
                  </a:cubicBezTo>
                  <a:cubicBezTo>
                    <a:pt x="138" y="565"/>
                    <a:pt x="140" y="563"/>
                    <a:pt x="139" y="566"/>
                  </a:cubicBezTo>
                  <a:cubicBezTo>
                    <a:pt x="140" y="563"/>
                    <a:pt x="139" y="565"/>
                    <a:pt x="138" y="564"/>
                  </a:cubicBezTo>
                  <a:cubicBezTo>
                    <a:pt x="139" y="562"/>
                    <a:pt x="140" y="563"/>
                    <a:pt x="141" y="562"/>
                  </a:cubicBezTo>
                  <a:cubicBezTo>
                    <a:pt x="139" y="565"/>
                    <a:pt x="142" y="563"/>
                    <a:pt x="142" y="564"/>
                  </a:cubicBezTo>
                  <a:cubicBezTo>
                    <a:pt x="142" y="565"/>
                    <a:pt x="142" y="565"/>
                    <a:pt x="142" y="566"/>
                  </a:cubicBezTo>
                  <a:cubicBezTo>
                    <a:pt x="143" y="564"/>
                    <a:pt x="143" y="564"/>
                    <a:pt x="143" y="564"/>
                  </a:cubicBezTo>
                  <a:cubicBezTo>
                    <a:pt x="142" y="568"/>
                    <a:pt x="145" y="564"/>
                    <a:pt x="145" y="566"/>
                  </a:cubicBezTo>
                  <a:cubicBezTo>
                    <a:pt x="144" y="566"/>
                    <a:pt x="144" y="568"/>
                    <a:pt x="144" y="569"/>
                  </a:cubicBezTo>
                  <a:cubicBezTo>
                    <a:pt x="144" y="566"/>
                    <a:pt x="146" y="566"/>
                    <a:pt x="147" y="564"/>
                  </a:cubicBezTo>
                  <a:cubicBezTo>
                    <a:pt x="148" y="565"/>
                    <a:pt x="145" y="567"/>
                    <a:pt x="145" y="569"/>
                  </a:cubicBezTo>
                  <a:cubicBezTo>
                    <a:pt x="146" y="567"/>
                    <a:pt x="146" y="571"/>
                    <a:pt x="147" y="568"/>
                  </a:cubicBezTo>
                  <a:cubicBezTo>
                    <a:pt x="147" y="567"/>
                    <a:pt x="148" y="567"/>
                    <a:pt x="149" y="566"/>
                  </a:cubicBezTo>
                  <a:cubicBezTo>
                    <a:pt x="150" y="566"/>
                    <a:pt x="148" y="567"/>
                    <a:pt x="148" y="568"/>
                  </a:cubicBezTo>
                  <a:cubicBezTo>
                    <a:pt x="149" y="568"/>
                    <a:pt x="150" y="566"/>
                    <a:pt x="150" y="565"/>
                  </a:cubicBezTo>
                  <a:cubicBezTo>
                    <a:pt x="150" y="566"/>
                    <a:pt x="152" y="564"/>
                    <a:pt x="152" y="565"/>
                  </a:cubicBezTo>
                  <a:cubicBezTo>
                    <a:pt x="152" y="567"/>
                    <a:pt x="150" y="566"/>
                    <a:pt x="150" y="567"/>
                  </a:cubicBezTo>
                  <a:cubicBezTo>
                    <a:pt x="152" y="568"/>
                    <a:pt x="152" y="563"/>
                    <a:pt x="154" y="563"/>
                  </a:cubicBezTo>
                  <a:cubicBezTo>
                    <a:pt x="153" y="562"/>
                    <a:pt x="155" y="559"/>
                    <a:pt x="155" y="558"/>
                  </a:cubicBezTo>
                  <a:cubicBezTo>
                    <a:pt x="157" y="560"/>
                    <a:pt x="155" y="559"/>
                    <a:pt x="155" y="561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5" y="564"/>
                    <a:pt x="152" y="566"/>
                    <a:pt x="153" y="568"/>
                  </a:cubicBezTo>
                  <a:cubicBezTo>
                    <a:pt x="154" y="567"/>
                    <a:pt x="154" y="567"/>
                    <a:pt x="154" y="567"/>
                  </a:cubicBezTo>
                  <a:cubicBezTo>
                    <a:pt x="153" y="568"/>
                    <a:pt x="153" y="569"/>
                    <a:pt x="153" y="570"/>
                  </a:cubicBezTo>
                  <a:cubicBezTo>
                    <a:pt x="153" y="568"/>
                    <a:pt x="154" y="570"/>
                    <a:pt x="155" y="570"/>
                  </a:cubicBezTo>
                  <a:cubicBezTo>
                    <a:pt x="155" y="568"/>
                    <a:pt x="154" y="570"/>
                    <a:pt x="154" y="569"/>
                  </a:cubicBezTo>
                  <a:cubicBezTo>
                    <a:pt x="155" y="568"/>
                    <a:pt x="156" y="566"/>
                    <a:pt x="157" y="567"/>
                  </a:cubicBezTo>
                  <a:cubicBezTo>
                    <a:pt x="156" y="568"/>
                    <a:pt x="157" y="569"/>
                    <a:pt x="156" y="570"/>
                  </a:cubicBezTo>
                  <a:cubicBezTo>
                    <a:pt x="157" y="571"/>
                    <a:pt x="157" y="568"/>
                    <a:pt x="157" y="569"/>
                  </a:cubicBezTo>
                  <a:cubicBezTo>
                    <a:pt x="157" y="570"/>
                    <a:pt x="157" y="570"/>
                    <a:pt x="157" y="570"/>
                  </a:cubicBezTo>
                  <a:cubicBezTo>
                    <a:pt x="160" y="571"/>
                    <a:pt x="164" y="571"/>
                    <a:pt x="166" y="567"/>
                  </a:cubicBezTo>
                  <a:cubicBezTo>
                    <a:pt x="166" y="569"/>
                    <a:pt x="167" y="569"/>
                    <a:pt x="169" y="570"/>
                  </a:cubicBezTo>
                  <a:cubicBezTo>
                    <a:pt x="168" y="570"/>
                    <a:pt x="169" y="569"/>
                    <a:pt x="169" y="568"/>
                  </a:cubicBezTo>
                  <a:cubicBezTo>
                    <a:pt x="170" y="570"/>
                    <a:pt x="170" y="570"/>
                    <a:pt x="170" y="570"/>
                  </a:cubicBezTo>
                  <a:cubicBezTo>
                    <a:pt x="170" y="572"/>
                    <a:pt x="172" y="570"/>
                    <a:pt x="172" y="569"/>
                  </a:cubicBezTo>
                  <a:cubicBezTo>
                    <a:pt x="172" y="570"/>
                    <a:pt x="172" y="570"/>
                    <a:pt x="172" y="570"/>
                  </a:cubicBezTo>
                  <a:cubicBezTo>
                    <a:pt x="173" y="571"/>
                    <a:pt x="173" y="569"/>
                    <a:pt x="173" y="568"/>
                  </a:cubicBezTo>
                  <a:cubicBezTo>
                    <a:pt x="174" y="570"/>
                    <a:pt x="174" y="570"/>
                    <a:pt x="174" y="570"/>
                  </a:cubicBezTo>
                  <a:cubicBezTo>
                    <a:pt x="174" y="569"/>
                    <a:pt x="174" y="569"/>
                    <a:pt x="174" y="569"/>
                  </a:cubicBezTo>
                  <a:cubicBezTo>
                    <a:pt x="174" y="568"/>
                    <a:pt x="175" y="568"/>
                    <a:pt x="175" y="570"/>
                  </a:cubicBezTo>
                  <a:cubicBezTo>
                    <a:pt x="175" y="570"/>
                    <a:pt x="176" y="569"/>
                    <a:pt x="175" y="569"/>
                  </a:cubicBezTo>
                  <a:cubicBezTo>
                    <a:pt x="176" y="570"/>
                    <a:pt x="178" y="570"/>
                    <a:pt x="179" y="569"/>
                  </a:cubicBezTo>
                  <a:cubicBezTo>
                    <a:pt x="178" y="569"/>
                    <a:pt x="178" y="568"/>
                    <a:pt x="178" y="567"/>
                  </a:cubicBezTo>
                  <a:cubicBezTo>
                    <a:pt x="178" y="564"/>
                    <a:pt x="179" y="567"/>
                    <a:pt x="179" y="566"/>
                  </a:cubicBezTo>
                  <a:cubicBezTo>
                    <a:pt x="179" y="567"/>
                    <a:pt x="180" y="567"/>
                    <a:pt x="179" y="568"/>
                  </a:cubicBezTo>
                  <a:cubicBezTo>
                    <a:pt x="181" y="571"/>
                    <a:pt x="183" y="569"/>
                    <a:pt x="184" y="569"/>
                  </a:cubicBezTo>
                  <a:cubicBezTo>
                    <a:pt x="185" y="568"/>
                    <a:pt x="185" y="568"/>
                    <a:pt x="185" y="568"/>
                  </a:cubicBezTo>
                  <a:cubicBezTo>
                    <a:pt x="186" y="570"/>
                    <a:pt x="188" y="568"/>
                    <a:pt x="189" y="569"/>
                  </a:cubicBezTo>
                  <a:cubicBezTo>
                    <a:pt x="189" y="568"/>
                    <a:pt x="189" y="565"/>
                    <a:pt x="190" y="565"/>
                  </a:cubicBezTo>
                  <a:cubicBezTo>
                    <a:pt x="190" y="563"/>
                    <a:pt x="190" y="567"/>
                    <a:pt x="191" y="569"/>
                  </a:cubicBezTo>
                  <a:cubicBezTo>
                    <a:pt x="191" y="568"/>
                    <a:pt x="192" y="567"/>
                    <a:pt x="192" y="567"/>
                  </a:cubicBezTo>
                  <a:cubicBezTo>
                    <a:pt x="192" y="568"/>
                    <a:pt x="192" y="568"/>
                    <a:pt x="192" y="568"/>
                  </a:cubicBezTo>
                  <a:cubicBezTo>
                    <a:pt x="192" y="567"/>
                    <a:pt x="193" y="566"/>
                    <a:pt x="194" y="567"/>
                  </a:cubicBezTo>
                  <a:cubicBezTo>
                    <a:pt x="194" y="567"/>
                    <a:pt x="194" y="567"/>
                    <a:pt x="194" y="567"/>
                  </a:cubicBezTo>
                  <a:cubicBezTo>
                    <a:pt x="194" y="567"/>
                    <a:pt x="195" y="569"/>
                    <a:pt x="195" y="568"/>
                  </a:cubicBezTo>
                  <a:cubicBezTo>
                    <a:pt x="195" y="567"/>
                    <a:pt x="196" y="568"/>
                    <a:pt x="196" y="566"/>
                  </a:cubicBezTo>
                  <a:cubicBezTo>
                    <a:pt x="197" y="567"/>
                    <a:pt x="197" y="567"/>
                    <a:pt x="197" y="567"/>
                  </a:cubicBezTo>
                  <a:cubicBezTo>
                    <a:pt x="197" y="565"/>
                    <a:pt x="197" y="565"/>
                    <a:pt x="197" y="565"/>
                  </a:cubicBezTo>
                  <a:cubicBezTo>
                    <a:pt x="197" y="566"/>
                    <a:pt x="197" y="566"/>
                    <a:pt x="197" y="566"/>
                  </a:cubicBezTo>
                  <a:cubicBezTo>
                    <a:pt x="197" y="568"/>
                    <a:pt x="197" y="568"/>
                    <a:pt x="197" y="568"/>
                  </a:cubicBezTo>
                  <a:cubicBezTo>
                    <a:pt x="198" y="569"/>
                    <a:pt x="197" y="566"/>
                    <a:pt x="198" y="565"/>
                  </a:cubicBezTo>
                  <a:cubicBezTo>
                    <a:pt x="198" y="564"/>
                    <a:pt x="198" y="566"/>
                    <a:pt x="199" y="566"/>
                  </a:cubicBezTo>
                  <a:cubicBezTo>
                    <a:pt x="198" y="567"/>
                    <a:pt x="198" y="566"/>
                    <a:pt x="198" y="566"/>
                  </a:cubicBezTo>
                  <a:cubicBezTo>
                    <a:pt x="198" y="568"/>
                    <a:pt x="198" y="567"/>
                    <a:pt x="199" y="568"/>
                  </a:cubicBezTo>
                  <a:cubicBezTo>
                    <a:pt x="199" y="568"/>
                    <a:pt x="199" y="566"/>
                    <a:pt x="199" y="566"/>
                  </a:cubicBezTo>
                  <a:cubicBezTo>
                    <a:pt x="200" y="566"/>
                    <a:pt x="201" y="566"/>
                    <a:pt x="200" y="568"/>
                  </a:cubicBezTo>
                  <a:cubicBezTo>
                    <a:pt x="201" y="567"/>
                    <a:pt x="201" y="567"/>
                    <a:pt x="201" y="566"/>
                  </a:cubicBezTo>
                  <a:cubicBezTo>
                    <a:pt x="201" y="566"/>
                    <a:pt x="200" y="565"/>
                    <a:pt x="200" y="564"/>
                  </a:cubicBezTo>
                  <a:cubicBezTo>
                    <a:pt x="201" y="564"/>
                    <a:pt x="201" y="564"/>
                    <a:pt x="201" y="564"/>
                  </a:cubicBezTo>
                  <a:cubicBezTo>
                    <a:pt x="201" y="565"/>
                    <a:pt x="201" y="565"/>
                    <a:pt x="201" y="565"/>
                  </a:cubicBezTo>
                  <a:cubicBezTo>
                    <a:pt x="201" y="564"/>
                    <a:pt x="202" y="565"/>
                    <a:pt x="202" y="563"/>
                  </a:cubicBezTo>
                  <a:cubicBezTo>
                    <a:pt x="202" y="565"/>
                    <a:pt x="202" y="565"/>
                    <a:pt x="202" y="565"/>
                  </a:cubicBezTo>
                  <a:cubicBezTo>
                    <a:pt x="203" y="564"/>
                    <a:pt x="203" y="564"/>
                    <a:pt x="204" y="564"/>
                  </a:cubicBezTo>
                  <a:cubicBezTo>
                    <a:pt x="204" y="566"/>
                    <a:pt x="204" y="568"/>
                    <a:pt x="205" y="568"/>
                  </a:cubicBezTo>
                  <a:cubicBezTo>
                    <a:pt x="205" y="566"/>
                    <a:pt x="205" y="566"/>
                    <a:pt x="205" y="566"/>
                  </a:cubicBezTo>
                  <a:cubicBezTo>
                    <a:pt x="206" y="566"/>
                    <a:pt x="206" y="566"/>
                    <a:pt x="206" y="567"/>
                  </a:cubicBezTo>
                  <a:cubicBezTo>
                    <a:pt x="207" y="568"/>
                    <a:pt x="207" y="562"/>
                    <a:pt x="209" y="564"/>
                  </a:cubicBezTo>
                  <a:cubicBezTo>
                    <a:pt x="208" y="566"/>
                    <a:pt x="209" y="566"/>
                    <a:pt x="209" y="567"/>
                  </a:cubicBezTo>
                  <a:cubicBezTo>
                    <a:pt x="209" y="566"/>
                    <a:pt x="209" y="566"/>
                    <a:pt x="209" y="566"/>
                  </a:cubicBezTo>
                  <a:cubicBezTo>
                    <a:pt x="209" y="565"/>
                    <a:pt x="209" y="567"/>
                    <a:pt x="209" y="566"/>
                  </a:cubicBezTo>
                  <a:cubicBezTo>
                    <a:pt x="208" y="564"/>
                    <a:pt x="209" y="565"/>
                    <a:pt x="209" y="564"/>
                  </a:cubicBezTo>
                  <a:cubicBezTo>
                    <a:pt x="211" y="569"/>
                    <a:pt x="213" y="565"/>
                    <a:pt x="215" y="567"/>
                  </a:cubicBezTo>
                  <a:cubicBezTo>
                    <a:pt x="215" y="565"/>
                    <a:pt x="216" y="567"/>
                    <a:pt x="216" y="566"/>
                  </a:cubicBezTo>
                  <a:cubicBezTo>
                    <a:pt x="216" y="568"/>
                    <a:pt x="217" y="565"/>
                    <a:pt x="217" y="567"/>
                  </a:cubicBezTo>
                  <a:cubicBezTo>
                    <a:pt x="217" y="564"/>
                    <a:pt x="217" y="564"/>
                    <a:pt x="217" y="564"/>
                  </a:cubicBezTo>
                  <a:cubicBezTo>
                    <a:pt x="218" y="566"/>
                    <a:pt x="218" y="560"/>
                    <a:pt x="219" y="563"/>
                  </a:cubicBezTo>
                  <a:cubicBezTo>
                    <a:pt x="220" y="564"/>
                    <a:pt x="219" y="565"/>
                    <a:pt x="219" y="565"/>
                  </a:cubicBezTo>
                  <a:cubicBezTo>
                    <a:pt x="220" y="568"/>
                    <a:pt x="221" y="563"/>
                    <a:pt x="222" y="566"/>
                  </a:cubicBezTo>
                  <a:cubicBezTo>
                    <a:pt x="222" y="565"/>
                    <a:pt x="221" y="563"/>
                    <a:pt x="222" y="562"/>
                  </a:cubicBezTo>
                  <a:cubicBezTo>
                    <a:pt x="223" y="563"/>
                    <a:pt x="224" y="565"/>
                    <a:pt x="224" y="565"/>
                  </a:cubicBezTo>
                  <a:cubicBezTo>
                    <a:pt x="224" y="565"/>
                    <a:pt x="224" y="564"/>
                    <a:pt x="225" y="565"/>
                  </a:cubicBezTo>
                  <a:cubicBezTo>
                    <a:pt x="225" y="565"/>
                    <a:pt x="225" y="565"/>
                    <a:pt x="225" y="566"/>
                  </a:cubicBezTo>
                  <a:cubicBezTo>
                    <a:pt x="226" y="566"/>
                    <a:pt x="226" y="565"/>
                    <a:pt x="227" y="564"/>
                  </a:cubicBezTo>
                  <a:cubicBezTo>
                    <a:pt x="227" y="566"/>
                    <a:pt x="229" y="565"/>
                    <a:pt x="230" y="566"/>
                  </a:cubicBezTo>
                  <a:cubicBezTo>
                    <a:pt x="230" y="563"/>
                    <a:pt x="231" y="567"/>
                    <a:pt x="231" y="564"/>
                  </a:cubicBezTo>
                  <a:cubicBezTo>
                    <a:pt x="231" y="564"/>
                    <a:pt x="231" y="564"/>
                    <a:pt x="231" y="564"/>
                  </a:cubicBezTo>
                  <a:cubicBezTo>
                    <a:pt x="232" y="564"/>
                    <a:pt x="232" y="562"/>
                    <a:pt x="232" y="561"/>
                  </a:cubicBezTo>
                  <a:cubicBezTo>
                    <a:pt x="232" y="563"/>
                    <a:pt x="232" y="563"/>
                    <a:pt x="232" y="563"/>
                  </a:cubicBezTo>
                  <a:cubicBezTo>
                    <a:pt x="232" y="566"/>
                    <a:pt x="234" y="564"/>
                    <a:pt x="234" y="565"/>
                  </a:cubicBezTo>
                  <a:cubicBezTo>
                    <a:pt x="233" y="563"/>
                    <a:pt x="234" y="565"/>
                    <a:pt x="234" y="563"/>
                  </a:cubicBezTo>
                  <a:cubicBezTo>
                    <a:pt x="235" y="563"/>
                    <a:pt x="235" y="563"/>
                    <a:pt x="235" y="563"/>
                  </a:cubicBezTo>
                  <a:cubicBezTo>
                    <a:pt x="235" y="562"/>
                    <a:pt x="235" y="562"/>
                    <a:pt x="236" y="561"/>
                  </a:cubicBezTo>
                  <a:cubicBezTo>
                    <a:pt x="236" y="561"/>
                    <a:pt x="236" y="564"/>
                    <a:pt x="236" y="563"/>
                  </a:cubicBezTo>
                  <a:cubicBezTo>
                    <a:pt x="237" y="564"/>
                    <a:pt x="237" y="564"/>
                    <a:pt x="237" y="563"/>
                  </a:cubicBezTo>
                  <a:cubicBezTo>
                    <a:pt x="237" y="563"/>
                    <a:pt x="237" y="563"/>
                    <a:pt x="237" y="563"/>
                  </a:cubicBezTo>
                  <a:cubicBezTo>
                    <a:pt x="237" y="563"/>
                    <a:pt x="237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4"/>
                    <a:pt x="238" y="563"/>
                    <a:pt x="238" y="563"/>
                  </a:cubicBezTo>
                  <a:cubicBezTo>
                    <a:pt x="238" y="563"/>
                    <a:pt x="239" y="563"/>
                    <a:pt x="239" y="564"/>
                  </a:cubicBezTo>
                  <a:cubicBezTo>
                    <a:pt x="239" y="565"/>
                    <a:pt x="239" y="565"/>
                    <a:pt x="239" y="565"/>
                  </a:cubicBezTo>
                  <a:cubicBezTo>
                    <a:pt x="239" y="565"/>
                    <a:pt x="240" y="563"/>
                    <a:pt x="240" y="563"/>
                  </a:cubicBezTo>
                  <a:cubicBezTo>
                    <a:pt x="242" y="564"/>
                    <a:pt x="244" y="562"/>
                    <a:pt x="245" y="561"/>
                  </a:cubicBezTo>
                  <a:cubicBezTo>
                    <a:pt x="244" y="561"/>
                    <a:pt x="244" y="562"/>
                    <a:pt x="244" y="562"/>
                  </a:cubicBezTo>
                  <a:cubicBezTo>
                    <a:pt x="245" y="561"/>
                    <a:pt x="245" y="560"/>
                    <a:pt x="245" y="561"/>
                  </a:cubicBezTo>
                  <a:cubicBezTo>
                    <a:pt x="246" y="560"/>
                    <a:pt x="246" y="562"/>
                    <a:pt x="247" y="562"/>
                  </a:cubicBezTo>
                  <a:cubicBezTo>
                    <a:pt x="247" y="562"/>
                    <a:pt x="247" y="560"/>
                    <a:pt x="247" y="561"/>
                  </a:cubicBezTo>
                  <a:cubicBezTo>
                    <a:pt x="248" y="563"/>
                    <a:pt x="249" y="559"/>
                    <a:pt x="251" y="560"/>
                  </a:cubicBezTo>
                  <a:cubicBezTo>
                    <a:pt x="251" y="560"/>
                    <a:pt x="251" y="561"/>
                    <a:pt x="251" y="561"/>
                  </a:cubicBezTo>
                  <a:cubicBezTo>
                    <a:pt x="252" y="560"/>
                    <a:pt x="253" y="560"/>
                    <a:pt x="253" y="558"/>
                  </a:cubicBezTo>
                  <a:cubicBezTo>
                    <a:pt x="253" y="559"/>
                    <a:pt x="253" y="559"/>
                    <a:pt x="253" y="559"/>
                  </a:cubicBezTo>
                  <a:cubicBezTo>
                    <a:pt x="254" y="559"/>
                    <a:pt x="255" y="559"/>
                    <a:pt x="255" y="557"/>
                  </a:cubicBezTo>
                  <a:cubicBezTo>
                    <a:pt x="254" y="557"/>
                    <a:pt x="255" y="558"/>
                    <a:pt x="255" y="558"/>
                  </a:cubicBezTo>
                  <a:cubicBezTo>
                    <a:pt x="254" y="557"/>
                    <a:pt x="255" y="555"/>
                    <a:pt x="255" y="555"/>
                  </a:cubicBezTo>
                  <a:cubicBezTo>
                    <a:pt x="255" y="556"/>
                    <a:pt x="255" y="556"/>
                    <a:pt x="255" y="556"/>
                  </a:cubicBezTo>
                  <a:cubicBezTo>
                    <a:pt x="256" y="555"/>
                    <a:pt x="256" y="555"/>
                    <a:pt x="257" y="554"/>
                  </a:cubicBezTo>
                  <a:cubicBezTo>
                    <a:pt x="257" y="555"/>
                    <a:pt x="256" y="555"/>
                    <a:pt x="257" y="556"/>
                  </a:cubicBezTo>
                  <a:cubicBezTo>
                    <a:pt x="257" y="558"/>
                    <a:pt x="259" y="557"/>
                    <a:pt x="259" y="557"/>
                  </a:cubicBezTo>
                  <a:cubicBezTo>
                    <a:pt x="259" y="555"/>
                    <a:pt x="259" y="555"/>
                    <a:pt x="259" y="555"/>
                  </a:cubicBezTo>
                  <a:cubicBezTo>
                    <a:pt x="260" y="555"/>
                    <a:pt x="260" y="557"/>
                    <a:pt x="260" y="557"/>
                  </a:cubicBezTo>
                  <a:cubicBezTo>
                    <a:pt x="261" y="551"/>
                    <a:pt x="261" y="551"/>
                    <a:pt x="261" y="551"/>
                  </a:cubicBezTo>
                  <a:cubicBezTo>
                    <a:pt x="260" y="552"/>
                    <a:pt x="262" y="553"/>
                    <a:pt x="261" y="555"/>
                  </a:cubicBezTo>
                  <a:cubicBezTo>
                    <a:pt x="263" y="554"/>
                    <a:pt x="263" y="551"/>
                    <a:pt x="263" y="549"/>
                  </a:cubicBezTo>
                  <a:cubicBezTo>
                    <a:pt x="263" y="550"/>
                    <a:pt x="264" y="548"/>
                    <a:pt x="265" y="548"/>
                  </a:cubicBezTo>
                  <a:cubicBezTo>
                    <a:pt x="265" y="549"/>
                    <a:pt x="264" y="548"/>
                    <a:pt x="264" y="549"/>
                  </a:cubicBezTo>
                  <a:cubicBezTo>
                    <a:pt x="266" y="550"/>
                    <a:pt x="266" y="550"/>
                    <a:pt x="266" y="550"/>
                  </a:cubicBezTo>
                  <a:cubicBezTo>
                    <a:pt x="265" y="551"/>
                    <a:pt x="266" y="553"/>
                    <a:pt x="266" y="554"/>
                  </a:cubicBezTo>
                  <a:cubicBezTo>
                    <a:pt x="266" y="553"/>
                    <a:pt x="268" y="553"/>
                    <a:pt x="269" y="553"/>
                  </a:cubicBezTo>
                  <a:cubicBezTo>
                    <a:pt x="268" y="551"/>
                    <a:pt x="270" y="552"/>
                    <a:pt x="270" y="549"/>
                  </a:cubicBezTo>
                  <a:cubicBezTo>
                    <a:pt x="271" y="549"/>
                    <a:pt x="271" y="551"/>
                    <a:pt x="271" y="552"/>
                  </a:cubicBezTo>
                  <a:cubicBezTo>
                    <a:pt x="272" y="550"/>
                    <a:pt x="274" y="550"/>
                    <a:pt x="275" y="550"/>
                  </a:cubicBezTo>
                  <a:cubicBezTo>
                    <a:pt x="275" y="550"/>
                    <a:pt x="275" y="550"/>
                    <a:pt x="275" y="550"/>
                  </a:cubicBezTo>
                  <a:cubicBezTo>
                    <a:pt x="275" y="549"/>
                    <a:pt x="277" y="549"/>
                    <a:pt x="277" y="547"/>
                  </a:cubicBezTo>
                  <a:cubicBezTo>
                    <a:pt x="278" y="548"/>
                    <a:pt x="278" y="548"/>
                    <a:pt x="278" y="548"/>
                  </a:cubicBezTo>
                  <a:cubicBezTo>
                    <a:pt x="279" y="549"/>
                    <a:pt x="277" y="545"/>
                    <a:pt x="278" y="546"/>
                  </a:cubicBezTo>
                  <a:cubicBezTo>
                    <a:pt x="279" y="547"/>
                    <a:pt x="279" y="547"/>
                    <a:pt x="279" y="547"/>
                  </a:cubicBezTo>
                  <a:cubicBezTo>
                    <a:pt x="279" y="546"/>
                    <a:pt x="281" y="548"/>
                    <a:pt x="281" y="546"/>
                  </a:cubicBezTo>
                  <a:cubicBezTo>
                    <a:pt x="281" y="547"/>
                    <a:pt x="281" y="547"/>
                    <a:pt x="281" y="547"/>
                  </a:cubicBezTo>
                  <a:cubicBezTo>
                    <a:pt x="281" y="546"/>
                    <a:pt x="282" y="546"/>
                    <a:pt x="282" y="544"/>
                  </a:cubicBezTo>
                  <a:cubicBezTo>
                    <a:pt x="283" y="546"/>
                    <a:pt x="283" y="546"/>
                    <a:pt x="283" y="546"/>
                  </a:cubicBezTo>
                  <a:cubicBezTo>
                    <a:pt x="284" y="547"/>
                    <a:pt x="283" y="544"/>
                    <a:pt x="284" y="544"/>
                  </a:cubicBezTo>
                  <a:cubicBezTo>
                    <a:pt x="284" y="544"/>
                    <a:pt x="285" y="545"/>
                    <a:pt x="285" y="545"/>
                  </a:cubicBezTo>
                  <a:cubicBezTo>
                    <a:pt x="285" y="544"/>
                    <a:pt x="286" y="544"/>
                    <a:pt x="286" y="543"/>
                  </a:cubicBezTo>
                  <a:cubicBezTo>
                    <a:pt x="288" y="545"/>
                    <a:pt x="288" y="545"/>
                    <a:pt x="288" y="545"/>
                  </a:cubicBezTo>
                  <a:cubicBezTo>
                    <a:pt x="291" y="543"/>
                    <a:pt x="295" y="541"/>
                    <a:pt x="298" y="537"/>
                  </a:cubicBezTo>
                  <a:cubicBezTo>
                    <a:pt x="300" y="539"/>
                    <a:pt x="298" y="539"/>
                    <a:pt x="299" y="540"/>
                  </a:cubicBezTo>
                  <a:cubicBezTo>
                    <a:pt x="298" y="538"/>
                    <a:pt x="299" y="539"/>
                    <a:pt x="300" y="538"/>
                  </a:cubicBezTo>
                  <a:cubicBezTo>
                    <a:pt x="300" y="538"/>
                    <a:pt x="300" y="538"/>
                    <a:pt x="300" y="538"/>
                  </a:cubicBezTo>
                  <a:cubicBezTo>
                    <a:pt x="300" y="538"/>
                    <a:pt x="301" y="539"/>
                    <a:pt x="302" y="538"/>
                  </a:cubicBezTo>
                  <a:cubicBezTo>
                    <a:pt x="301" y="537"/>
                    <a:pt x="301" y="537"/>
                    <a:pt x="301" y="537"/>
                  </a:cubicBezTo>
                  <a:cubicBezTo>
                    <a:pt x="301" y="536"/>
                    <a:pt x="304" y="539"/>
                    <a:pt x="303" y="536"/>
                  </a:cubicBezTo>
                  <a:cubicBezTo>
                    <a:pt x="304" y="537"/>
                    <a:pt x="304" y="537"/>
                    <a:pt x="304" y="537"/>
                  </a:cubicBezTo>
                  <a:cubicBezTo>
                    <a:pt x="303" y="535"/>
                    <a:pt x="305" y="538"/>
                    <a:pt x="305" y="535"/>
                  </a:cubicBezTo>
                  <a:cubicBezTo>
                    <a:pt x="305" y="536"/>
                    <a:pt x="305" y="536"/>
                    <a:pt x="305" y="536"/>
                  </a:cubicBezTo>
                  <a:cubicBezTo>
                    <a:pt x="306" y="536"/>
                    <a:pt x="305" y="532"/>
                    <a:pt x="306" y="534"/>
                  </a:cubicBezTo>
                  <a:cubicBezTo>
                    <a:pt x="307" y="533"/>
                    <a:pt x="307" y="532"/>
                    <a:pt x="306" y="530"/>
                  </a:cubicBezTo>
                  <a:cubicBezTo>
                    <a:pt x="308" y="533"/>
                    <a:pt x="308" y="533"/>
                    <a:pt x="308" y="533"/>
                  </a:cubicBezTo>
                  <a:cubicBezTo>
                    <a:pt x="310" y="530"/>
                    <a:pt x="313" y="528"/>
                    <a:pt x="314" y="524"/>
                  </a:cubicBezTo>
                  <a:cubicBezTo>
                    <a:pt x="314" y="525"/>
                    <a:pt x="314" y="525"/>
                    <a:pt x="314" y="525"/>
                  </a:cubicBezTo>
                  <a:cubicBezTo>
                    <a:pt x="314" y="522"/>
                    <a:pt x="319" y="525"/>
                    <a:pt x="317" y="521"/>
                  </a:cubicBezTo>
                  <a:cubicBezTo>
                    <a:pt x="316" y="519"/>
                    <a:pt x="316" y="519"/>
                    <a:pt x="316" y="519"/>
                  </a:cubicBezTo>
                  <a:cubicBezTo>
                    <a:pt x="318" y="520"/>
                    <a:pt x="318" y="520"/>
                    <a:pt x="318" y="520"/>
                  </a:cubicBezTo>
                  <a:cubicBezTo>
                    <a:pt x="317" y="519"/>
                    <a:pt x="319" y="519"/>
                    <a:pt x="318" y="518"/>
                  </a:cubicBezTo>
                  <a:cubicBezTo>
                    <a:pt x="318" y="518"/>
                    <a:pt x="318" y="519"/>
                    <a:pt x="319" y="519"/>
                  </a:cubicBezTo>
                  <a:cubicBezTo>
                    <a:pt x="320" y="519"/>
                    <a:pt x="318" y="516"/>
                    <a:pt x="319" y="516"/>
                  </a:cubicBezTo>
                  <a:cubicBezTo>
                    <a:pt x="320" y="517"/>
                    <a:pt x="320" y="517"/>
                    <a:pt x="320" y="517"/>
                  </a:cubicBezTo>
                  <a:cubicBezTo>
                    <a:pt x="324" y="517"/>
                    <a:pt x="329" y="511"/>
                    <a:pt x="325" y="508"/>
                  </a:cubicBezTo>
                  <a:cubicBezTo>
                    <a:pt x="324" y="507"/>
                    <a:pt x="327" y="507"/>
                    <a:pt x="327" y="507"/>
                  </a:cubicBezTo>
                  <a:cubicBezTo>
                    <a:pt x="323" y="505"/>
                    <a:pt x="324" y="499"/>
                    <a:pt x="317" y="501"/>
                  </a:cubicBezTo>
                  <a:cubicBezTo>
                    <a:pt x="315" y="501"/>
                    <a:pt x="312" y="506"/>
                    <a:pt x="312" y="506"/>
                  </a:cubicBezTo>
                  <a:cubicBezTo>
                    <a:pt x="318" y="506"/>
                    <a:pt x="315" y="512"/>
                    <a:pt x="315" y="509"/>
                  </a:cubicBezTo>
                  <a:cubicBezTo>
                    <a:pt x="313" y="508"/>
                    <a:pt x="315" y="509"/>
                    <a:pt x="313" y="509"/>
                  </a:cubicBezTo>
                  <a:cubicBezTo>
                    <a:pt x="312" y="512"/>
                    <a:pt x="303" y="513"/>
                    <a:pt x="299" y="519"/>
                  </a:cubicBezTo>
                  <a:cubicBezTo>
                    <a:pt x="300" y="519"/>
                    <a:pt x="300" y="520"/>
                    <a:pt x="300" y="521"/>
                  </a:cubicBezTo>
                  <a:cubicBezTo>
                    <a:pt x="299" y="520"/>
                    <a:pt x="299" y="520"/>
                    <a:pt x="299" y="520"/>
                  </a:cubicBezTo>
                  <a:cubicBezTo>
                    <a:pt x="300" y="522"/>
                    <a:pt x="300" y="522"/>
                    <a:pt x="300" y="522"/>
                  </a:cubicBezTo>
                  <a:cubicBezTo>
                    <a:pt x="299" y="522"/>
                    <a:pt x="298" y="521"/>
                    <a:pt x="299" y="520"/>
                  </a:cubicBezTo>
                  <a:cubicBezTo>
                    <a:pt x="296" y="522"/>
                    <a:pt x="294" y="524"/>
                    <a:pt x="292" y="525"/>
                  </a:cubicBezTo>
                  <a:cubicBezTo>
                    <a:pt x="293" y="527"/>
                    <a:pt x="291" y="526"/>
                    <a:pt x="292" y="528"/>
                  </a:cubicBezTo>
                  <a:cubicBezTo>
                    <a:pt x="291" y="527"/>
                    <a:pt x="291" y="527"/>
                    <a:pt x="291" y="527"/>
                  </a:cubicBezTo>
                  <a:cubicBezTo>
                    <a:pt x="290" y="529"/>
                    <a:pt x="290" y="529"/>
                    <a:pt x="287" y="527"/>
                  </a:cubicBezTo>
                  <a:cubicBezTo>
                    <a:pt x="280" y="529"/>
                    <a:pt x="275" y="533"/>
                    <a:pt x="268" y="535"/>
                  </a:cubicBezTo>
                  <a:cubicBezTo>
                    <a:pt x="263" y="536"/>
                    <a:pt x="259" y="538"/>
                    <a:pt x="255" y="540"/>
                  </a:cubicBezTo>
                  <a:cubicBezTo>
                    <a:pt x="255" y="537"/>
                    <a:pt x="256" y="534"/>
                    <a:pt x="257" y="531"/>
                  </a:cubicBezTo>
                  <a:cubicBezTo>
                    <a:pt x="257" y="529"/>
                    <a:pt x="255" y="527"/>
                    <a:pt x="256" y="525"/>
                  </a:cubicBezTo>
                  <a:cubicBezTo>
                    <a:pt x="255" y="519"/>
                    <a:pt x="260" y="512"/>
                    <a:pt x="257" y="505"/>
                  </a:cubicBezTo>
                  <a:cubicBezTo>
                    <a:pt x="257" y="505"/>
                    <a:pt x="256" y="505"/>
                    <a:pt x="255" y="504"/>
                  </a:cubicBezTo>
                  <a:cubicBezTo>
                    <a:pt x="256" y="504"/>
                    <a:pt x="256" y="504"/>
                    <a:pt x="256" y="504"/>
                  </a:cubicBezTo>
                  <a:cubicBezTo>
                    <a:pt x="254" y="504"/>
                    <a:pt x="254" y="504"/>
                    <a:pt x="254" y="504"/>
                  </a:cubicBezTo>
                  <a:cubicBezTo>
                    <a:pt x="254" y="503"/>
                    <a:pt x="256" y="504"/>
                    <a:pt x="256" y="504"/>
                  </a:cubicBezTo>
                  <a:cubicBezTo>
                    <a:pt x="256" y="501"/>
                    <a:pt x="256" y="499"/>
                    <a:pt x="256" y="496"/>
                  </a:cubicBezTo>
                  <a:cubicBezTo>
                    <a:pt x="254" y="496"/>
                    <a:pt x="256" y="494"/>
                    <a:pt x="254" y="494"/>
                  </a:cubicBezTo>
                  <a:cubicBezTo>
                    <a:pt x="255" y="494"/>
                    <a:pt x="255" y="494"/>
                    <a:pt x="255" y="494"/>
                  </a:cubicBezTo>
                  <a:cubicBezTo>
                    <a:pt x="254" y="492"/>
                    <a:pt x="254" y="492"/>
                    <a:pt x="257" y="491"/>
                  </a:cubicBezTo>
                  <a:cubicBezTo>
                    <a:pt x="259" y="481"/>
                    <a:pt x="257" y="475"/>
                    <a:pt x="256" y="465"/>
                  </a:cubicBezTo>
                  <a:cubicBezTo>
                    <a:pt x="254" y="457"/>
                    <a:pt x="250" y="447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1" y="439"/>
                    <a:pt x="241" y="439"/>
                    <a:pt x="240" y="438"/>
                  </a:cubicBezTo>
                  <a:cubicBezTo>
                    <a:pt x="237" y="440"/>
                    <a:pt x="236" y="437"/>
                    <a:pt x="233" y="438"/>
                  </a:cubicBezTo>
                  <a:cubicBezTo>
                    <a:pt x="234" y="437"/>
                    <a:pt x="234" y="437"/>
                    <a:pt x="234" y="437"/>
                  </a:cubicBezTo>
                  <a:cubicBezTo>
                    <a:pt x="232" y="438"/>
                    <a:pt x="232" y="436"/>
                    <a:pt x="232" y="434"/>
                  </a:cubicBezTo>
                  <a:cubicBezTo>
                    <a:pt x="231" y="435"/>
                    <a:pt x="231" y="434"/>
                    <a:pt x="230" y="436"/>
                  </a:cubicBezTo>
                  <a:cubicBezTo>
                    <a:pt x="228" y="437"/>
                    <a:pt x="230" y="433"/>
                    <a:pt x="229" y="433"/>
                  </a:cubicBezTo>
                  <a:cubicBezTo>
                    <a:pt x="229" y="432"/>
                    <a:pt x="228" y="434"/>
                    <a:pt x="228" y="433"/>
                  </a:cubicBezTo>
                  <a:cubicBezTo>
                    <a:pt x="225" y="435"/>
                    <a:pt x="229" y="433"/>
                    <a:pt x="227" y="429"/>
                  </a:cubicBezTo>
                  <a:cubicBezTo>
                    <a:pt x="223" y="428"/>
                    <a:pt x="219" y="429"/>
                    <a:pt x="215" y="428"/>
                  </a:cubicBezTo>
                  <a:cubicBezTo>
                    <a:pt x="214" y="427"/>
                    <a:pt x="214" y="425"/>
                    <a:pt x="214" y="424"/>
                  </a:cubicBezTo>
                  <a:cubicBezTo>
                    <a:pt x="212" y="424"/>
                    <a:pt x="214" y="423"/>
                    <a:pt x="212" y="424"/>
                  </a:cubicBezTo>
                  <a:cubicBezTo>
                    <a:pt x="213" y="424"/>
                    <a:pt x="213" y="424"/>
                    <a:pt x="213" y="424"/>
                  </a:cubicBezTo>
                  <a:cubicBezTo>
                    <a:pt x="212" y="423"/>
                    <a:pt x="211" y="423"/>
                    <a:pt x="214" y="421"/>
                  </a:cubicBezTo>
                  <a:cubicBezTo>
                    <a:pt x="216" y="417"/>
                    <a:pt x="214" y="413"/>
                    <a:pt x="214" y="409"/>
                  </a:cubicBezTo>
                  <a:cubicBezTo>
                    <a:pt x="213" y="405"/>
                    <a:pt x="211" y="401"/>
                    <a:pt x="210" y="397"/>
                  </a:cubicBezTo>
                  <a:cubicBezTo>
                    <a:pt x="206" y="397"/>
                    <a:pt x="207" y="396"/>
                    <a:pt x="204" y="395"/>
                  </a:cubicBezTo>
                  <a:cubicBezTo>
                    <a:pt x="206" y="395"/>
                    <a:pt x="206" y="395"/>
                    <a:pt x="206" y="395"/>
                  </a:cubicBezTo>
                  <a:cubicBezTo>
                    <a:pt x="204" y="395"/>
                    <a:pt x="206" y="394"/>
                    <a:pt x="207" y="394"/>
                  </a:cubicBezTo>
                  <a:cubicBezTo>
                    <a:pt x="206" y="394"/>
                    <a:pt x="207" y="393"/>
                    <a:pt x="205" y="394"/>
                  </a:cubicBezTo>
                  <a:cubicBezTo>
                    <a:pt x="203" y="393"/>
                    <a:pt x="207" y="393"/>
                    <a:pt x="206" y="393"/>
                  </a:cubicBezTo>
                  <a:cubicBezTo>
                    <a:pt x="207" y="392"/>
                    <a:pt x="205" y="393"/>
                    <a:pt x="206" y="393"/>
                  </a:cubicBezTo>
                  <a:cubicBezTo>
                    <a:pt x="203" y="392"/>
                    <a:pt x="207" y="393"/>
                    <a:pt x="209" y="391"/>
                  </a:cubicBezTo>
                  <a:cubicBezTo>
                    <a:pt x="208" y="390"/>
                    <a:pt x="206" y="388"/>
                    <a:pt x="207" y="387"/>
                  </a:cubicBezTo>
                  <a:cubicBezTo>
                    <a:pt x="207" y="387"/>
                    <a:pt x="206" y="387"/>
                    <a:pt x="206" y="387"/>
                  </a:cubicBezTo>
                  <a:cubicBezTo>
                    <a:pt x="209" y="386"/>
                    <a:pt x="205" y="386"/>
                    <a:pt x="206" y="386"/>
                  </a:cubicBezTo>
                  <a:cubicBezTo>
                    <a:pt x="207" y="386"/>
                    <a:pt x="207" y="386"/>
                    <a:pt x="207" y="386"/>
                  </a:cubicBezTo>
                  <a:cubicBezTo>
                    <a:pt x="209" y="385"/>
                    <a:pt x="207" y="385"/>
                    <a:pt x="208" y="384"/>
                  </a:cubicBezTo>
                  <a:cubicBezTo>
                    <a:pt x="207" y="383"/>
                    <a:pt x="210" y="382"/>
                    <a:pt x="208" y="382"/>
                  </a:cubicBezTo>
                  <a:cubicBezTo>
                    <a:pt x="209" y="382"/>
                    <a:pt x="209" y="382"/>
                    <a:pt x="210" y="382"/>
                  </a:cubicBezTo>
                  <a:cubicBezTo>
                    <a:pt x="206" y="381"/>
                    <a:pt x="211" y="380"/>
                    <a:pt x="209" y="379"/>
                  </a:cubicBezTo>
                  <a:cubicBezTo>
                    <a:pt x="209" y="380"/>
                    <a:pt x="209" y="380"/>
                    <a:pt x="209" y="380"/>
                  </a:cubicBezTo>
                  <a:cubicBezTo>
                    <a:pt x="209" y="378"/>
                    <a:pt x="210" y="376"/>
                    <a:pt x="208" y="374"/>
                  </a:cubicBezTo>
                  <a:cubicBezTo>
                    <a:pt x="208" y="372"/>
                    <a:pt x="212" y="371"/>
                    <a:pt x="210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9" y="369"/>
                    <a:pt x="210" y="370"/>
                    <a:pt x="210" y="370"/>
                  </a:cubicBezTo>
                  <a:cubicBezTo>
                    <a:pt x="209" y="369"/>
                    <a:pt x="211" y="368"/>
                    <a:pt x="211" y="367"/>
                  </a:cubicBezTo>
                  <a:cubicBezTo>
                    <a:pt x="210" y="367"/>
                    <a:pt x="210" y="367"/>
                    <a:pt x="209" y="367"/>
                  </a:cubicBezTo>
                  <a:cubicBezTo>
                    <a:pt x="212" y="366"/>
                    <a:pt x="208" y="365"/>
                    <a:pt x="210" y="364"/>
                  </a:cubicBezTo>
                  <a:cubicBezTo>
                    <a:pt x="207" y="364"/>
                    <a:pt x="209" y="363"/>
                    <a:pt x="208" y="363"/>
                  </a:cubicBezTo>
                  <a:cubicBezTo>
                    <a:pt x="208" y="363"/>
                    <a:pt x="209" y="363"/>
                    <a:pt x="209" y="363"/>
                  </a:cubicBezTo>
                  <a:cubicBezTo>
                    <a:pt x="209" y="362"/>
                    <a:pt x="209" y="362"/>
                    <a:pt x="210" y="361"/>
                  </a:cubicBezTo>
                  <a:cubicBezTo>
                    <a:pt x="210" y="361"/>
                    <a:pt x="208" y="360"/>
                    <a:pt x="209" y="360"/>
                  </a:cubicBezTo>
                  <a:cubicBezTo>
                    <a:pt x="211" y="360"/>
                    <a:pt x="209" y="359"/>
                    <a:pt x="210" y="359"/>
                  </a:cubicBezTo>
                  <a:cubicBezTo>
                    <a:pt x="208" y="359"/>
                    <a:pt x="206" y="358"/>
                    <a:pt x="207" y="358"/>
                  </a:cubicBezTo>
                  <a:cubicBezTo>
                    <a:pt x="210" y="358"/>
                    <a:pt x="210" y="358"/>
                    <a:pt x="210" y="358"/>
                  </a:cubicBezTo>
                  <a:cubicBezTo>
                    <a:pt x="208" y="357"/>
                    <a:pt x="212" y="355"/>
                    <a:pt x="208" y="353"/>
                  </a:cubicBezTo>
                  <a:cubicBezTo>
                    <a:pt x="210" y="353"/>
                    <a:pt x="210" y="353"/>
                    <a:pt x="210" y="353"/>
                  </a:cubicBezTo>
                  <a:cubicBezTo>
                    <a:pt x="208" y="351"/>
                    <a:pt x="210" y="349"/>
                    <a:pt x="207" y="347"/>
                  </a:cubicBezTo>
                  <a:cubicBezTo>
                    <a:pt x="208" y="347"/>
                    <a:pt x="209" y="346"/>
                    <a:pt x="209" y="346"/>
                  </a:cubicBezTo>
                  <a:cubicBezTo>
                    <a:pt x="207" y="345"/>
                    <a:pt x="207" y="345"/>
                    <a:pt x="205" y="344"/>
                  </a:cubicBezTo>
                  <a:cubicBezTo>
                    <a:pt x="205" y="344"/>
                    <a:pt x="206" y="344"/>
                    <a:pt x="207" y="344"/>
                  </a:cubicBezTo>
                  <a:cubicBezTo>
                    <a:pt x="207" y="343"/>
                    <a:pt x="210" y="342"/>
                    <a:pt x="207" y="342"/>
                  </a:cubicBezTo>
                  <a:cubicBezTo>
                    <a:pt x="209" y="342"/>
                    <a:pt x="209" y="342"/>
                    <a:pt x="209" y="342"/>
                  </a:cubicBezTo>
                  <a:cubicBezTo>
                    <a:pt x="207" y="341"/>
                    <a:pt x="205" y="340"/>
                    <a:pt x="207" y="339"/>
                  </a:cubicBezTo>
                  <a:cubicBezTo>
                    <a:pt x="206" y="339"/>
                    <a:pt x="205" y="339"/>
                    <a:pt x="204" y="339"/>
                  </a:cubicBezTo>
                  <a:cubicBezTo>
                    <a:pt x="203" y="339"/>
                    <a:pt x="206" y="339"/>
                    <a:pt x="205" y="338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37"/>
                    <a:pt x="206" y="336"/>
                    <a:pt x="205" y="334"/>
                  </a:cubicBezTo>
                  <a:cubicBezTo>
                    <a:pt x="207" y="334"/>
                    <a:pt x="204" y="333"/>
                    <a:pt x="206" y="332"/>
                  </a:cubicBezTo>
                  <a:cubicBezTo>
                    <a:pt x="204" y="331"/>
                    <a:pt x="206" y="330"/>
                    <a:pt x="203" y="330"/>
                  </a:cubicBezTo>
                  <a:cubicBezTo>
                    <a:pt x="204" y="330"/>
                    <a:pt x="204" y="330"/>
                    <a:pt x="204" y="330"/>
                  </a:cubicBezTo>
                  <a:cubicBezTo>
                    <a:pt x="205" y="329"/>
                    <a:pt x="205" y="329"/>
                    <a:pt x="205" y="328"/>
                  </a:cubicBezTo>
                  <a:cubicBezTo>
                    <a:pt x="205" y="327"/>
                    <a:pt x="203" y="327"/>
                    <a:pt x="203" y="327"/>
                  </a:cubicBezTo>
                  <a:cubicBezTo>
                    <a:pt x="204" y="327"/>
                    <a:pt x="204" y="327"/>
                    <a:pt x="204" y="327"/>
                  </a:cubicBezTo>
                  <a:cubicBezTo>
                    <a:pt x="203" y="326"/>
                    <a:pt x="201" y="327"/>
                    <a:pt x="200" y="327"/>
                  </a:cubicBezTo>
                  <a:cubicBezTo>
                    <a:pt x="200" y="326"/>
                    <a:pt x="199" y="326"/>
                    <a:pt x="200" y="326"/>
                  </a:cubicBezTo>
                  <a:cubicBezTo>
                    <a:pt x="201" y="326"/>
                    <a:pt x="203" y="326"/>
                    <a:pt x="205" y="326"/>
                  </a:cubicBezTo>
                  <a:cubicBezTo>
                    <a:pt x="205" y="325"/>
                    <a:pt x="202" y="325"/>
                    <a:pt x="203" y="325"/>
                  </a:cubicBezTo>
                  <a:cubicBezTo>
                    <a:pt x="206" y="325"/>
                    <a:pt x="208" y="326"/>
                    <a:pt x="209" y="326"/>
                  </a:cubicBezTo>
                  <a:cubicBezTo>
                    <a:pt x="214" y="327"/>
                    <a:pt x="220" y="328"/>
                    <a:pt x="231" y="322"/>
                  </a:cubicBezTo>
                  <a:cubicBezTo>
                    <a:pt x="231" y="319"/>
                    <a:pt x="234" y="318"/>
                    <a:pt x="233" y="315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33" y="314"/>
                    <a:pt x="234" y="314"/>
                    <a:pt x="236" y="313"/>
                  </a:cubicBezTo>
                  <a:cubicBezTo>
                    <a:pt x="235" y="313"/>
                    <a:pt x="236" y="312"/>
                    <a:pt x="234" y="312"/>
                  </a:cubicBezTo>
                  <a:cubicBezTo>
                    <a:pt x="233" y="311"/>
                    <a:pt x="238" y="312"/>
                    <a:pt x="237" y="310"/>
                  </a:cubicBezTo>
                  <a:cubicBezTo>
                    <a:pt x="238" y="311"/>
                    <a:pt x="236" y="310"/>
                    <a:pt x="236" y="310"/>
                  </a:cubicBezTo>
                  <a:cubicBezTo>
                    <a:pt x="235" y="308"/>
                    <a:pt x="238" y="311"/>
                    <a:pt x="240" y="308"/>
                  </a:cubicBezTo>
                  <a:cubicBezTo>
                    <a:pt x="239" y="305"/>
                    <a:pt x="237" y="302"/>
                    <a:pt x="238" y="299"/>
                  </a:cubicBezTo>
                  <a:cubicBezTo>
                    <a:pt x="238" y="299"/>
                    <a:pt x="236" y="300"/>
                    <a:pt x="236" y="299"/>
                  </a:cubicBezTo>
                  <a:cubicBezTo>
                    <a:pt x="239" y="298"/>
                    <a:pt x="235" y="299"/>
                    <a:pt x="236" y="298"/>
                  </a:cubicBezTo>
                  <a:cubicBezTo>
                    <a:pt x="237" y="298"/>
                    <a:pt x="237" y="298"/>
                    <a:pt x="237" y="298"/>
                  </a:cubicBezTo>
                  <a:cubicBezTo>
                    <a:pt x="238" y="296"/>
                    <a:pt x="236" y="296"/>
                    <a:pt x="236" y="294"/>
                  </a:cubicBezTo>
                  <a:cubicBezTo>
                    <a:pt x="235" y="293"/>
                    <a:pt x="236" y="291"/>
                    <a:pt x="234" y="291"/>
                  </a:cubicBezTo>
                  <a:cubicBezTo>
                    <a:pt x="236" y="290"/>
                    <a:pt x="235" y="290"/>
                    <a:pt x="235" y="289"/>
                  </a:cubicBezTo>
                  <a:cubicBezTo>
                    <a:pt x="232" y="291"/>
                    <a:pt x="235" y="286"/>
                    <a:pt x="232" y="287"/>
                  </a:cubicBezTo>
                  <a:cubicBezTo>
                    <a:pt x="233" y="286"/>
                    <a:pt x="233" y="286"/>
                    <a:pt x="233" y="286"/>
                  </a:cubicBezTo>
                  <a:cubicBezTo>
                    <a:pt x="230" y="284"/>
                    <a:pt x="227" y="281"/>
                    <a:pt x="223" y="281"/>
                  </a:cubicBezTo>
                  <a:cubicBezTo>
                    <a:pt x="221" y="281"/>
                    <a:pt x="220" y="277"/>
                    <a:pt x="218" y="278"/>
                  </a:cubicBezTo>
                  <a:cubicBezTo>
                    <a:pt x="217" y="280"/>
                    <a:pt x="217" y="280"/>
                    <a:pt x="217" y="280"/>
                  </a:cubicBezTo>
                  <a:cubicBezTo>
                    <a:pt x="217" y="280"/>
                    <a:pt x="218" y="279"/>
                    <a:pt x="218" y="278"/>
                  </a:cubicBezTo>
                  <a:cubicBezTo>
                    <a:pt x="216" y="280"/>
                    <a:pt x="216" y="277"/>
                    <a:pt x="214" y="277"/>
                  </a:cubicBezTo>
                  <a:cubicBezTo>
                    <a:pt x="214" y="278"/>
                    <a:pt x="214" y="278"/>
                    <a:pt x="214" y="279"/>
                  </a:cubicBezTo>
                  <a:cubicBezTo>
                    <a:pt x="213" y="276"/>
                    <a:pt x="211" y="280"/>
                    <a:pt x="210" y="277"/>
                  </a:cubicBezTo>
                  <a:cubicBezTo>
                    <a:pt x="210" y="281"/>
                    <a:pt x="209" y="279"/>
                    <a:pt x="209" y="280"/>
                  </a:cubicBezTo>
                  <a:cubicBezTo>
                    <a:pt x="208" y="280"/>
                    <a:pt x="208" y="279"/>
                    <a:pt x="208" y="278"/>
                  </a:cubicBezTo>
                  <a:cubicBezTo>
                    <a:pt x="208" y="279"/>
                    <a:pt x="207" y="279"/>
                    <a:pt x="206" y="278"/>
                  </a:cubicBezTo>
                  <a:cubicBezTo>
                    <a:pt x="206" y="278"/>
                    <a:pt x="206" y="280"/>
                    <a:pt x="205" y="280"/>
                  </a:cubicBezTo>
                  <a:cubicBezTo>
                    <a:pt x="205" y="277"/>
                    <a:pt x="204" y="280"/>
                    <a:pt x="203" y="279"/>
                  </a:cubicBezTo>
                  <a:cubicBezTo>
                    <a:pt x="204" y="281"/>
                    <a:pt x="203" y="283"/>
                    <a:pt x="202" y="282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1"/>
                    <a:pt x="198" y="278"/>
                    <a:pt x="197" y="282"/>
                  </a:cubicBezTo>
                  <a:cubicBezTo>
                    <a:pt x="196" y="280"/>
                    <a:pt x="196" y="280"/>
                    <a:pt x="196" y="280"/>
                  </a:cubicBezTo>
                  <a:cubicBezTo>
                    <a:pt x="195" y="283"/>
                    <a:pt x="192" y="281"/>
                    <a:pt x="191" y="285"/>
                  </a:cubicBezTo>
                  <a:cubicBezTo>
                    <a:pt x="191" y="284"/>
                    <a:pt x="190" y="284"/>
                    <a:pt x="189" y="284"/>
                  </a:cubicBezTo>
                  <a:cubicBezTo>
                    <a:pt x="189" y="286"/>
                    <a:pt x="189" y="285"/>
                    <a:pt x="189" y="288"/>
                  </a:cubicBezTo>
                  <a:cubicBezTo>
                    <a:pt x="189" y="288"/>
                    <a:pt x="188" y="287"/>
                    <a:pt x="188" y="286"/>
                  </a:cubicBezTo>
                  <a:cubicBezTo>
                    <a:pt x="187" y="286"/>
                    <a:pt x="185" y="284"/>
                    <a:pt x="186" y="287"/>
                  </a:cubicBezTo>
                  <a:cubicBezTo>
                    <a:pt x="185" y="286"/>
                    <a:pt x="185" y="286"/>
                    <a:pt x="185" y="286"/>
                  </a:cubicBezTo>
                  <a:cubicBezTo>
                    <a:pt x="185" y="287"/>
                    <a:pt x="185" y="289"/>
                    <a:pt x="183" y="288"/>
                  </a:cubicBezTo>
                  <a:cubicBezTo>
                    <a:pt x="184" y="289"/>
                    <a:pt x="183" y="290"/>
                    <a:pt x="184" y="291"/>
                  </a:cubicBezTo>
                  <a:cubicBezTo>
                    <a:pt x="184" y="292"/>
                    <a:pt x="183" y="289"/>
                    <a:pt x="183" y="291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1" y="289"/>
                    <a:pt x="180" y="291"/>
                    <a:pt x="179" y="293"/>
                  </a:cubicBezTo>
                  <a:cubicBezTo>
                    <a:pt x="178" y="291"/>
                    <a:pt x="178" y="294"/>
                    <a:pt x="176" y="293"/>
                  </a:cubicBezTo>
                  <a:cubicBezTo>
                    <a:pt x="177" y="295"/>
                    <a:pt x="175" y="294"/>
                    <a:pt x="176" y="297"/>
                  </a:cubicBezTo>
                  <a:cubicBezTo>
                    <a:pt x="175" y="296"/>
                    <a:pt x="175" y="296"/>
                    <a:pt x="175" y="296"/>
                  </a:cubicBezTo>
                  <a:cubicBezTo>
                    <a:pt x="175" y="296"/>
                    <a:pt x="174" y="297"/>
                    <a:pt x="172" y="297"/>
                  </a:cubicBezTo>
                  <a:cubicBezTo>
                    <a:pt x="172" y="298"/>
                    <a:pt x="173" y="299"/>
                    <a:pt x="174" y="300"/>
                  </a:cubicBezTo>
                  <a:cubicBezTo>
                    <a:pt x="172" y="299"/>
                    <a:pt x="172" y="299"/>
                    <a:pt x="172" y="299"/>
                  </a:cubicBezTo>
                  <a:cubicBezTo>
                    <a:pt x="173" y="300"/>
                    <a:pt x="175" y="301"/>
                    <a:pt x="176" y="302"/>
                  </a:cubicBezTo>
                  <a:cubicBezTo>
                    <a:pt x="175" y="302"/>
                    <a:pt x="176" y="302"/>
                    <a:pt x="175" y="302"/>
                  </a:cubicBezTo>
                  <a:cubicBezTo>
                    <a:pt x="175" y="302"/>
                    <a:pt x="173" y="301"/>
                    <a:pt x="172" y="300"/>
                  </a:cubicBezTo>
                  <a:cubicBezTo>
                    <a:pt x="171" y="301"/>
                    <a:pt x="174" y="303"/>
                    <a:pt x="172" y="303"/>
                  </a:cubicBezTo>
                  <a:cubicBezTo>
                    <a:pt x="172" y="304"/>
                    <a:pt x="172" y="305"/>
                    <a:pt x="174" y="305"/>
                  </a:cubicBezTo>
                  <a:cubicBezTo>
                    <a:pt x="173" y="305"/>
                    <a:pt x="173" y="305"/>
                    <a:pt x="172" y="305"/>
                  </a:cubicBezTo>
                  <a:cubicBezTo>
                    <a:pt x="172" y="306"/>
                    <a:pt x="173" y="306"/>
                    <a:pt x="173" y="306"/>
                  </a:cubicBezTo>
                  <a:cubicBezTo>
                    <a:pt x="173" y="306"/>
                    <a:pt x="174" y="306"/>
                    <a:pt x="174" y="306"/>
                  </a:cubicBezTo>
                  <a:cubicBezTo>
                    <a:pt x="175" y="305"/>
                    <a:pt x="175" y="306"/>
                    <a:pt x="176" y="305"/>
                  </a:cubicBezTo>
                  <a:cubicBezTo>
                    <a:pt x="177" y="305"/>
                    <a:pt x="178" y="306"/>
                    <a:pt x="179" y="306"/>
                  </a:cubicBezTo>
                  <a:cubicBezTo>
                    <a:pt x="178" y="306"/>
                    <a:pt x="177" y="305"/>
                    <a:pt x="177" y="304"/>
                  </a:cubicBezTo>
                  <a:cubicBezTo>
                    <a:pt x="178" y="304"/>
                    <a:pt x="177" y="304"/>
                    <a:pt x="176" y="304"/>
                  </a:cubicBezTo>
                  <a:cubicBezTo>
                    <a:pt x="176" y="304"/>
                    <a:pt x="176" y="304"/>
                    <a:pt x="176" y="304"/>
                  </a:cubicBezTo>
                  <a:cubicBezTo>
                    <a:pt x="176" y="304"/>
                    <a:pt x="175" y="304"/>
                    <a:pt x="174" y="303"/>
                  </a:cubicBezTo>
                  <a:cubicBezTo>
                    <a:pt x="175" y="304"/>
                    <a:pt x="175" y="304"/>
                    <a:pt x="175" y="304"/>
                  </a:cubicBezTo>
                  <a:cubicBezTo>
                    <a:pt x="174" y="303"/>
                    <a:pt x="174" y="303"/>
                    <a:pt x="174" y="303"/>
                  </a:cubicBezTo>
                  <a:cubicBezTo>
                    <a:pt x="175" y="303"/>
                    <a:pt x="176" y="303"/>
                    <a:pt x="176" y="303"/>
                  </a:cubicBezTo>
                  <a:cubicBezTo>
                    <a:pt x="176" y="303"/>
                    <a:pt x="175" y="303"/>
                    <a:pt x="177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8" y="303"/>
                    <a:pt x="178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8" y="302"/>
                    <a:pt x="178" y="302"/>
                    <a:pt x="178" y="302"/>
                  </a:cubicBezTo>
                  <a:cubicBezTo>
                    <a:pt x="178" y="302"/>
                    <a:pt x="179" y="302"/>
                    <a:pt x="179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80" y="303"/>
                    <a:pt x="181" y="304"/>
                    <a:pt x="181" y="304"/>
                  </a:cubicBezTo>
                  <a:cubicBezTo>
                    <a:pt x="181" y="304"/>
                    <a:pt x="180" y="302"/>
                    <a:pt x="182" y="303"/>
                  </a:cubicBezTo>
                  <a:cubicBezTo>
                    <a:pt x="182" y="303"/>
                    <a:pt x="182" y="302"/>
                    <a:pt x="181" y="301"/>
                  </a:cubicBezTo>
                  <a:cubicBezTo>
                    <a:pt x="181" y="300"/>
                    <a:pt x="183" y="303"/>
                    <a:pt x="182" y="302"/>
                  </a:cubicBezTo>
                  <a:cubicBezTo>
                    <a:pt x="183" y="303"/>
                    <a:pt x="185" y="304"/>
                    <a:pt x="186" y="305"/>
                  </a:cubicBezTo>
                  <a:cubicBezTo>
                    <a:pt x="186" y="305"/>
                    <a:pt x="187" y="306"/>
                    <a:pt x="186" y="306"/>
                  </a:cubicBezTo>
                  <a:cubicBezTo>
                    <a:pt x="187" y="306"/>
                    <a:pt x="187" y="307"/>
                    <a:pt x="187" y="307"/>
                  </a:cubicBezTo>
                  <a:cubicBezTo>
                    <a:pt x="187" y="306"/>
                    <a:pt x="185" y="305"/>
                    <a:pt x="185" y="304"/>
                  </a:cubicBezTo>
                  <a:cubicBezTo>
                    <a:pt x="183" y="303"/>
                    <a:pt x="185" y="304"/>
                    <a:pt x="183" y="302"/>
                  </a:cubicBezTo>
                  <a:cubicBezTo>
                    <a:pt x="184" y="302"/>
                    <a:pt x="184" y="302"/>
                    <a:pt x="184" y="301"/>
                  </a:cubicBezTo>
                  <a:cubicBezTo>
                    <a:pt x="184" y="301"/>
                    <a:pt x="185" y="303"/>
                    <a:pt x="186" y="303"/>
                  </a:cubicBezTo>
                  <a:cubicBezTo>
                    <a:pt x="185" y="302"/>
                    <a:pt x="185" y="301"/>
                    <a:pt x="185" y="301"/>
                  </a:cubicBezTo>
                  <a:cubicBezTo>
                    <a:pt x="185" y="300"/>
                    <a:pt x="184" y="300"/>
                    <a:pt x="184" y="298"/>
                  </a:cubicBezTo>
                  <a:cubicBezTo>
                    <a:pt x="183" y="298"/>
                    <a:pt x="183" y="297"/>
                    <a:pt x="183" y="297"/>
                  </a:cubicBezTo>
                  <a:cubicBezTo>
                    <a:pt x="184" y="299"/>
                    <a:pt x="186" y="301"/>
                    <a:pt x="186" y="301"/>
                  </a:cubicBezTo>
                  <a:cubicBezTo>
                    <a:pt x="188" y="304"/>
                    <a:pt x="185" y="301"/>
                    <a:pt x="187" y="303"/>
                  </a:cubicBezTo>
                  <a:cubicBezTo>
                    <a:pt x="188" y="305"/>
                    <a:pt x="187" y="306"/>
                    <a:pt x="187" y="305"/>
                  </a:cubicBezTo>
                  <a:cubicBezTo>
                    <a:pt x="188" y="307"/>
                    <a:pt x="187" y="305"/>
                    <a:pt x="188" y="307"/>
                  </a:cubicBezTo>
                  <a:cubicBezTo>
                    <a:pt x="188" y="307"/>
                    <a:pt x="188" y="305"/>
                    <a:pt x="188" y="305"/>
                  </a:cubicBezTo>
                  <a:cubicBezTo>
                    <a:pt x="187" y="304"/>
                    <a:pt x="187" y="304"/>
                    <a:pt x="187" y="303"/>
                  </a:cubicBezTo>
                  <a:cubicBezTo>
                    <a:pt x="186" y="300"/>
                    <a:pt x="188" y="304"/>
                    <a:pt x="188" y="304"/>
                  </a:cubicBezTo>
                  <a:cubicBezTo>
                    <a:pt x="189" y="305"/>
                    <a:pt x="189" y="305"/>
                    <a:pt x="189" y="305"/>
                  </a:cubicBezTo>
                  <a:cubicBezTo>
                    <a:pt x="189" y="306"/>
                    <a:pt x="188" y="304"/>
                    <a:pt x="189" y="304"/>
                  </a:cubicBezTo>
                  <a:cubicBezTo>
                    <a:pt x="190" y="307"/>
                    <a:pt x="189" y="305"/>
                    <a:pt x="189" y="306"/>
                  </a:cubicBezTo>
                  <a:cubicBezTo>
                    <a:pt x="190" y="308"/>
                    <a:pt x="190" y="308"/>
                    <a:pt x="190" y="308"/>
                  </a:cubicBezTo>
                  <a:cubicBezTo>
                    <a:pt x="190" y="308"/>
                    <a:pt x="189" y="309"/>
                    <a:pt x="188" y="310"/>
                  </a:cubicBezTo>
                  <a:cubicBezTo>
                    <a:pt x="188" y="309"/>
                    <a:pt x="188" y="309"/>
                    <a:pt x="188" y="309"/>
                  </a:cubicBezTo>
                  <a:cubicBezTo>
                    <a:pt x="187" y="311"/>
                    <a:pt x="186" y="306"/>
                    <a:pt x="186" y="311"/>
                  </a:cubicBezTo>
                  <a:cubicBezTo>
                    <a:pt x="186" y="312"/>
                    <a:pt x="186" y="312"/>
                    <a:pt x="186" y="312"/>
                  </a:cubicBezTo>
                  <a:cubicBezTo>
                    <a:pt x="185" y="310"/>
                    <a:pt x="185" y="310"/>
                    <a:pt x="185" y="310"/>
                  </a:cubicBezTo>
                  <a:cubicBezTo>
                    <a:pt x="185" y="311"/>
                    <a:pt x="184" y="310"/>
                    <a:pt x="184" y="312"/>
                  </a:cubicBezTo>
                  <a:cubicBezTo>
                    <a:pt x="184" y="310"/>
                    <a:pt x="184" y="310"/>
                    <a:pt x="184" y="310"/>
                  </a:cubicBezTo>
                  <a:cubicBezTo>
                    <a:pt x="184" y="310"/>
                    <a:pt x="184" y="313"/>
                    <a:pt x="183" y="312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2" y="311"/>
                    <a:pt x="182" y="312"/>
                    <a:pt x="181" y="312"/>
                  </a:cubicBezTo>
                  <a:cubicBezTo>
                    <a:pt x="182" y="311"/>
                    <a:pt x="182" y="311"/>
                    <a:pt x="183" y="310"/>
                  </a:cubicBezTo>
                  <a:cubicBezTo>
                    <a:pt x="181" y="308"/>
                    <a:pt x="177" y="307"/>
                    <a:pt x="178" y="311"/>
                  </a:cubicBezTo>
                  <a:cubicBezTo>
                    <a:pt x="178" y="312"/>
                    <a:pt x="176" y="309"/>
                    <a:pt x="176" y="309"/>
                  </a:cubicBezTo>
                  <a:cubicBezTo>
                    <a:pt x="177" y="312"/>
                    <a:pt x="172" y="313"/>
                    <a:pt x="178" y="313"/>
                  </a:cubicBezTo>
                  <a:cubicBezTo>
                    <a:pt x="178" y="313"/>
                    <a:pt x="179" y="313"/>
                    <a:pt x="179" y="313"/>
                  </a:cubicBezTo>
                  <a:cubicBezTo>
                    <a:pt x="179" y="314"/>
                    <a:pt x="180" y="316"/>
                    <a:pt x="183" y="321"/>
                  </a:cubicBezTo>
                  <a:cubicBezTo>
                    <a:pt x="183" y="321"/>
                    <a:pt x="183" y="321"/>
                    <a:pt x="183" y="321"/>
                  </a:cubicBezTo>
                  <a:cubicBezTo>
                    <a:pt x="185" y="320"/>
                    <a:pt x="189" y="325"/>
                    <a:pt x="192" y="323"/>
                  </a:cubicBezTo>
                  <a:cubicBezTo>
                    <a:pt x="192" y="322"/>
                    <a:pt x="192" y="321"/>
                    <a:pt x="192" y="321"/>
                  </a:cubicBezTo>
                  <a:cubicBezTo>
                    <a:pt x="192" y="322"/>
                    <a:pt x="192" y="322"/>
                    <a:pt x="192" y="322"/>
                  </a:cubicBezTo>
                  <a:cubicBezTo>
                    <a:pt x="193" y="320"/>
                    <a:pt x="193" y="320"/>
                    <a:pt x="193" y="320"/>
                  </a:cubicBezTo>
                  <a:cubicBezTo>
                    <a:pt x="193" y="320"/>
                    <a:pt x="193" y="322"/>
                    <a:pt x="192" y="322"/>
                  </a:cubicBezTo>
                  <a:cubicBezTo>
                    <a:pt x="194" y="322"/>
                    <a:pt x="195" y="322"/>
                    <a:pt x="196" y="322"/>
                  </a:cubicBezTo>
                  <a:cubicBezTo>
                    <a:pt x="197" y="320"/>
                    <a:pt x="197" y="322"/>
                    <a:pt x="197" y="320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8" y="320"/>
                    <a:pt x="198" y="320"/>
                    <a:pt x="199" y="322"/>
                  </a:cubicBezTo>
                  <a:cubicBezTo>
                    <a:pt x="199" y="323"/>
                    <a:pt x="199" y="323"/>
                    <a:pt x="199" y="323"/>
                  </a:cubicBezTo>
                  <a:cubicBezTo>
                    <a:pt x="198" y="323"/>
                    <a:pt x="198" y="323"/>
                    <a:pt x="197" y="323"/>
                  </a:cubicBezTo>
                  <a:cubicBezTo>
                    <a:pt x="198" y="323"/>
                    <a:pt x="198" y="323"/>
                    <a:pt x="198" y="323"/>
                  </a:cubicBezTo>
                  <a:cubicBezTo>
                    <a:pt x="197" y="324"/>
                    <a:pt x="197" y="324"/>
                    <a:pt x="197" y="324"/>
                  </a:cubicBezTo>
                  <a:cubicBezTo>
                    <a:pt x="197" y="324"/>
                    <a:pt x="196" y="325"/>
                    <a:pt x="197" y="325"/>
                  </a:cubicBezTo>
                  <a:cubicBezTo>
                    <a:pt x="199" y="325"/>
                    <a:pt x="199" y="325"/>
                    <a:pt x="199" y="325"/>
                  </a:cubicBezTo>
                  <a:cubicBezTo>
                    <a:pt x="199" y="325"/>
                    <a:pt x="201" y="325"/>
                    <a:pt x="199" y="326"/>
                  </a:cubicBezTo>
                  <a:cubicBezTo>
                    <a:pt x="197" y="326"/>
                    <a:pt x="197" y="326"/>
                    <a:pt x="197" y="326"/>
                  </a:cubicBezTo>
                  <a:cubicBezTo>
                    <a:pt x="197" y="326"/>
                    <a:pt x="198" y="326"/>
                    <a:pt x="198" y="326"/>
                  </a:cubicBezTo>
                  <a:cubicBezTo>
                    <a:pt x="195" y="326"/>
                    <a:pt x="195" y="326"/>
                    <a:pt x="195" y="326"/>
                  </a:cubicBezTo>
                  <a:cubicBezTo>
                    <a:pt x="199" y="326"/>
                    <a:pt x="196" y="327"/>
                    <a:pt x="197" y="327"/>
                  </a:cubicBezTo>
                  <a:cubicBezTo>
                    <a:pt x="196" y="327"/>
                    <a:pt x="196" y="327"/>
                    <a:pt x="196" y="327"/>
                  </a:cubicBezTo>
                  <a:cubicBezTo>
                    <a:pt x="195" y="328"/>
                    <a:pt x="198" y="327"/>
                    <a:pt x="198" y="327"/>
                  </a:cubicBezTo>
                  <a:cubicBezTo>
                    <a:pt x="198" y="328"/>
                    <a:pt x="195" y="328"/>
                    <a:pt x="194" y="328"/>
                  </a:cubicBezTo>
                  <a:cubicBezTo>
                    <a:pt x="194" y="329"/>
                    <a:pt x="196" y="329"/>
                    <a:pt x="194" y="330"/>
                  </a:cubicBezTo>
                  <a:cubicBezTo>
                    <a:pt x="195" y="330"/>
                    <a:pt x="196" y="331"/>
                    <a:pt x="197" y="331"/>
                  </a:cubicBezTo>
                  <a:cubicBezTo>
                    <a:pt x="197" y="332"/>
                    <a:pt x="194" y="331"/>
                    <a:pt x="195" y="332"/>
                  </a:cubicBezTo>
                  <a:cubicBezTo>
                    <a:pt x="195" y="332"/>
                    <a:pt x="194" y="332"/>
                    <a:pt x="193" y="332"/>
                  </a:cubicBezTo>
                  <a:cubicBezTo>
                    <a:pt x="194" y="332"/>
                    <a:pt x="193" y="333"/>
                    <a:pt x="195" y="332"/>
                  </a:cubicBezTo>
                  <a:cubicBezTo>
                    <a:pt x="194" y="333"/>
                    <a:pt x="194" y="334"/>
                    <a:pt x="195" y="334"/>
                  </a:cubicBezTo>
                  <a:cubicBezTo>
                    <a:pt x="195" y="334"/>
                    <a:pt x="193" y="334"/>
                    <a:pt x="192" y="334"/>
                  </a:cubicBezTo>
                  <a:cubicBezTo>
                    <a:pt x="194" y="334"/>
                    <a:pt x="195" y="335"/>
                    <a:pt x="194" y="335"/>
                  </a:cubicBezTo>
                  <a:cubicBezTo>
                    <a:pt x="196" y="335"/>
                    <a:pt x="196" y="335"/>
                    <a:pt x="198" y="335"/>
                  </a:cubicBezTo>
                  <a:cubicBezTo>
                    <a:pt x="198" y="335"/>
                    <a:pt x="199" y="335"/>
                    <a:pt x="199" y="335"/>
                  </a:cubicBezTo>
                  <a:cubicBezTo>
                    <a:pt x="197" y="336"/>
                    <a:pt x="194" y="336"/>
                    <a:pt x="194" y="336"/>
                  </a:cubicBezTo>
                  <a:cubicBezTo>
                    <a:pt x="191" y="336"/>
                    <a:pt x="194" y="335"/>
                    <a:pt x="192" y="336"/>
                  </a:cubicBezTo>
                  <a:cubicBezTo>
                    <a:pt x="189" y="335"/>
                    <a:pt x="189" y="335"/>
                    <a:pt x="191" y="334"/>
                  </a:cubicBezTo>
                  <a:cubicBezTo>
                    <a:pt x="188" y="334"/>
                    <a:pt x="190" y="335"/>
                    <a:pt x="188" y="335"/>
                  </a:cubicBezTo>
                  <a:cubicBezTo>
                    <a:pt x="188" y="335"/>
                    <a:pt x="189" y="335"/>
                    <a:pt x="190" y="336"/>
                  </a:cubicBezTo>
                  <a:cubicBezTo>
                    <a:pt x="191" y="336"/>
                    <a:pt x="191" y="336"/>
                    <a:pt x="192" y="336"/>
                  </a:cubicBezTo>
                  <a:cubicBezTo>
                    <a:pt x="195" y="336"/>
                    <a:pt x="190" y="336"/>
                    <a:pt x="190" y="337"/>
                  </a:cubicBezTo>
                  <a:cubicBezTo>
                    <a:pt x="190" y="336"/>
                    <a:pt x="190" y="336"/>
                    <a:pt x="190" y="336"/>
                  </a:cubicBezTo>
                  <a:cubicBezTo>
                    <a:pt x="189" y="337"/>
                    <a:pt x="191" y="337"/>
                    <a:pt x="190" y="337"/>
                  </a:cubicBezTo>
                  <a:cubicBezTo>
                    <a:pt x="187" y="337"/>
                    <a:pt x="190" y="337"/>
                    <a:pt x="188" y="336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5" y="337"/>
                    <a:pt x="188" y="337"/>
                    <a:pt x="188" y="337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7" y="338"/>
                    <a:pt x="187" y="338"/>
                    <a:pt x="187" y="338"/>
                  </a:cubicBezTo>
                  <a:cubicBezTo>
                    <a:pt x="188" y="338"/>
                    <a:pt x="190" y="338"/>
                    <a:pt x="190" y="337"/>
                  </a:cubicBezTo>
                  <a:cubicBezTo>
                    <a:pt x="193" y="337"/>
                    <a:pt x="190" y="338"/>
                    <a:pt x="191" y="338"/>
                  </a:cubicBezTo>
                  <a:cubicBezTo>
                    <a:pt x="193" y="338"/>
                    <a:pt x="191" y="338"/>
                    <a:pt x="193" y="338"/>
                  </a:cubicBezTo>
                  <a:cubicBezTo>
                    <a:pt x="194" y="338"/>
                    <a:pt x="194" y="338"/>
                    <a:pt x="195" y="338"/>
                  </a:cubicBezTo>
                  <a:cubicBezTo>
                    <a:pt x="195" y="339"/>
                    <a:pt x="193" y="339"/>
                    <a:pt x="191" y="339"/>
                  </a:cubicBezTo>
                  <a:cubicBezTo>
                    <a:pt x="191" y="339"/>
                    <a:pt x="191" y="338"/>
                    <a:pt x="192" y="338"/>
                  </a:cubicBezTo>
                  <a:cubicBezTo>
                    <a:pt x="190" y="338"/>
                    <a:pt x="188" y="339"/>
                    <a:pt x="187" y="338"/>
                  </a:cubicBezTo>
                  <a:cubicBezTo>
                    <a:pt x="186" y="339"/>
                    <a:pt x="188" y="339"/>
                    <a:pt x="189" y="339"/>
                  </a:cubicBezTo>
                  <a:cubicBezTo>
                    <a:pt x="189" y="339"/>
                    <a:pt x="190" y="339"/>
                    <a:pt x="191" y="339"/>
                  </a:cubicBezTo>
                  <a:cubicBezTo>
                    <a:pt x="196" y="340"/>
                    <a:pt x="187" y="339"/>
                    <a:pt x="188" y="340"/>
                  </a:cubicBezTo>
                  <a:cubicBezTo>
                    <a:pt x="191" y="340"/>
                    <a:pt x="193" y="341"/>
                    <a:pt x="196" y="340"/>
                  </a:cubicBezTo>
                  <a:cubicBezTo>
                    <a:pt x="197" y="341"/>
                    <a:pt x="197" y="341"/>
                    <a:pt x="197" y="341"/>
                  </a:cubicBezTo>
                  <a:cubicBezTo>
                    <a:pt x="195" y="341"/>
                    <a:pt x="195" y="341"/>
                    <a:pt x="193" y="341"/>
                  </a:cubicBezTo>
                  <a:cubicBezTo>
                    <a:pt x="193" y="341"/>
                    <a:pt x="193" y="341"/>
                    <a:pt x="193" y="341"/>
                  </a:cubicBezTo>
                  <a:cubicBezTo>
                    <a:pt x="191" y="341"/>
                    <a:pt x="191" y="341"/>
                    <a:pt x="191" y="341"/>
                  </a:cubicBezTo>
                  <a:cubicBezTo>
                    <a:pt x="189" y="341"/>
                    <a:pt x="188" y="341"/>
                    <a:pt x="187" y="341"/>
                  </a:cubicBezTo>
                  <a:cubicBezTo>
                    <a:pt x="188" y="342"/>
                    <a:pt x="189" y="341"/>
                    <a:pt x="189" y="342"/>
                  </a:cubicBezTo>
                  <a:cubicBezTo>
                    <a:pt x="188" y="342"/>
                    <a:pt x="187" y="342"/>
                    <a:pt x="187" y="342"/>
                  </a:cubicBezTo>
                  <a:cubicBezTo>
                    <a:pt x="188" y="342"/>
                    <a:pt x="190" y="342"/>
                    <a:pt x="191" y="342"/>
                  </a:cubicBezTo>
                  <a:cubicBezTo>
                    <a:pt x="191" y="343"/>
                    <a:pt x="189" y="343"/>
                    <a:pt x="188" y="343"/>
                  </a:cubicBezTo>
                  <a:cubicBezTo>
                    <a:pt x="187" y="342"/>
                    <a:pt x="187" y="342"/>
                    <a:pt x="187" y="342"/>
                  </a:cubicBezTo>
                  <a:cubicBezTo>
                    <a:pt x="188" y="343"/>
                    <a:pt x="186" y="342"/>
                    <a:pt x="186" y="343"/>
                  </a:cubicBezTo>
                  <a:cubicBezTo>
                    <a:pt x="188" y="343"/>
                    <a:pt x="189" y="343"/>
                    <a:pt x="191" y="343"/>
                  </a:cubicBezTo>
                  <a:cubicBezTo>
                    <a:pt x="191" y="343"/>
                    <a:pt x="190" y="344"/>
                    <a:pt x="190" y="344"/>
                  </a:cubicBezTo>
                  <a:cubicBezTo>
                    <a:pt x="189" y="343"/>
                    <a:pt x="189" y="343"/>
                    <a:pt x="189" y="343"/>
                  </a:cubicBezTo>
                  <a:cubicBezTo>
                    <a:pt x="189" y="344"/>
                    <a:pt x="186" y="343"/>
                    <a:pt x="186" y="344"/>
                  </a:cubicBezTo>
                  <a:cubicBezTo>
                    <a:pt x="188" y="344"/>
                    <a:pt x="188" y="344"/>
                    <a:pt x="188" y="344"/>
                  </a:cubicBezTo>
                  <a:cubicBezTo>
                    <a:pt x="186" y="344"/>
                    <a:pt x="186" y="344"/>
                    <a:pt x="186" y="344"/>
                  </a:cubicBezTo>
                  <a:cubicBezTo>
                    <a:pt x="188" y="344"/>
                    <a:pt x="187" y="344"/>
                    <a:pt x="188" y="344"/>
                  </a:cubicBezTo>
                  <a:cubicBezTo>
                    <a:pt x="187" y="344"/>
                    <a:pt x="187" y="344"/>
                    <a:pt x="187" y="344"/>
                  </a:cubicBezTo>
                  <a:cubicBezTo>
                    <a:pt x="187" y="345"/>
                    <a:pt x="190" y="345"/>
                    <a:pt x="188" y="345"/>
                  </a:cubicBezTo>
                  <a:cubicBezTo>
                    <a:pt x="190" y="345"/>
                    <a:pt x="188" y="345"/>
                    <a:pt x="189" y="345"/>
                  </a:cubicBezTo>
                  <a:cubicBezTo>
                    <a:pt x="191" y="344"/>
                    <a:pt x="191" y="345"/>
                    <a:pt x="191" y="345"/>
                  </a:cubicBezTo>
                  <a:cubicBezTo>
                    <a:pt x="188" y="345"/>
                    <a:pt x="191" y="346"/>
                    <a:pt x="191" y="346"/>
                  </a:cubicBezTo>
                  <a:cubicBezTo>
                    <a:pt x="190" y="346"/>
                    <a:pt x="189" y="346"/>
                    <a:pt x="188" y="346"/>
                  </a:cubicBezTo>
                  <a:cubicBezTo>
                    <a:pt x="190" y="346"/>
                    <a:pt x="190" y="346"/>
                    <a:pt x="190" y="346"/>
                  </a:cubicBezTo>
                  <a:cubicBezTo>
                    <a:pt x="187" y="346"/>
                    <a:pt x="191" y="347"/>
                    <a:pt x="190" y="347"/>
                  </a:cubicBezTo>
                  <a:cubicBezTo>
                    <a:pt x="189" y="347"/>
                    <a:pt x="187" y="347"/>
                    <a:pt x="187" y="347"/>
                  </a:cubicBezTo>
                  <a:cubicBezTo>
                    <a:pt x="190" y="347"/>
                    <a:pt x="190" y="347"/>
                    <a:pt x="192" y="347"/>
                  </a:cubicBezTo>
                  <a:cubicBezTo>
                    <a:pt x="191" y="348"/>
                    <a:pt x="189" y="347"/>
                    <a:pt x="187" y="347"/>
                  </a:cubicBezTo>
                  <a:cubicBezTo>
                    <a:pt x="189" y="348"/>
                    <a:pt x="185" y="348"/>
                    <a:pt x="188" y="348"/>
                  </a:cubicBezTo>
                  <a:cubicBezTo>
                    <a:pt x="189" y="348"/>
                    <a:pt x="190" y="348"/>
                    <a:pt x="191" y="348"/>
                  </a:cubicBezTo>
                  <a:cubicBezTo>
                    <a:pt x="191" y="349"/>
                    <a:pt x="190" y="348"/>
                    <a:pt x="189" y="348"/>
                  </a:cubicBezTo>
                  <a:cubicBezTo>
                    <a:pt x="189" y="349"/>
                    <a:pt x="191" y="349"/>
                    <a:pt x="192" y="349"/>
                  </a:cubicBezTo>
                  <a:cubicBezTo>
                    <a:pt x="191" y="349"/>
                    <a:pt x="194" y="349"/>
                    <a:pt x="192" y="350"/>
                  </a:cubicBezTo>
                  <a:cubicBezTo>
                    <a:pt x="191" y="350"/>
                    <a:pt x="191" y="349"/>
                    <a:pt x="190" y="349"/>
                  </a:cubicBezTo>
                  <a:cubicBezTo>
                    <a:pt x="190" y="350"/>
                    <a:pt x="194" y="350"/>
                    <a:pt x="195" y="350"/>
                  </a:cubicBezTo>
                  <a:cubicBezTo>
                    <a:pt x="196" y="350"/>
                    <a:pt x="199" y="351"/>
                    <a:pt x="200" y="351"/>
                  </a:cubicBezTo>
                  <a:cubicBezTo>
                    <a:pt x="199" y="352"/>
                    <a:pt x="199" y="351"/>
                    <a:pt x="197" y="351"/>
                  </a:cubicBezTo>
                  <a:cubicBezTo>
                    <a:pt x="197" y="351"/>
                    <a:pt x="197" y="351"/>
                    <a:pt x="197" y="351"/>
                  </a:cubicBezTo>
                  <a:cubicBezTo>
                    <a:pt x="194" y="351"/>
                    <a:pt x="192" y="350"/>
                    <a:pt x="190" y="350"/>
                  </a:cubicBezTo>
                  <a:cubicBezTo>
                    <a:pt x="191" y="350"/>
                    <a:pt x="191" y="350"/>
                    <a:pt x="191" y="350"/>
                  </a:cubicBezTo>
                  <a:cubicBezTo>
                    <a:pt x="188" y="350"/>
                    <a:pt x="188" y="350"/>
                    <a:pt x="188" y="350"/>
                  </a:cubicBezTo>
                  <a:cubicBezTo>
                    <a:pt x="190" y="350"/>
                    <a:pt x="188" y="351"/>
                    <a:pt x="189" y="351"/>
                  </a:cubicBezTo>
                  <a:cubicBezTo>
                    <a:pt x="190" y="351"/>
                    <a:pt x="188" y="351"/>
                    <a:pt x="189" y="351"/>
                  </a:cubicBezTo>
                  <a:cubicBezTo>
                    <a:pt x="190" y="351"/>
                    <a:pt x="193" y="351"/>
                    <a:pt x="192" y="352"/>
                  </a:cubicBezTo>
                  <a:cubicBezTo>
                    <a:pt x="188" y="351"/>
                    <a:pt x="188" y="351"/>
                    <a:pt x="188" y="351"/>
                  </a:cubicBezTo>
                  <a:cubicBezTo>
                    <a:pt x="188" y="352"/>
                    <a:pt x="190" y="352"/>
                    <a:pt x="189" y="352"/>
                  </a:cubicBezTo>
                  <a:cubicBezTo>
                    <a:pt x="188" y="352"/>
                    <a:pt x="188" y="352"/>
                    <a:pt x="188" y="352"/>
                  </a:cubicBezTo>
                  <a:cubicBezTo>
                    <a:pt x="188" y="353"/>
                    <a:pt x="188" y="354"/>
                    <a:pt x="192" y="356"/>
                  </a:cubicBezTo>
                  <a:cubicBezTo>
                    <a:pt x="190" y="356"/>
                    <a:pt x="190" y="356"/>
                    <a:pt x="189" y="357"/>
                  </a:cubicBezTo>
                  <a:cubicBezTo>
                    <a:pt x="189" y="357"/>
                    <a:pt x="191" y="357"/>
                    <a:pt x="191" y="357"/>
                  </a:cubicBezTo>
                  <a:cubicBezTo>
                    <a:pt x="189" y="357"/>
                    <a:pt x="189" y="357"/>
                    <a:pt x="189" y="357"/>
                  </a:cubicBezTo>
                  <a:cubicBezTo>
                    <a:pt x="188" y="357"/>
                    <a:pt x="189" y="358"/>
                    <a:pt x="191" y="359"/>
                  </a:cubicBezTo>
                  <a:cubicBezTo>
                    <a:pt x="189" y="358"/>
                    <a:pt x="189" y="358"/>
                    <a:pt x="189" y="358"/>
                  </a:cubicBezTo>
                  <a:cubicBezTo>
                    <a:pt x="188" y="359"/>
                    <a:pt x="190" y="359"/>
                    <a:pt x="191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91" y="359"/>
                    <a:pt x="191" y="359"/>
                    <a:pt x="191" y="359"/>
                  </a:cubicBezTo>
                  <a:cubicBezTo>
                    <a:pt x="191" y="360"/>
                    <a:pt x="191" y="360"/>
                    <a:pt x="189" y="360"/>
                  </a:cubicBezTo>
                  <a:cubicBezTo>
                    <a:pt x="190" y="360"/>
                    <a:pt x="190" y="360"/>
                    <a:pt x="190" y="360"/>
                  </a:cubicBezTo>
                  <a:cubicBezTo>
                    <a:pt x="189" y="360"/>
                    <a:pt x="189" y="361"/>
                    <a:pt x="189" y="362"/>
                  </a:cubicBezTo>
                  <a:cubicBezTo>
                    <a:pt x="190" y="362"/>
                    <a:pt x="191" y="362"/>
                    <a:pt x="192" y="362"/>
                  </a:cubicBezTo>
                  <a:cubicBezTo>
                    <a:pt x="194" y="362"/>
                    <a:pt x="192" y="362"/>
                    <a:pt x="193" y="362"/>
                  </a:cubicBezTo>
                  <a:cubicBezTo>
                    <a:pt x="191" y="362"/>
                    <a:pt x="191" y="362"/>
                    <a:pt x="191" y="362"/>
                  </a:cubicBezTo>
                  <a:cubicBezTo>
                    <a:pt x="187" y="362"/>
                    <a:pt x="190" y="364"/>
                    <a:pt x="189" y="365"/>
                  </a:cubicBezTo>
                  <a:cubicBezTo>
                    <a:pt x="190" y="365"/>
                    <a:pt x="190" y="365"/>
                    <a:pt x="190" y="365"/>
                  </a:cubicBezTo>
                  <a:cubicBezTo>
                    <a:pt x="188" y="365"/>
                    <a:pt x="190" y="366"/>
                    <a:pt x="189" y="367"/>
                  </a:cubicBezTo>
                  <a:cubicBezTo>
                    <a:pt x="190" y="367"/>
                    <a:pt x="193" y="367"/>
                    <a:pt x="193" y="368"/>
                  </a:cubicBezTo>
                  <a:cubicBezTo>
                    <a:pt x="195" y="368"/>
                    <a:pt x="190" y="368"/>
                    <a:pt x="189" y="368"/>
                  </a:cubicBezTo>
                  <a:cubicBezTo>
                    <a:pt x="190" y="368"/>
                    <a:pt x="190" y="368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1" y="369"/>
                    <a:pt x="191" y="369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0" y="370"/>
                    <a:pt x="189" y="370"/>
                    <a:pt x="189" y="370"/>
                  </a:cubicBezTo>
                  <a:cubicBezTo>
                    <a:pt x="191" y="370"/>
                    <a:pt x="190" y="371"/>
                    <a:pt x="191" y="371"/>
                  </a:cubicBezTo>
                  <a:cubicBezTo>
                    <a:pt x="190" y="371"/>
                    <a:pt x="190" y="371"/>
                    <a:pt x="190" y="371"/>
                  </a:cubicBezTo>
                  <a:cubicBezTo>
                    <a:pt x="192" y="371"/>
                    <a:pt x="192" y="371"/>
                    <a:pt x="192" y="371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89" y="371"/>
                    <a:pt x="189" y="371"/>
                    <a:pt x="189" y="371"/>
                  </a:cubicBezTo>
                  <a:cubicBezTo>
                    <a:pt x="188" y="371"/>
                    <a:pt x="191" y="371"/>
                    <a:pt x="192" y="372"/>
                  </a:cubicBezTo>
                  <a:cubicBezTo>
                    <a:pt x="193" y="372"/>
                    <a:pt x="191" y="372"/>
                    <a:pt x="191" y="372"/>
                  </a:cubicBezTo>
                  <a:cubicBezTo>
                    <a:pt x="190" y="372"/>
                    <a:pt x="191" y="372"/>
                    <a:pt x="191" y="372"/>
                  </a:cubicBezTo>
                  <a:cubicBezTo>
                    <a:pt x="189" y="371"/>
                    <a:pt x="190" y="372"/>
                    <a:pt x="189" y="372"/>
                  </a:cubicBezTo>
                  <a:cubicBezTo>
                    <a:pt x="189" y="372"/>
                    <a:pt x="191" y="372"/>
                    <a:pt x="191" y="372"/>
                  </a:cubicBezTo>
                  <a:cubicBezTo>
                    <a:pt x="190" y="373"/>
                    <a:pt x="191" y="373"/>
                    <a:pt x="189" y="373"/>
                  </a:cubicBezTo>
                  <a:cubicBezTo>
                    <a:pt x="190" y="373"/>
                    <a:pt x="190" y="373"/>
                    <a:pt x="191" y="374"/>
                  </a:cubicBezTo>
                  <a:cubicBezTo>
                    <a:pt x="191" y="373"/>
                    <a:pt x="191" y="373"/>
                    <a:pt x="193" y="373"/>
                  </a:cubicBezTo>
                  <a:cubicBezTo>
                    <a:pt x="193" y="373"/>
                    <a:pt x="193" y="374"/>
                    <a:pt x="192" y="374"/>
                  </a:cubicBezTo>
                  <a:cubicBezTo>
                    <a:pt x="192" y="374"/>
                    <a:pt x="192" y="374"/>
                    <a:pt x="192" y="374"/>
                  </a:cubicBezTo>
                  <a:cubicBezTo>
                    <a:pt x="192" y="374"/>
                    <a:pt x="192" y="374"/>
                    <a:pt x="193" y="374"/>
                  </a:cubicBezTo>
                  <a:cubicBezTo>
                    <a:pt x="191" y="374"/>
                    <a:pt x="191" y="374"/>
                    <a:pt x="191" y="374"/>
                  </a:cubicBezTo>
                  <a:cubicBezTo>
                    <a:pt x="193" y="374"/>
                    <a:pt x="192" y="375"/>
                    <a:pt x="193" y="375"/>
                  </a:cubicBezTo>
                  <a:cubicBezTo>
                    <a:pt x="191" y="375"/>
                    <a:pt x="189" y="375"/>
                    <a:pt x="189" y="375"/>
                  </a:cubicBezTo>
                  <a:cubicBezTo>
                    <a:pt x="190" y="376"/>
                    <a:pt x="190" y="376"/>
                    <a:pt x="190" y="376"/>
                  </a:cubicBezTo>
                  <a:cubicBezTo>
                    <a:pt x="191" y="376"/>
                    <a:pt x="190" y="376"/>
                    <a:pt x="189" y="376"/>
                  </a:cubicBezTo>
                  <a:cubicBezTo>
                    <a:pt x="188" y="376"/>
                    <a:pt x="194" y="377"/>
                    <a:pt x="192" y="377"/>
                  </a:cubicBezTo>
                  <a:cubicBezTo>
                    <a:pt x="190" y="377"/>
                    <a:pt x="190" y="377"/>
                    <a:pt x="189" y="377"/>
                  </a:cubicBezTo>
                  <a:cubicBezTo>
                    <a:pt x="190" y="378"/>
                    <a:pt x="191" y="378"/>
                    <a:pt x="191" y="378"/>
                  </a:cubicBezTo>
                  <a:cubicBezTo>
                    <a:pt x="192" y="378"/>
                    <a:pt x="189" y="377"/>
                    <a:pt x="191" y="377"/>
                  </a:cubicBezTo>
                  <a:cubicBezTo>
                    <a:pt x="192" y="377"/>
                    <a:pt x="191" y="378"/>
                    <a:pt x="192" y="378"/>
                  </a:cubicBezTo>
                  <a:cubicBezTo>
                    <a:pt x="187" y="378"/>
                    <a:pt x="191" y="380"/>
                    <a:pt x="188" y="380"/>
                  </a:cubicBezTo>
                  <a:cubicBezTo>
                    <a:pt x="191" y="380"/>
                    <a:pt x="189" y="381"/>
                    <a:pt x="190" y="381"/>
                  </a:cubicBezTo>
                  <a:cubicBezTo>
                    <a:pt x="187" y="381"/>
                    <a:pt x="190" y="382"/>
                    <a:pt x="189" y="382"/>
                  </a:cubicBezTo>
                  <a:cubicBezTo>
                    <a:pt x="191" y="382"/>
                    <a:pt x="191" y="382"/>
                    <a:pt x="191" y="382"/>
                  </a:cubicBezTo>
                  <a:cubicBezTo>
                    <a:pt x="190" y="382"/>
                    <a:pt x="195" y="383"/>
                    <a:pt x="192" y="383"/>
                  </a:cubicBezTo>
                  <a:cubicBezTo>
                    <a:pt x="191" y="383"/>
                    <a:pt x="190" y="383"/>
                    <a:pt x="190" y="383"/>
                  </a:cubicBezTo>
                  <a:cubicBezTo>
                    <a:pt x="187" y="383"/>
                    <a:pt x="192" y="384"/>
                    <a:pt x="189" y="384"/>
                  </a:cubicBezTo>
                  <a:cubicBezTo>
                    <a:pt x="190" y="384"/>
                    <a:pt x="192" y="384"/>
                    <a:pt x="193" y="385"/>
                  </a:cubicBezTo>
                  <a:cubicBezTo>
                    <a:pt x="192" y="385"/>
                    <a:pt x="190" y="385"/>
                    <a:pt x="190" y="385"/>
                  </a:cubicBezTo>
                  <a:cubicBezTo>
                    <a:pt x="190" y="386"/>
                    <a:pt x="191" y="386"/>
                    <a:pt x="190" y="386"/>
                  </a:cubicBezTo>
                  <a:cubicBezTo>
                    <a:pt x="189" y="386"/>
                    <a:pt x="189" y="386"/>
                    <a:pt x="189" y="386"/>
                  </a:cubicBezTo>
                  <a:cubicBezTo>
                    <a:pt x="188" y="386"/>
                    <a:pt x="189" y="386"/>
                    <a:pt x="190" y="387"/>
                  </a:cubicBezTo>
                  <a:cubicBezTo>
                    <a:pt x="188" y="387"/>
                    <a:pt x="189" y="388"/>
                    <a:pt x="188" y="388"/>
                  </a:cubicBezTo>
                  <a:cubicBezTo>
                    <a:pt x="191" y="389"/>
                    <a:pt x="187" y="389"/>
                    <a:pt x="190" y="389"/>
                  </a:cubicBezTo>
                  <a:cubicBezTo>
                    <a:pt x="189" y="389"/>
                    <a:pt x="189" y="389"/>
                    <a:pt x="189" y="389"/>
                  </a:cubicBezTo>
                  <a:cubicBezTo>
                    <a:pt x="190" y="389"/>
                    <a:pt x="192" y="390"/>
                    <a:pt x="192" y="390"/>
                  </a:cubicBezTo>
                  <a:cubicBezTo>
                    <a:pt x="190" y="390"/>
                    <a:pt x="190" y="390"/>
                    <a:pt x="190" y="390"/>
                  </a:cubicBezTo>
                  <a:cubicBezTo>
                    <a:pt x="188" y="390"/>
                    <a:pt x="190" y="390"/>
                    <a:pt x="189" y="391"/>
                  </a:cubicBezTo>
                  <a:cubicBezTo>
                    <a:pt x="190" y="390"/>
                    <a:pt x="189" y="391"/>
                    <a:pt x="190" y="391"/>
                  </a:cubicBezTo>
                  <a:cubicBezTo>
                    <a:pt x="191" y="391"/>
                    <a:pt x="191" y="391"/>
                    <a:pt x="191" y="391"/>
                  </a:cubicBezTo>
                  <a:cubicBezTo>
                    <a:pt x="192" y="392"/>
                    <a:pt x="192" y="391"/>
                    <a:pt x="192" y="392"/>
                  </a:cubicBezTo>
                  <a:cubicBezTo>
                    <a:pt x="192" y="392"/>
                    <a:pt x="190" y="392"/>
                    <a:pt x="190" y="392"/>
                  </a:cubicBezTo>
                  <a:cubicBezTo>
                    <a:pt x="189" y="392"/>
                    <a:pt x="190" y="392"/>
                    <a:pt x="190" y="393"/>
                  </a:cubicBezTo>
                  <a:cubicBezTo>
                    <a:pt x="190" y="393"/>
                    <a:pt x="190" y="392"/>
                    <a:pt x="191" y="393"/>
                  </a:cubicBezTo>
                  <a:cubicBezTo>
                    <a:pt x="191" y="393"/>
                    <a:pt x="190" y="393"/>
                    <a:pt x="190" y="393"/>
                  </a:cubicBezTo>
                  <a:cubicBezTo>
                    <a:pt x="190" y="393"/>
                    <a:pt x="191" y="393"/>
                    <a:pt x="191" y="393"/>
                  </a:cubicBezTo>
                  <a:cubicBezTo>
                    <a:pt x="191" y="393"/>
                    <a:pt x="191" y="393"/>
                    <a:pt x="191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88" y="393"/>
                    <a:pt x="188" y="393"/>
                    <a:pt x="188" y="393"/>
                  </a:cubicBezTo>
                  <a:cubicBezTo>
                    <a:pt x="188" y="394"/>
                    <a:pt x="190" y="394"/>
                    <a:pt x="191" y="394"/>
                  </a:cubicBezTo>
                  <a:cubicBezTo>
                    <a:pt x="189" y="395"/>
                    <a:pt x="191" y="396"/>
                    <a:pt x="192" y="396"/>
                  </a:cubicBezTo>
                  <a:cubicBezTo>
                    <a:pt x="192" y="396"/>
                    <a:pt x="190" y="396"/>
                    <a:pt x="191" y="396"/>
                  </a:cubicBezTo>
                  <a:cubicBezTo>
                    <a:pt x="191" y="397"/>
                    <a:pt x="193" y="397"/>
                    <a:pt x="192" y="397"/>
                  </a:cubicBezTo>
                  <a:cubicBezTo>
                    <a:pt x="192" y="397"/>
                    <a:pt x="191" y="397"/>
                    <a:pt x="191" y="398"/>
                  </a:cubicBezTo>
                  <a:cubicBezTo>
                    <a:pt x="190" y="398"/>
                    <a:pt x="192" y="397"/>
                    <a:pt x="192" y="397"/>
                  </a:cubicBezTo>
                  <a:cubicBezTo>
                    <a:pt x="190" y="398"/>
                    <a:pt x="194" y="399"/>
                    <a:pt x="192" y="400"/>
                  </a:cubicBezTo>
                  <a:cubicBezTo>
                    <a:pt x="192" y="399"/>
                    <a:pt x="191" y="399"/>
                    <a:pt x="191" y="399"/>
                  </a:cubicBezTo>
                  <a:cubicBezTo>
                    <a:pt x="191" y="400"/>
                    <a:pt x="192" y="400"/>
                    <a:pt x="194" y="401"/>
                  </a:cubicBezTo>
                  <a:cubicBezTo>
                    <a:pt x="192" y="401"/>
                    <a:pt x="192" y="401"/>
                    <a:pt x="192" y="401"/>
                  </a:cubicBezTo>
                  <a:cubicBezTo>
                    <a:pt x="192" y="401"/>
                    <a:pt x="193" y="401"/>
                    <a:pt x="194" y="401"/>
                  </a:cubicBezTo>
                  <a:cubicBezTo>
                    <a:pt x="195" y="401"/>
                    <a:pt x="196" y="401"/>
                    <a:pt x="196" y="402"/>
                  </a:cubicBezTo>
                  <a:cubicBezTo>
                    <a:pt x="196" y="402"/>
                    <a:pt x="196" y="402"/>
                    <a:pt x="196" y="402"/>
                  </a:cubicBezTo>
                  <a:cubicBezTo>
                    <a:pt x="196" y="402"/>
                    <a:pt x="197" y="402"/>
                    <a:pt x="197" y="402"/>
                  </a:cubicBezTo>
                  <a:cubicBezTo>
                    <a:pt x="196" y="403"/>
                    <a:pt x="196" y="402"/>
                    <a:pt x="195" y="402"/>
                  </a:cubicBezTo>
                  <a:cubicBezTo>
                    <a:pt x="193" y="403"/>
                    <a:pt x="194" y="404"/>
                    <a:pt x="194" y="404"/>
                  </a:cubicBezTo>
                  <a:cubicBezTo>
                    <a:pt x="195" y="404"/>
                    <a:pt x="195" y="404"/>
                    <a:pt x="195" y="404"/>
                  </a:cubicBezTo>
                  <a:cubicBezTo>
                    <a:pt x="196" y="404"/>
                    <a:pt x="194" y="404"/>
                    <a:pt x="194" y="404"/>
                  </a:cubicBezTo>
                  <a:cubicBezTo>
                    <a:pt x="199" y="405"/>
                    <a:pt x="199" y="405"/>
                    <a:pt x="199" y="405"/>
                  </a:cubicBezTo>
                  <a:cubicBezTo>
                    <a:pt x="198" y="404"/>
                    <a:pt x="197" y="405"/>
                    <a:pt x="196" y="405"/>
                  </a:cubicBezTo>
                  <a:cubicBezTo>
                    <a:pt x="196" y="405"/>
                    <a:pt x="199" y="406"/>
                    <a:pt x="201" y="406"/>
                  </a:cubicBezTo>
                  <a:cubicBezTo>
                    <a:pt x="200" y="406"/>
                    <a:pt x="201" y="406"/>
                    <a:pt x="201" y="407"/>
                  </a:cubicBezTo>
                  <a:cubicBezTo>
                    <a:pt x="200" y="407"/>
                    <a:pt x="202" y="407"/>
                    <a:pt x="200" y="407"/>
                  </a:cubicBezTo>
                  <a:cubicBezTo>
                    <a:pt x="199" y="407"/>
                    <a:pt x="199" y="407"/>
                    <a:pt x="199" y="407"/>
                  </a:cubicBezTo>
                  <a:cubicBezTo>
                    <a:pt x="199" y="407"/>
                    <a:pt x="197" y="407"/>
                    <a:pt x="196" y="407"/>
                  </a:cubicBezTo>
                  <a:cubicBezTo>
                    <a:pt x="196" y="407"/>
                    <a:pt x="196" y="408"/>
                    <a:pt x="195" y="409"/>
                  </a:cubicBezTo>
                  <a:cubicBezTo>
                    <a:pt x="198" y="408"/>
                    <a:pt x="197" y="410"/>
                    <a:pt x="199" y="409"/>
                  </a:cubicBezTo>
                  <a:cubicBezTo>
                    <a:pt x="200" y="410"/>
                    <a:pt x="197" y="410"/>
                    <a:pt x="197" y="410"/>
                  </a:cubicBezTo>
                  <a:cubicBezTo>
                    <a:pt x="198" y="411"/>
                    <a:pt x="197" y="411"/>
                    <a:pt x="197" y="412"/>
                  </a:cubicBezTo>
                  <a:cubicBezTo>
                    <a:pt x="197" y="412"/>
                    <a:pt x="197" y="412"/>
                    <a:pt x="197" y="412"/>
                  </a:cubicBezTo>
                  <a:cubicBezTo>
                    <a:pt x="198" y="412"/>
                    <a:pt x="197" y="413"/>
                    <a:pt x="199" y="413"/>
                  </a:cubicBezTo>
                  <a:cubicBezTo>
                    <a:pt x="198" y="413"/>
                    <a:pt x="198" y="413"/>
                    <a:pt x="198" y="413"/>
                  </a:cubicBezTo>
                  <a:cubicBezTo>
                    <a:pt x="197" y="414"/>
                    <a:pt x="201" y="413"/>
                    <a:pt x="200" y="414"/>
                  </a:cubicBezTo>
                  <a:cubicBezTo>
                    <a:pt x="199" y="414"/>
                    <a:pt x="199" y="414"/>
                    <a:pt x="199" y="414"/>
                  </a:cubicBezTo>
                  <a:cubicBezTo>
                    <a:pt x="200" y="414"/>
                    <a:pt x="198" y="415"/>
                    <a:pt x="200" y="415"/>
                  </a:cubicBezTo>
                  <a:cubicBezTo>
                    <a:pt x="199" y="415"/>
                    <a:pt x="199" y="415"/>
                    <a:pt x="198" y="415"/>
                  </a:cubicBezTo>
                  <a:cubicBezTo>
                    <a:pt x="199" y="415"/>
                    <a:pt x="199" y="416"/>
                    <a:pt x="200" y="416"/>
                  </a:cubicBezTo>
                  <a:cubicBezTo>
                    <a:pt x="198" y="416"/>
                    <a:pt x="198" y="416"/>
                    <a:pt x="198" y="416"/>
                  </a:cubicBezTo>
                  <a:cubicBezTo>
                    <a:pt x="197" y="417"/>
                    <a:pt x="201" y="416"/>
                    <a:pt x="200" y="417"/>
                  </a:cubicBezTo>
                  <a:cubicBezTo>
                    <a:pt x="200" y="417"/>
                    <a:pt x="199" y="417"/>
                    <a:pt x="199" y="417"/>
                  </a:cubicBezTo>
                  <a:cubicBezTo>
                    <a:pt x="200" y="417"/>
                    <a:pt x="200" y="418"/>
                    <a:pt x="200" y="418"/>
                  </a:cubicBezTo>
                  <a:cubicBezTo>
                    <a:pt x="198" y="419"/>
                    <a:pt x="198" y="419"/>
                    <a:pt x="198" y="419"/>
                  </a:cubicBezTo>
                  <a:cubicBezTo>
                    <a:pt x="198" y="421"/>
                    <a:pt x="198" y="423"/>
                    <a:pt x="201" y="425"/>
                  </a:cubicBezTo>
                  <a:cubicBezTo>
                    <a:pt x="198" y="425"/>
                    <a:pt x="199" y="424"/>
                    <a:pt x="197" y="425"/>
                  </a:cubicBezTo>
                  <a:cubicBezTo>
                    <a:pt x="200" y="425"/>
                    <a:pt x="198" y="425"/>
                    <a:pt x="199" y="426"/>
                  </a:cubicBezTo>
                  <a:cubicBezTo>
                    <a:pt x="198" y="426"/>
                    <a:pt x="198" y="426"/>
                    <a:pt x="198" y="426"/>
                  </a:cubicBezTo>
                  <a:cubicBezTo>
                    <a:pt x="199" y="426"/>
                    <a:pt x="198" y="426"/>
                    <a:pt x="198" y="426"/>
                  </a:cubicBezTo>
                  <a:cubicBezTo>
                    <a:pt x="199" y="426"/>
                    <a:pt x="199" y="426"/>
                    <a:pt x="199" y="426"/>
                  </a:cubicBezTo>
                  <a:cubicBezTo>
                    <a:pt x="199" y="426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8" y="427"/>
                    <a:pt x="197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7" y="428"/>
                    <a:pt x="197" y="428"/>
                    <a:pt x="197" y="428"/>
                  </a:cubicBezTo>
                  <a:cubicBezTo>
                    <a:pt x="200" y="428"/>
                    <a:pt x="198" y="428"/>
                    <a:pt x="198" y="428"/>
                  </a:cubicBezTo>
                  <a:cubicBezTo>
                    <a:pt x="197" y="429"/>
                    <a:pt x="194" y="427"/>
                    <a:pt x="194" y="429"/>
                  </a:cubicBezTo>
                  <a:cubicBezTo>
                    <a:pt x="194" y="429"/>
                    <a:pt x="194" y="429"/>
                    <a:pt x="194" y="429"/>
                  </a:cubicBezTo>
                  <a:cubicBezTo>
                    <a:pt x="189" y="432"/>
                    <a:pt x="183" y="435"/>
                    <a:pt x="180" y="441"/>
                  </a:cubicBezTo>
                  <a:cubicBezTo>
                    <a:pt x="180" y="442"/>
                    <a:pt x="179" y="443"/>
                    <a:pt x="178" y="444"/>
                  </a:cubicBezTo>
                  <a:cubicBezTo>
                    <a:pt x="178" y="441"/>
                    <a:pt x="178" y="437"/>
                    <a:pt x="180" y="434"/>
                  </a:cubicBezTo>
                  <a:cubicBezTo>
                    <a:pt x="179" y="431"/>
                    <a:pt x="178" y="427"/>
                    <a:pt x="179" y="425"/>
                  </a:cubicBezTo>
                  <a:cubicBezTo>
                    <a:pt x="178" y="412"/>
                    <a:pt x="182" y="402"/>
                    <a:pt x="179" y="389"/>
                  </a:cubicBezTo>
                  <a:cubicBezTo>
                    <a:pt x="179" y="390"/>
                    <a:pt x="178" y="389"/>
                    <a:pt x="177" y="389"/>
                  </a:cubicBezTo>
                  <a:cubicBezTo>
                    <a:pt x="178" y="389"/>
                    <a:pt x="178" y="389"/>
                    <a:pt x="178" y="389"/>
                  </a:cubicBezTo>
                  <a:cubicBezTo>
                    <a:pt x="176" y="388"/>
                    <a:pt x="176" y="388"/>
                    <a:pt x="176" y="388"/>
                  </a:cubicBezTo>
                  <a:cubicBezTo>
                    <a:pt x="176" y="387"/>
                    <a:pt x="178" y="387"/>
                    <a:pt x="178" y="388"/>
                  </a:cubicBezTo>
                  <a:cubicBezTo>
                    <a:pt x="178" y="383"/>
                    <a:pt x="177" y="379"/>
                    <a:pt x="178" y="374"/>
                  </a:cubicBezTo>
                  <a:cubicBezTo>
                    <a:pt x="175" y="374"/>
                    <a:pt x="177" y="371"/>
                    <a:pt x="175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5" y="368"/>
                    <a:pt x="175" y="368"/>
                    <a:pt x="177" y="365"/>
                  </a:cubicBezTo>
                  <a:cubicBezTo>
                    <a:pt x="178" y="353"/>
                    <a:pt x="176" y="340"/>
                    <a:pt x="174" y="326"/>
                  </a:cubicBezTo>
                  <a:cubicBezTo>
                    <a:pt x="170" y="313"/>
                    <a:pt x="162" y="297"/>
                    <a:pt x="148" y="288"/>
                  </a:cubicBezTo>
                  <a:cubicBezTo>
                    <a:pt x="143" y="290"/>
                    <a:pt x="142" y="286"/>
                    <a:pt x="138" y="288"/>
                  </a:cubicBezTo>
                  <a:cubicBezTo>
                    <a:pt x="138" y="287"/>
                    <a:pt x="138" y="287"/>
                    <a:pt x="138" y="287"/>
                  </a:cubicBezTo>
                  <a:cubicBezTo>
                    <a:pt x="136" y="288"/>
                    <a:pt x="136" y="286"/>
                    <a:pt x="133" y="284"/>
                  </a:cubicBezTo>
                  <a:cubicBezTo>
                    <a:pt x="133" y="285"/>
                    <a:pt x="132" y="284"/>
                    <a:pt x="132" y="286"/>
                  </a:cubicBezTo>
                  <a:cubicBezTo>
                    <a:pt x="131" y="287"/>
                    <a:pt x="131" y="282"/>
                    <a:pt x="129" y="283"/>
                  </a:cubicBezTo>
                  <a:cubicBezTo>
                    <a:pt x="129" y="282"/>
                    <a:pt x="129" y="284"/>
                    <a:pt x="129" y="283"/>
                  </a:cubicBezTo>
                  <a:cubicBezTo>
                    <a:pt x="125" y="285"/>
                    <a:pt x="129" y="282"/>
                    <a:pt x="127" y="279"/>
                  </a:cubicBezTo>
                  <a:cubicBezTo>
                    <a:pt x="120" y="278"/>
                    <a:pt x="113" y="280"/>
                    <a:pt x="107" y="278"/>
                  </a:cubicBezTo>
                  <a:cubicBezTo>
                    <a:pt x="108" y="278"/>
                    <a:pt x="108" y="280"/>
                    <a:pt x="107" y="280"/>
                  </a:cubicBezTo>
                  <a:cubicBezTo>
                    <a:pt x="107" y="276"/>
                    <a:pt x="105" y="280"/>
                    <a:pt x="104" y="279"/>
                  </a:cubicBezTo>
                  <a:cubicBezTo>
                    <a:pt x="104" y="278"/>
                    <a:pt x="105" y="278"/>
                    <a:pt x="105" y="278"/>
                  </a:cubicBezTo>
                  <a:cubicBezTo>
                    <a:pt x="103" y="276"/>
                    <a:pt x="101" y="278"/>
                    <a:pt x="98" y="277"/>
                  </a:cubicBezTo>
                  <a:cubicBezTo>
                    <a:pt x="96" y="278"/>
                    <a:pt x="94" y="275"/>
                    <a:pt x="92" y="277"/>
                  </a:cubicBezTo>
                  <a:cubicBezTo>
                    <a:pt x="93" y="275"/>
                    <a:pt x="91" y="276"/>
                    <a:pt x="91" y="275"/>
                  </a:cubicBezTo>
                  <a:cubicBezTo>
                    <a:pt x="89" y="279"/>
                    <a:pt x="88" y="273"/>
                    <a:pt x="85" y="275"/>
                  </a:cubicBezTo>
                  <a:cubicBezTo>
                    <a:pt x="86" y="275"/>
                    <a:pt x="86" y="275"/>
                    <a:pt x="86" y="275"/>
                  </a:cubicBezTo>
                  <a:cubicBezTo>
                    <a:pt x="80" y="274"/>
                    <a:pt x="77" y="272"/>
                    <a:pt x="72" y="271"/>
                  </a:cubicBezTo>
                  <a:cubicBezTo>
                    <a:pt x="69" y="270"/>
                    <a:pt x="69" y="264"/>
                    <a:pt x="66" y="264"/>
                  </a:cubicBezTo>
                  <a:cubicBezTo>
                    <a:pt x="65" y="265"/>
                    <a:pt x="65" y="265"/>
                    <a:pt x="64" y="265"/>
                  </a:cubicBezTo>
                  <a:cubicBezTo>
                    <a:pt x="64" y="264"/>
                    <a:pt x="65" y="264"/>
                    <a:pt x="65" y="264"/>
                  </a:cubicBezTo>
                  <a:cubicBezTo>
                    <a:pt x="63" y="263"/>
                    <a:pt x="63" y="260"/>
                    <a:pt x="62" y="259"/>
                  </a:cubicBezTo>
                  <a:cubicBezTo>
                    <a:pt x="62" y="259"/>
                    <a:pt x="61" y="258"/>
                    <a:pt x="60" y="259"/>
                  </a:cubicBezTo>
                  <a:cubicBezTo>
                    <a:pt x="61" y="256"/>
                    <a:pt x="56" y="255"/>
                    <a:pt x="57" y="252"/>
                  </a:cubicBezTo>
                  <a:cubicBezTo>
                    <a:pt x="54" y="254"/>
                    <a:pt x="54" y="252"/>
                    <a:pt x="53" y="251"/>
                  </a:cubicBezTo>
                  <a:cubicBezTo>
                    <a:pt x="53" y="251"/>
                    <a:pt x="54" y="250"/>
                    <a:pt x="54" y="250"/>
                  </a:cubicBezTo>
                  <a:cubicBezTo>
                    <a:pt x="53" y="249"/>
                    <a:pt x="53" y="248"/>
                    <a:pt x="53" y="245"/>
                  </a:cubicBezTo>
                  <a:cubicBezTo>
                    <a:pt x="52" y="245"/>
                    <a:pt x="50" y="245"/>
                    <a:pt x="50" y="244"/>
                  </a:cubicBezTo>
                  <a:cubicBezTo>
                    <a:pt x="52" y="242"/>
                    <a:pt x="50" y="241"/>
                    <a:pt x="50" y="240"/>
                  </a:cubicBezTo>
                  <a:cubicBezTo>
                    <a:pt x="48" y="241"/>
                    <a:pt x="46" y="240"/>
                    <a:pt x="47" y="239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46" y="235"/>
                    <a:pt x="48" y="230"/>
                    <a:pt x="44" y="225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2" y="219"/>
                    <a:pt x="42" y="213"/>
                    <a:pt x="37" y="209"/>
                  </a:cubicBezTo>
                  <a:cubicBezTo>
                    <a:pt x="37" y="208"/>
                    <a:pt x="37" y="207"/>
                    <a:pt x="36" y="205"/>
                  </a:cubicBezTo>
                  <a:cubicBezTo>
                    <a:pt x="37" y="205"/>
                    <a:pt x="39" y="204"/>
                    <a:pt x="40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41" y="201"/>
                    <a:pt x="44" y="197"/>
                    <a:pt x="48" y="196"/>
                  </a:cubicBezTo>
                  <a:cubicBezTo>
                    <a:pt x="47" y="198"/>
                    <a:pt x="49" y="198"/>
                    <a:pt x="49" y="199"/>
                  </a:cubicBezTo>
                  <a:cubicBezTo>
                    <a:pt x="50" y="198"/>
                    <a:pt x="50" y="196"/>
                    <a:pt x="52" y="196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2" y="197"/>
                    <a:pt x="56" y="193"/>
                    <a:pt x="59" y="190"/>
                  </a:cubicBezTo>
                  <a:cubicBezTo>
                    <a:pt x="59" y="197"/>
                    <a:pt x="61" y="192"/>
                    <a:pt x="62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2"/>
                    <a:pt x="61" y="203"/>
                    <a:pt x="62" y="206"/>
                  </a:cubicBezTo>
                  <a:cubicBezTo>
                    <a:pt x="64" y="206"/>
                    <a:pt x="65" y="204"/>
                    <a:pt x="64" y="199"/>
                  </a:cubicBezTo>
                  <a:cubicBezTo>
                    <a:pt x="68" y="202"/>
                    <a:pt x="65" y="203"/>
                    <a:pt x="68" y="212"/>
                  </a:cubicBezTo>
                  <a:cubicBezTo>
                    <a:pt x="71" y="214"/>
                    <a:pt x="66" y="208"/>
                    <a:pt x="69" y="207"/>
                  </a:cubicBezTo>
                  <a:cubicBezTo>
                    <a:pt x="70" y="206"/>
                    <a:pt x="71" y="211"/>
                    <a:pt x="75" y="215"/>
                  </a:cubicBezTo>
                  <a:cubicBezTo>
                    <a:pt x="82" y="221"/>
                    <a:pt x="78" y="220"/>
                    <a:pt x="81" y="223"/>
                  </a:cubicBezTo>
                  <a:cubicBezTo>
                    <a:pt x="79" y="223"/>
                    <a:pt x="71" y="217"/>
                    <a:pt x="73" y="217"/>
                  </a:cubicBezTo>
                  <a:cubicBezTo>
                    <a:pt x="65" y="209"/>
                    <a:pt x="73" y="224"/>
                    <a:pt x="68" y="218"/>
                  </a:cubicBezTo>
                  <a:cubicBezTo>
                    <a:pt x="75" y="226"/>
                    <a:pt x="76" y="226"/>
                    <a:pt x="82" y="226"/>
                  </a:cubicBezTo>
                  <a:cubicBezTo>
                    <a:pt x="79" y="225"/>
                    <a:pt x="85" y="224"/>
                    <a:pt x="82" y="223"/>
                  </a:cubicBezTo>
                  <a:cubicBezTo>
                    <a:pt x="98" y="219"/>
                    <a:pt x="96" y="225"/>
                    <a:pt x="106" y="216"/>
                  </a:cubicBezTo>
                  <a:cubicBezTo>
                    <a:pt x="103" y="216"/>
                    <a:pt x="111" y="202"/>
                    <a:pt x="104" y="206"/>
                  </a:cubicBezTo>
                  <a:cubicBezTo>
                    <a:pt x="104" y="204"/>
                    <a:pt x="105" y="201"/>
                    <a:pt x="107" y="200"/>
                  </a:cubicBezTo>
                  <a:cubicBezTo>
                    <a:pt x="107" y="203"/>
                    <a:pt x="110" y="197"/>
                    <a:pt x="110" y="201"/>
                  </a:cubicBezTo>
                  <a:cubicBezTo>
                    <a:pt x="111" y="198"/>
                    <a:pt x="111" y="198"/>
                    <a:pt x="111" y="198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14" y="201"/>
                    <a:pt x="118" y="196"/>
                    <a:pt x="120" y="194"/>
                  </a:cubicBezTo>
                  <a:cubicBezTo>
                    <a:pt x="121" y="189"/>
                    <a:pt x="117" y="195"/>
                    <a:pt x="119" y="190"/>
                  </a:cubicBezTo>
                  <a:cubicBezTo>
                    <a:pt x="119" y="192"/>
                    <a:pt x="121" y="189"/>
                    <a:pt x="122" y="186"/>
                  </a:cubicBezTo>
                  <a:cubicBezTo>
                    <a:pt x="120" y="191"/>
                    <a:pt x="119" y="186"/>
                    <a:pt x="120" y="182"/>
                  </a:cubicBezTo>
                  <a:cubicBezTo>
                    <a:pt x="120" y="181"/>
                    <a:pt x="121" y="180"/>
                    <a:pt x="121" y="179"/>
                  </a:cubicBezTo>
                  <a:cubicBezTo>
                    <a:pt x="122" y="180"/>
                    <a:pt x="122" y="180"/>
                    <a:pt x="122" y="181"/>
                  </a:cubicBezTo>
                  <a:cubicBezTo>
                    <a:pt x="122" y="182"/>
                    <a:pt x="122" y="182"/>
                    <a:pt x="122" y="183"/>
                  </a:cubicBezTo>
                  <a:cubicBezTo>
                    <a:pt x="123" y="183"/>
                    <a:pt x="123" y="183"/>
                    <a:pt x="123" y="183"/>
                  </a:cubicBezTo>
                  <a:cubicBezTo>
                    <a:pt x="123" y="183"/>
                    <a:pt x="122" y="183"/>
                    <a:pt x="122" y="183"/>
                  </a:cubicBezTo>
                  <a:cubicBezTo>
                    <a:pt x="122" y="188"/>
                    <a:pt x="125" y="188"/>
                    <a:pt x="126" y="189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27" y="193"/>
                    <a:pt x="127" y="193"/>
                    <a:pt x="127" y="193"/>
                  </a:cubicBezTo>
                  <a:cubicBezTo>
                    <a:pt x="130" y="197"/>
                    <a:pt x="134" y="202"/>
                    <a:pt x="132" y="203"/>
                  </a:cubicBezTo>
                  <a:cubicBezTo>
                    <a:pt x="134" y="205"/>
                    <a:pt x="136" y="206"/>
                    <a:pt x="135" y="203"/>
                  </a:cubicBezTo>
                  <a:cubicBezTo>
                    <a:pt x="136" y="205"/>
                    <a:pt x="140" y="212"/>
                    <a:pt x="151" y="211"/>
                  </a:cubicBezTo>
                  <a:cubicBezTo>
                    <a:pt x="161" y="208"/>
                    <a:pt x="165" y="201"/>
                    <a:pt x="167" y="197"/>
                  </a:cubicBezTo>
                  <a:cubicBezTo>
                    <a:pt x="164" y="201"/>
                    <a:pt x="163" y="200"/>
                    <a:pt x="162" y="200"/>
                  </a:cubicBezTo>
                  <a:cubicBezTo>
                    <a:pt x="161" y="197"/>
                    <a:pt x="164" y="198"/>
                    <a:pt x="164" y="194"/>
                  </a:cubicBezTo>
                  <a:cubicBezTo>
                    <a:pt x="165" y="195"/>
                    <a:pt x="167" y="192"/>
                    <a:pt x="166" y="196"/>
                  </a:cubicBezTo>
                  <a:cubicBezTo>
                    <a:pt x="170" y="191"/>
                    <a:pt x="171" y="185"/>
                    <a:pt x="173" y="179"/>
                  </a:cubicBezTo>
                  <a:cubicBezTo>
                    <a:pt x="173" y="180"/>
                    <a:pt x="173" y="180"/>
                    <a:pt x="174" y="181"/>
                  </a:cubicBezTo>
                  <a:cubicBezTo>
                    <a:pt x="174" y="181"/>
                    <a:pt x="174" y="181"/>
                    <a:pt x="174" y="182"/>
                  </a:cubicBezTo>
                  <a:cubicBezTo>
                    <a:pt x="174" y="182"/>
                    <a:pt x="174" y="182"/>
                    <a:pt x="174" y="183"/>
                  </a:cubicBezTo>
                  <a:cubicBezTo>
                    <a:pt x="175" y="184"/>
                    <a:pt x="175" y="185"/>
                    <a:pt x="176" y="186"/>
                  </a:cubicBezTo>
                  <a:cubicBezTo>
                    <a:pt x="175" y="185"/>
                    <a:pt x="175" y="185"/>
                    <a:pt x="175" y="184"/>
                  </a:cubicBezTo>
                  <a:cubicBezTo>
                    <a:pt x="175" y="185"/>
                    <a:pt x="175" y="186"/>
                    <a:pt x="176" y="187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7" y="189"/>
                    <a:pt x="177" y="190"/>
                    <a:pt x="178" y="191"/>
                  </a:cubicBezTo>
                  <a:cubicBezTo>
                    <a:pt x="176" y="191"/>
                    <a:pt x="176" y="191"/>
                    <a:pt x="176" y="191"/>
                  </a:cubicBezTo>
                  <a:cubicBezTo>
                    <a:pt x="176" y="194"/>
                    <a:pt x="188" y="201"/>
                    <a:pt x="189" y="198"/>
                  </a:cubicBezTo>
                  <a:cubicBezTo>
                    <a:pt x="205" y="196"/>
                    <a:pt x="210" y="186"/>
                    <a:pt x="213" y="179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7"/>
                    <a:pt x="214" y="177"/>
                  </a:cubicBezTo>
                  <a:cubicBezTo>
                    <a:pt x="214" y="177"/>
                    <a:pt x="215" y="177"/>
                    <a:pt x="215" y="177"/>
                  </a:cubicBezTo>
                  <a:cubicBezTo>
                    <a:pt x="219" y="183"/>
                    <a:pt x="215" y="181"/>
                    <a:pt x="216" y="184"/>
                  </a:cubicBezTo>
                  <a:cubicBezTo>
                    <a:pt x="224" y="191"/>
                    <a:pt x="234" y="187"/>
                    <a:pt x="239" y="182"/>
                  </a:cubicBezTo>
                  <a:cubicBezTo>
                    <a:pt x="239" y="182"/>
                    <a:pt x="240" y="183"/>
                    <a:pt x="239" y="183"/>
                  </a:cubicBezTo>
                  <a:cubicBezTo>
                    <a:pt x="244" y="179"/>
                    <a:pt x="250" y="173"/>
                    <a:pt x="253" y="167"/>
                  </a:cubicBezTo>
                  <a:cubicBezTo>
                    <a:pt x="255" y="173"/>
                    <a:pt x="258" y="178"/>
                    <a:pt x="262" y="183"/>
                  </a:cubicBezTo>
                  <a:cubicBezTo>
                    <a:pt x="272" y="194"/>
                    <a:pt x="282" y="179"/>
                    <a:pt x="282" y="172"/>
                  </a:cubicBezTo>
                  <a:cubicBezTo>
                    <a:pt x="282" y="171"/>
                    <a:pt x="283" y="172"/>
                    <a:pt x="283" y="173"/>
                  </a:cubicBezTo>
                  <a:cubicBezTo>
                    <a:pt x="283" y="162"/>
                    <a:pt x="288" y="150"/>
                    <a:pt x="283" y="141"/>
                  </a:cubicBezTo>
                  <a:cubicBezTo>
                    <a:pt x="281" y="138"/>
                    <a:pt x="281" y="138"/>
                    <a:pt x="281" y="138"/>
                  </a:cubicBezTo>
                  <a:cubicBezTo>
                    <a:pt x="282" y="136"/>
                    <a:pt x="283" y="136"/>
                    <a:pt x="284" y="134"/>
                  </a:cubicBezTo>
                  <a:cubicBezTo>
                    <a:pt x="283" y="132"/>
                    <a:pt x="283" y="124"/>
                    <a:pt x="282" y="122"/>
                  </a:cubicBezTo>
                  <a:cubicBezTo>
                    <a:pt x="283" y="121"/>
                    <a:pt x="283" y="123"/>
                    <a:pt x="283" y="123"/>
                  </a:cubicBezTo>
                  <a:cubicBezTo>
                    <a:pt x="284" y="122"/>
                    <a:pt x="284" y="121"/>
                    <a:pt x="284" y="120"/>
                  </a:cubicBezTo>
                  <a:cubicBezTo>
                    <a:pt x="285" y="120"/>
                    <a:pt x="286" y="120"/>
                    <a:pt x="287" y="120"/>
                  </a:cubicBezTo>
                  <a:cubicBezTo>
                    <a:pt x="293" y="141"/>
                    <a:pt x="294" y="171"/>
                    <a:pt x="312" y="180"/>
                  </a:cubicBezTo>
                  <a:cubicBezTo>
                    <a:pt x="316" y="182"/>
                    <a:pt x="313" y="183"/>
                    <a:pt x="315" y="184"/>
                  </a:cubicBezTo>
                  <a:cubicBezTo>
                    <a:pt x="325" y="187"/>
                    <a:pt x="336" y="188"/>
                    <a:pt x="347" y="188"/>
                  </a:cubicBezTo>
                  <a:cubicBezTo>
                    <a:pt x="346" y="189"/>
                    <a:pt x="345" y="190"/>
                    <a:pt x="344" y="191"/>
                  </a:cubicBezTo>
                  <a:cubicBezTo>
                    <a:pt x="346" y="193"/>
                    <a:pt x="342" y="195"/>
                    <a:pt x="343" y="196"/>
                  </a:cubicBezTo>
                  <a:cubicBezTo>
                    <a:pt x="343" y="196"/>
                    <a:pt x="343" y="196"/>
                    <a:pt x="343" y="195"/>
                  </a:cubicBezTo>
                  <a:cubicBezTo>
                    <a:pt x="340" y="201"/>
                    <a:pt x="343" y="196"/>
                    <a:pt x="338" y="200"/>
                  </a:cubicBezTo>
                  <a:cubicBezTo>
                    <a:pt x="327" y="213"/>
                    <a:pt x="329" y="230"/>
                    <a:pt x="329" y="240"/>
                  </a:cubicBezTo>
                  <a:cubicBezTo>
                    <a:pt x="330" y="251"/>
                    <a:pt x="331" y="257"/>
                    <a:pt x="326" y="263"/>
                  </a:cubicBezTo>
                  <a:cubicBezTo>
                    <a:pt x="327" y="267"/>
                    <a:pt x="324" y="267"/>
                    <a:pt x="325" y="270"/>
                  </a:cubicBezTo>
                  <a:cubicBezTo>
                    <a:pt x="324" y="269"/>
                    <a:pt x="324" y="269"/>
                    <a:pt x="324" y="269"/>
                  </a:cubicBezTo>
                  <a:cubicBezTo>
                    <a:pt x="324" y="271"/>
                    <a:pt x="323" y="270"/>
                    <a:pt x="321" y="270"/>
                  </a:cubicBezTo>
                  <a:cubicBezTo>
                    <a:pt x="321" y="271"/>
                    <a:pt x="320" y="271"/>
                    <a:pt x="321" y="272"/>
                  </a:cubicBezTo>
                  <a:cubicBezTo>
                    <a:pt x="322" y="274"/>
                    <a:pt x="319" y="270"/>
                    <a:pt x="318" y="271"/>
                  </a:cubicBezTo>
                  <a:cubicBezTo>
                    <a:pt x="318" y="271"/>
                    <a:pt x="319" y="272"/>
                    <a:pt x="318" y="272"/>
                  </a:cubicBezTo>
                  <a:cubicBezTo>
                    <a:pt x="317" y="275"/>
                    <a:pt x="318" y="271"/>
                    <a:pt x="315" y="270"/>
                  </a:cubicBezTo>
                  <a:cubicBezTo>
                    <a:pt x="311" y="273"/>
                    <a:pt x="306" y="276"/>
                    <a:pt x="302" y="277"/>
                  </a:cubicBezTo>
                  <a:cubicBezTo>
                    <a:pt x="302" y="277"/>
                    <a:pt x="303" y="278"/>
                    <a:pt x="302" y="278"/>
                  </a:cubicBezTo>
                  <a:cubicBezTo>
                    <a:pt x="301" y="275"/>
                    <a:pt x="301" y="280"/>
                    <a:pt x="299" y="279"/>
                  </a:cubicBezTo>
                  <a:cubicBezTo>
                    <a:pt x="300" y="277"/>
                    <a:pt x="300" y="277"/>
                    <a:pt x="300" y="277"/>
                  </a:cubicBezTo>
                  <a:cubicBezTo>
                    <a:pt x="297" y="277"/>
                    <a:pt x="296" y="279"/>
                    <a:pt x="293" y="279"/>
                  </a:cubicBezTo>
                  <a:cubicBezTo>
                    <a:pt x="292" y="280"/>
                    <a:pt x="288" y="279"/>
                    <a:pt x="287" y="281"/>
                  </a:cubicBezTo>
                  <a:cubicBezTo>
                    <a:pt x="287" y="280"/>
                    <a:pt x="286" y="280"/>
                    <a:pt x="285" y="280"/>
                  </a:cubicBezTo>
                  <a:cubicBezTo>
                    <a:pt x="285" y="284"/>
                    <a:pt x="281" y="280"/>
                    <a:pt x="280" y="284"/>
                  </a:cubicBezTo>
                  <a:cubicBezTo>
                    <a:pt x="280" y="283"/>
                    <a:pt x="280" y="283"/>
                    <a:pt x="280" y="283"/>
                  </a:cubicBezTo>
                  <a:cubicBezTo>
                    <a:pt x="274" y="287"/>
                    <a:pt x="267" y="290"/>
                    <a:pt x="263" y="297"/>
                  </a:cubicBezTo>
                  <a:cubicBezTo>
                    <a:pt x="260" y="300"/>
                    <a:pt x="256" y="300"/>
                    <a:pt x="254" y="305"/>
                  </a:cubicBezTo>
                  <a:cubicBezTo>
                    <a:pt x="254" y="306"/>
                    <a:pt x="255" y="306"/>
                    <a:pt x="255" y="307"/>
                  </a:cubicBezTo>
                  <a:cubicBezTo>
                    <a:pt x="255" y="308"/>
                    <a:pt x="254" y="306"/>
                    <a:pt x="254" y="306"/>
                  </a:cubicBezTo>
                  <a:cubicBezTo>
                    <a:pt x="254" y="309"/>
                    <a:pt x="251" y="310"/>
                    <a:pt x="250" y="312"/>
                  </a:cubicBezTo>
                  <a:cubicBezTo>
                    <a:pt x="250" y="313"/>
                    <a:pt x="250" y="314"/>
                    <a:pt x="251" y="314"/>
                  </a:cubicBezTo>
                  <a:cubicBezTo>
                    <a:pt x="247" y="315"/>
                    <a:pt x="248" y="320"/>
                    <a:pt x="245" y="322"/>
                  </a:cubicBezTo>
                  <a:cubicBezTo>
                    <a:pt x="248" y="322"/>
                    <a:pt x="246" y="324"/>
                    <a:pt x="247" y="325"/>
                  </a:cubicBezTo>
                  <a:cubicBezTo>
                    <a:pt x="246" y="326"/>
                    <a:pt x="245" y="326"/>
                    <a:pt x="245" y="325"/>
                  </a:cubicBezTo>
                  <a:cubicBezTo>
                    <a:pt x="245" y="327"/>
                    <a:pt x="244" y="328"/>
                    <a:pt x="243" y="330"/>
                  </a:cubicBezTo>
                  <a:cubicBezTo>
                    <a:pt x="243" y="332"/>
                    <a:pt x="244" y="333"/>
                    <a:pt x="243" y="334"/>
                  </a:cubicBezTo>
                  <a:cubicBezTo>
                    <a:pt x="241" y="334"/>
                    <a:pt x="242" y="336"/>
                    <a:pt x="241" y="338"/>
                  </a:cubicBezTo>
                  <a:cubicBezTo>
                    <a:pt x="243" y="338"/>
                    <a:pt x="244" y="340"/>
                    <a:pt x="243" y="341"/>
                  </a:cubicBezTo>
                  <a:cubicBezTo>
                    <a:pt x="240" y="340"/>
                    <a:pt x="240" y="340"/>
                    <a:pt x="240" y="340"/>
                  </a:cubicBezTo>
                  <a:cubicBezTo>
                    <a:pt x="241" y="344"/>
                    <a:pt x="237" y="350"/>
                    <a:pt x="240" y="355"/>
                  </a:cubicBezTo>
                  <a:cubicBezTo>
                    <a:pt x="238" y="355"/>
                    <a:pt x="238" y="355"/>
                    <a:pt x="238" y="355"/>
                  </a:cubicBezTo>
                  <a:cubicBezTo>
                    <a:pt x="239" y="360"/>
                    <a:pt x="236" y="365"/>
                    <a:pt x="239" y="370"/>
                  </a:cubicBezTo>
                  <a:cubicBezTo>
                    <a:pt x="238" y="371"/>
                    <a:pt x="237" y="373"/>
                    <a:pt x="237" y="374"/>
                  </a:cubicBezTo>
                  <a:cubicBezTo>
                    <a:pt x="239" y="376"/>
                    <a:pt x="238" y="376"/>
                    <a:pt x="241" y="378"/>
                  </a:cubicBezTo>
                  <a:cubicBezTo>
                    <a:pt x="241" y="378"/>
                    <a:pt x="239" y="379"/>
                    <a:pt x="239" y="379"/>
                  </a:cubicBezTo>
                  <a:cubicBezTo>
                    <a:pt x="238" y="381"/>
                    <a:pt x="236" y="383"/>
                    <a:pt x="238" y="385"/>
                  </a:cubicBezTo>
                  <a:cubicBezTo>
                    <a:pt x="237" y="385"/>
                    <a:pt x="237" y="385"/>
                    <a:pt x="237" y="385"/>
                  </a:cubicBezTo>
                  <a:cubicBezTo>
                    <a:pt x="238" y="387"/>
                    <a:pt x="240" y="389"/>
                    <a:pt x="238" y="391"/>
                  </a:cubicBezTo>
                  <a:cubicBezTo>
                    <a:pt x="239" y="391"/>
                    <a:pt x="239" y="393"/>
                    <a:pt x="241" y="393"/>
                  </a:cubicBezTo>
                  <a:cubicBezTo>
                    <a:pt x="241" y="393"/>
                    <a:pt x="239" y="393"/>
                    <a:pt x="240" y="394"/>
                  </a:cubicBezTo>
                  <a:cubicBezTo>
                    <a:pt x="238" y="393"/>
                    <a:pt x="238" y="393"/>
                    <a:pt x="238" y="393"/>
                  </a:cubicBezTo>
                  <a:cubicBezTo>
                    <a:pt x="237" y="397"/>
                    <a:pt x="238" y="401"/>
                    <a:pt x="239" y="405"/>
                  </a:cubicBezTo>
                  <a:cubicBezTo>
                    <a:pt x="236" y="406"/>
                    <a:pt x="239" y="409"/>
                    <a:pt x="237" y="411"/>
                  </a:cubicBezTo>
                  <a:cubicBezTo>
                    <a:pt x="239" y="412"/>
                    <a:pt x="237" y="415"/>
                    <a:pt x="240" y="416"/>
                  </a:cubicBezTo>
                  <a:cubicBezTo>
                    <a:pt x="238" y="416"/>
                    <a:pt x="238" y="416"/>
                    <a:pt x="238" y="416"/>
                  </a:cubicBezTo>
                  <a:cubicBezTo>
                    <a:pt x="238" y="418"/>
                    <a:pt x="238" y="420"/>
                    <a:pt x="237" y="423"/>
                  </a:cubicBezTo>
                  <a:cubicBezTo>
                    <a:pt x="237" y="424"/>
                    <a:pt x="239" y="424"/>
                    <a:pt x="240" y="425"/>
                  </a:cubicBezTo>
                  <a:cubicBezTo>
                    <a:pt x="238" y="425"/>
                    <a:pt x="238" y="425"/>
                    <a:pt x="238" y="425"/>
                  </a:cubicBezTo>
                  <a:cubicBezTo>
                    <a:pt x="239" y="426"/>
                    <a:pt x="241" y="427"/>
                    <a:pt x="243" y="427"/>
                  </a:cubicBezTo>
                  <a:cubicBezTo>
                    <a:pt x="242" y="428"/>
                    <a:pt x="243" y="428"/>
                    <a:pt x="242" y="429"/>
                  </a:cubicBezTo>
                  <a:cubicBezTo>
                    <a:pt x="241" y="428"/>
                    <a:pt x="239" y="428"/>
                    <a:pt x="237" y="427"/>
                  </a:cubicBezTo>
                  <a:cubicBezTo>
                    <a:pt x="237" y="428"/>
                    <a:pt x="240" y="430"/>
                    <a:pt x="238" y="431"/>
                  </a:cubicBezTo>
                  <a:cubicBezTo>
                    <a:pt x="238" y="432"/>
                    <a:pt x="239" y="433"/>
                    <a:pt x="241" y="433"/>
                  </a:cubicBezTo>
                  <a:cubicBezTo>
                    <a:pt x="240" y="433"/>
                    <a:pt x="239" y="434"/>
                    <a:pt x="239" y="433"/>
                  </a:cubicBezTo>
                  <a:cubicBezTo>
                    <a:pt x="239" y="434"/>
                    <a:pt x="239" y="435"/>
                    <a:pt x="240" y="435"/>
                  </a:cubicBezTo>
                  <a:cubicBezTo>
                    <a:pt x="240" y="435"/>
                    <a:pt x="240" y="435"/>
                    <a:pt x="240" y="435"/>
                  </a:cubicBezTo>
                  <a:cubicBezTo>
                    <a:pt x="241" y="435"/>
                    <a:pt x="241" y="436"/>
                    <a:pt x="243" y="436"/>
                  </a:cubicBezTo>
                  <a:cubicBezTo>
                    <a:pt x="243" y="435"/>
                    <a:pt x="243" y="435"/>
                    <a:pt x="243" y="435"/>
                  </a:cubicBezTo>
                  <a:cubicBezTo>
                    <a:pt x="244" y="435"/>
                    <a:pt x="245" y="436"/>
                    <a:pt x="243" y="437"/>
                  </a:cubicBezTo>
                  <a:cubicBezTo>
                    <a:pt x="242" y="437"/>
                    <a:pt x="241" y="436"/>
                    <a:pt x="240" y="437"/>
                  </a:cubicBezTo>
                  <a:cubicBezTo>
                    <a:pt x="244" y="439"/>
                    <a:pt x="244" y="439"/>
                    <a:pt x="244" y="439"/>
                  </a:cubicBezTo>
                  <a:cubicBezTo>
                    <a:pt x="243" y="439"/>
                    <a:pt x="244" y="438"/>
                    <a:pt x="245" y="438"/>
                  </a:cubicBezTo>
                  <a:cubicBezTo>
                    <a:pt x="244" y="437"/>
                    <a:pt x="244" y="437"/>
                    <a:pt x="244" y="437"/>
                  </a:cubicBezTo>
                  <a:cubicBezTo>
                    <a:pt x="246" y="437"/>
                    <a:pt x="246" y="437"/>
                    <a:pt x="246" y="437"/>
                  </a:cubicBezTo>
                  <a:cubicBezTo>
                    <a:pt x="245" y="435"/>
                    <a:pt x="246" y="434"/>
                    <a:pt x="245" y="432"/>
                  </a:cubicBezTo>
                  <a:cubicBezTo>
                    <a:pt x="244" y="433"/>
                    <a:pt x="244" y="433"/>
                    <a:pt x="244" y="433"/>
                  </a:cubicBezTo>
                  <a:cubicBezTo>
                    <a:pt x="243" y="432"/>
                    <a:pt x="241" y="431"/>
                    <a:pt x="243" y="430"/>
                  </a:cubicBezTo>
                  <a:cubicBezTo>
                    <a:pt x="244" y="430"/>
                    <a:pt x="244" y="430"/>
                    <a:pt x="245" y="430"/>
                  </a:cubicBezTo>
                  <a:cubicBezTo>
                    <a:pt x="245" y="430"/>
                    <a:pt x="244" y="430"/>
                    <a:pt x="244" y="429"/>
                  </a:cubicBezTo>
                  <a:cubicBezTo>
                    <a:pt x="247" y="430"/>
                    <a:pt x="247" y="430"/>
                    <a:pt x="247" y="430"/>
                  </a:cubicBezTo>
                  <a:cubicBezTo>
                    <a:pt x="243" y="429"/>
                    <a:pt x="246" y="427"/>
                    <a:pt x="245" y="427"/>
                  </a:cubicBezTo>
                  <a:cubicBezTo>
                    <a:pt x="246" y="427"/>
                    <a:pt x="246" y="427"/>
                    <a:pt x="246" y="427"/>
                  </a:cubicBezTo>
                  <a:cubicBezTo>
                    <a:pt x="247" y="425"/>
                    <a:pt x="244" y="427"/>
                    <a:pt x="244" y="426"/>
                  </a:cubicBezTo>
                  <a:cubicBezTo>
                    <a:pt x="245" y="425"/>
                    <a:pt x="247" y="426"/>
                    <a:pt x="248" y="425"/>
                  </a:cubicBezTo>
                  <a:cubicBezTo>
                    <a:pt x="248" y="423"/>
                    <a:pt x="246" y="421"/>
                    <a:pt x="248" y="419"/>
                  </a:cubicBezTo>
                  <a:cubicBezTo>
                    <a:pt x="248" y="418"/>
                    <a:pt x="247" y="416"/>
                    <a:pt x="246" y="415"/>
                  </a:cubicBezTo>
                  <a:cubicBezTo>
                    <a:pt x="246" y="414"/>
                    <a:pt x="248" y="415"/>
                    <a:pt x="247" y="414"/>
                  </a:cubicBezTo>
                  <a:cubicBezTo>
                    <a:pt x="248" y="414"/>
                    <a:pt x="249" y="414"/>
                    <a:pt x="250" y="414"/>
                  </a:cubicBezTo>
                  <a:cubicBezTo>
                    <a:pt x="249" y="414"/>
                    <a:pt x="250" y="412"/>
                    <a:pt x="248" y="413"/>
                  </a:cubicBezTo>
                  <a:cubicBezTo>
                    <a:pt x="249" y="411"/>
                    <a:pt x="249" y="409"/>
                    <a:pt x="249" y="407"/>
                  </a:cubicBezTo>
                  <a:cubicBezTo>
                    <a:pt x="249" y="408"/>
                    <a:pt x="250" y="408"/>
                    <a:pt x="251" y="407"/>
                  </a:cubicBezTo>
                  <a:cubicBezTo>
                    <a:pt x="250" y="406"/>
                    <a:pt x="249" y="405"/>
                    <a:pt x="249" y="403"/>
                  </a:cubicBezTo>
                  <a:cubicBezTo>
                    <a:pt x="248" y="403"/>
                    <a:pt x="248" y="404"/>
                    <a:pt x="246" y="403"/>
                  </a:cubicBezTo>
                  <a:cubicBezTo>
                    <a:pt x="246" y="403"/>
                    <a:pt x="245" y="403"/>
                    <a:pt x="245" y="402"/>
                  </a:cubicBezTo>
                  <a:cubicBezTo>
                    <a:pt x="247" y="402"/>
                    <a:pt x="250" y="403"/>
                    <a:pt x="250" y="401"/>
                  </a:cubicBezTo>
                  <a:cubicBezTo>
                    <a:pt x="253" y="402"/>
                    <a:pt x="249" y="404"/>
                    <a:pt x="252" y="403"/>
                  </a:cubicBezTo>
                  <a:cubicBezTo>
                    <a:pt x="254" y="404"/>
                    <a:pt x="254" y="406"/>
                    <a:pt x="253" y="407"/>
                  </a:cubicBezTo>
                  <a:cubicBezTo>
                    <a:pt x="255" y="408"/>
                    <a:pt x="253" y="406"/>
                    <a:pt x="256" y="406"/>
                  </a:cubicBezTo>
                  <a:cubicBezTo>
                    <a:pt x="256" y="405"/>
                    <a:pt x="254" y="405"/>
                    <a:pt x="254" y="403"/>
                  </a:cubicBezTo>
                  <a:cubicBezTo>
                    <a:pt x="253" y="403"/>
                    <a:pt x="253" y="403"/>
                    <a:pt x="252" y="402"/>
                  </a:cubicBezTo>
                  <a:cubicBezTo>
                    <a:pt x="249" y="401"/>
                    <a:pt x="254" y="401"/>
                    <a:pt x="254" y="400"/>
                  </a:cubicBezTo>
                  <a:cubicBezTo>
                    <a:pt x="254" y="401"/>
                    <a:pt x="254" y="401"/>
                    <a:pt x="254" y="401"/>
                  </a:cubicBezTo>
                  <a:cubicBezTo>
                    <a:pt x="255" y="400"/>
                    <a:pt x="254" y="400"/>
                    <a:pt x="254" y="399"/>
                  </a:cubicBezTo>
                  <a:cubicBezTo>
                    <a:pt x="257" y="398"/>
                    <a:pt x="254" y="400"/>
                    <a:pt x="256" y="401"/>
                  </a:cubicBezTo>
                  <a:cubicBezTo>
                    <a:pt x="258" y="400"/>
                    <a:pt x="258" y="400"/>
                    <a:pt x="258" y="400"/>
                  </a:cubicBezTo>
                  <a:cubicBezTo>
                    <a:pt x="259" y="399"/>
                    <a:pt x="256" y="400"/>
                    <a:pt x="257" y="398"/>
                  </a:cubicBezTo>
                  <a:cubicBezTo>
                    <a:pt x="258" y="398"/>
                    <a:pt x="258" y="398"/>
                    <a:pt x="258" y="398"/>
                  </a:cubicBezTo>
                  <a:cubicBezTo>
                    <a:pt x="257" y="397"/>
                    <a:pt x="257" y="397"/>
                    <a:pt x="257" y="397"/>
                  </a:cubicBezTo>
                  <a:cubicBezTo>
                    <a:pt x="256" y="397"/>
                    <a:pt x="254" y="397"/>
                    <a:pt x="254" y="398"/>
                  </a:cubicBezTo>
                  <a:cubicBezTo>
                    <a:pt x="251" y="397"/>
                    <a:pt x="254" y="397"/>
                    <a:pt x="254" y="396"/>
                  </a:cubicBezTo>
                  <a:cubicBezTo>
                    <a:pt x="252" y="395"/>
                    <a:pt x="254" y="396"/>
                    <a:pt x="252" y="396"/>
                  </a:cubicBezTo>
                  <a:cubicBezTo>
                    <a:pt x="250" y="396"/>
                    <a:pt x="250" y="395"/>
                    <a:pt x="250" y="394"/>
                  </a:cubicBezTo>
                  <a:cubicBezTo>
                    <a:pt x="250" y="393"/>
                    <a:pt x="252" y="394"/>
                    <a:pt x="253" y="393"/>
                  </a:cubicBezTo>
                  <a:cubicBezTo>
                    <a:pt x="254" y="394"/>
                    <a:pt x="254" y="395"/>
                    <a:pt x="253" y="394"/>
                  </a:cubicBezTo>
                  <a:cubicBezTo>
                    <a:pt x="254" y="396"/>
                    <a:pt x="256" y="394"/>
                    <a:pt x="258" y="395"/>
                  </a:cubicBezTo>
                  <a:cubicBezTo>
                    <a:pt x="259" y="394"/>
                    <a:pt x="257" y="394"/>
                    <a:pt x="256" y="393"/>
                  </a:cubicBezTo>
                  <a:cubicBezTo>
                    <a:pt x="256" y="394"/>
                    <a:pt x="254" y="393"/>
                    <a:pt x="254" y="393"/>
                  </a:cubicBezTo>
                  <a:cubicBezTo>
                    <a:pt x="249" y="391"/>
                    <a:pt x="257" y="392"/>
                    <a:pt x="257" y="390"/>
                  </a:cubicBezTo>
                  <a:cubicBezTo>
                    <a:pt x="253" y="390"/>
                    <a:pt x="252" y="387"/>
                    <a:pt x="249" y="389"/>
                  </a:cubicBezTo>
                  <a:cubicBezTo>
                    <a:pt x="248" y="388"/>
                    <a:pt x="248" y="387"/>
                    <a:pt x="248" y="387"/>
                  </a:cubicBezTo>
                  <a:cubicBezTo>
                    <a:pt x="250" y="388"/>
                    <a:pt x="250" y="386"/>
                    <a:pt x="252" y="387"/>
                  </a:cubicBezTo>
                  <a:cubicBezTo>
                    <a:pt x="252" y="386"/>
                    <a:pt x="252" y="386"/>
                    <a:pt x="252" y="386"/>
                  </a:cubicBezTo>
                  <a:cubicBezTo>
                    <a:pt x="254" y="388"/>
                    <a:pt x="254" y="388"/>
                    <a:pt x="254" y="388"/>
                  </a:cubicBezTo>
                  <a:cubicBezTo>
                    <a:pt x="256" y="387"/>
                    <a:pt x="257" y="385"/>
                    <a:pt x="258" y="386"/>
                  </a:cubicBezTo>
                  <a:cubicBezTo>
                    <a:pt x="257" y="385"/>
                    <a:pt x="256" y="386"/>
                    <a:pt x="256" y="385"/>
                  </a:cubicBezTo>
                  <a:cubicBezTo>
                    <a:pt x="257" y="385"/>
                    <a:pt x="258" y="385"/>
                    <a:pt x="258" y="384"/>
                  </a:cubicBezTo>
                  <a:cubicBezTo>
                    <a:pt x="257" y="385"/>
                    <a:pt x="255" y="384"/>
                    <a:pt x="254" y="383"/>
                  </a:cubicBezTo>
                  <a:cubicBezTo>
                    <a:pt x="255" y="382"/>
                    <a:pt x="257" y="382"/>
                    <a:pt x="257" y="382"/>
                  </a:cubicBezTo>
                  <a:cubicBezTo>
                    <a:pt x="259" y="383"/>
                    <a:pt x="259" y="383"/>
                    <a:pt x="259" y="383"/>
                  </a:cubicBezTo>
                  <a:cubicBezTo>
                    <a:pt x="257" y="382"/>
                    <a:pt x="260" y="383"/>
                    <a:pt x="259" y="382"/>
                  </a:cubicBezTo>
                  <a:cubicBezTo>
                    <a:pt x="258" y="381"/>
                    <a:pt x="256" y="381"/>
                    <a:pt x="255" y="380"/>
                  </a:cubicBezTo>
                  <a:cubicBezTo>
                    <a:pt x="254" y="380"/>
                    <a:pt x="256" y="379"/>
                    <a:pt x="256" y="379"/>
                  </a:cubicBezTo>
                  <a:cubicBezTo>
                    <a:pt x="257" y="380"/>
                    <a:pt x="257" y="380"/>
                    <a:pt x="257" y="380"/>
                  </a:cubicBezTo>
                  <a:cubicBezTo>
                    <a:pt x="256" y="379"/>
                    <a:pt x="260" y="380"/>
                    <a:pt x="259" y="379"/>
                  </a:cubicBezTo>
                  <a:cubicBezTo>
                    <a:pt x="258" y="378"/>
                    <a:pt x="258" y="378"/>
                    <a:pt x="258" y="378"/>
                  </a:cubicBezTo>
                  <a:cubicBezTo>
                    <a:pt x="258" y="378"/>
                    <a:pt x="259" y="378"/>
                    <a:pt x="259" y="378"/>
                  </a:cubicBezTo>
                  <a:cubicBezTo>
                    <a:pt x="258" y="378"/>
                    <a:pt x="258" y="377"/>
                    <a:pt x="258" y="377"/>
                  </a:cubicBezTo>
                  <a:cubicBezTo>
                    <a:pt x="259" y="377"/>
                    <a:pt x="259" y="377"/>
                    <a:pt x="259" y="377"/>
                  </a:cubicBezTo>
                  <a:cubicBezTo>
                    <a:pt x="258" y="376"/>
                    <a:pt x="256" y="375"/>
                    <a:pt x="258" y="375"/>
                  </a:cubicBezTo>
                  <a:cubicBezTo>
                    <a:pt x="256" y="375"/>
                    <a:pt x="258" y="376"/>
                    <a:pt x="257" y="376"/>
                  </a:cubicBezTo>
                  <a:cubicBezTo>
                    <a:pt x="255" y="377"/>
                    <a:pt x="255" y="375"/>
                    <a:pt x="255" y="375"/>
                  </a:cubicBezTo>
                  <a:cubicBezTo>
                    <a:pt x="258" y="375"/>
                    <a:pt x="255" y="374"/>
                    <a:pt x="255" y="373"/>
                  </a:cubicBezTo>
                  <a:cubicBezTo>
                    <a:pt x="256" y="373"/>
                    <a:pt x="257" y="372"/>
                    <a:pt x="258" y="372"/>
                  </a:cubicBezTo>
                  <a:cubicBezTo>
                    <a:pt x="256" y="372"/>
                    <a:pt x="256" y="372"/>
                    <a:pt x="256" y="372"/>
                  </a:cubicBezTo>
                  <a:cubicBezTo>
                    <a:pt x="259" y="372"/>
                    <a:pt x="255" y="370"/>
                    <a:pt x="256" y="370"/>
                  </a:cubicBezTo>
                  <a:cubicBezTo>
                    <a:pt x="257" y="370"/>
                    <a:pt x="259" y="370"/>
                    <a:pt x="259" y="370"/>
                  </a:cubicBezTo>
                  <a:cubicBezTo>
                    <a:pt x="257" y="370"/>
                    <a:pt x="256" y="368"/>
                    <a:pt x="254" y="368"/>
                  </a:cubicBezTo>
                  <a:cubicBezTo>
                    <a:pt x="255" y="367"/>
                    <a:pt x="258" y="369"/>
                    <a:pt x="260" y="369"/>
                  </a:cubicBezTo>
                  <a:cubicBezTo>
                    <a:pt x="258" y="368"/>
                    <a:pt x="261" y="367"/>
                    <a:pt x="258" y="366"/>
                  </a:cubicBezTo>
                  <a:cubicBezTo>
                    <a:pt x="257" y="367"/>
                    <a:pt x="257" y="366"/>
                    <a:pt x="256" y="366"/>
                  </a:cubicBezTo>
                  <a:cubicBezTo>
                    <a:pt x="256" y="365"/>
                    <a:pt x="257" y="366"/>
                    <a:pt x="258" y="365"/>
                  </a:cubicBezTo>
                  <a:cubicBezTo>
                    <a:pt x="258" y="365"/>
                    <a:pt x="256" y="364"/>
                    <a:pt x="255" y="365"/>
                  </a:cubicBezTo>
                  <a:cubicBezTo>
                    <a:pt x="255" y="364"/>
                    <a:pt x="253" y="363"/>
                    <a:pt x="255" y="362"/>
                  </a:cubicBezTo>
                  <a:cubicBezTo>
                    <a:pt x="256" y="362"/>
                    <a:pt x="255" y="364"/>
                    <a:pt x="257" y="363"/>
                  </a:cubicBezTo>
                  <a:cubicBezTo>
                    <a:pt x="257" y="362"/>
                    <a:pt x="253" y="362"/>
                    <a:pt x="252" y="360"/>
                  </a:cubicBezTo>
                  <a:cubicBezTo>
                    <a:pt x="251" y="361"/>
                    <a:pt x="248" y="360"/>
                    <a:pt x="248" y="359"/>
                  </a:cubicBezTo>
                  <a:cubicBezTo>
                    <a:pt x="249" y="357"/>
                    <a:pt x="248" y="360"/>
                    <a:pt x="251" y="360"/>
                  </a:cubicBezTo>
                  <a:cubicBezTo>
                    <a:pt x="250" y="359"/>
                    <a:pt x="250" y="359"/>
                    <a:pt x="250" y="359"/>
                  </a:cubicBezTo>
                  <a:cubicBezTo>
                    <a:pt x="254" y="358"/>
                    <a:pt x="255" y="362"/>
                    <a:pt x="257" y="361"/>
                  </a:cubicBezTo>
                  <a:cubicBezTo>
                    <a:pt x="257" y="360"/>
                    <a:pt x="257" y="360"/>
                    <a:pt x="257" y="360"/>
                  </a:cubicBezTo>
                  <a:cubicBezTo>
                    <a:pt x="257" y="360"/>
                    <a:pt x="259" y="361"/>
                    <a:pt x="260" y="361"/>
                  </a:cubicBezTo>
                  <a:cubicBezTo>
                    <a:pt x="258" y="360"/>
                    <a:pt x="259" y="359"/>
                    <a:pt x="259" y="359"/>
                  </a:cubicBezTo>
                  <a:cubicBezTo>
                    <a:pt x="257" y="358"/>
                    <a:pt x="259" y="359"/>
                    <a:pt x="258" y="359"/>
                  </a:cubicBezTo>
                  <a:cubicBezTo>
                    <a:pt x="258" y="358"/>
                    <a:pt x="255" y="357"/>
                    <a:pt x="256" y="356"/>
                  </a:cubicBezTo>
                  <a:cubicBezTo>
                    <a:pt x="257" y="357"/>
                    <a:pt x="259" y="356"/>
                    <a:pt x="259" y="357"/>
                  </a:cubicBezTo>
                  <a:cubicBezTo>
                    <a:pt x="260" y="356"/>
                    <a:pt x="257" y="356"/>
                    <a:pt x="259" y="356"/>
                  </a:cubicBezTo>
                  <a:cubicBezTo>
                    <a:pt x="260" y="356"/>
                    <a:pt x="260" y="356"/>
                    <a:pt x="260" y="356"/>
                  </a:cubicBezTo>
                  <a:cubicBezTo>
                    <a:pt x="260" y="353"/>
                    <a:pt x="261" y="349"/>
                    <a:pt x="257" y="345"/>
                  </a:cubicBezTo>
                  <a:cubicBezTo>
                    <a:pt x="259" y="345"/>
                    <a:pt x="260" y="344"/>
                    <a:pt x="261" y="343"/>
                  </a:cubicBezTo>
                  <a:cubicBezTo>
                    <a:pt x="261" y="343"/>
                    <a:pt x="260" y="343"/>
                    <a:pt x="260" y="342"/>
                  </a:cubicBezTo>
                  <a:cubicBezTo>
                    <a:pt x="262" y="342"/>
                    <a:pt x="262" y="342"/>
                    <a:pt x="262" y="342"/>
                  </a:cubicBezTo>
                  <a:cubicBezTo>
                    <a:pt x="263" y="341"/>
                    <a:pt x="262" y="340"/>
                    <a:pt x="261" y="339"/>
                  </a:cubicBezTo>
                  <a:cubicBezTo>
                    <a:pt x="262" y="339"/>
                    <a:pt x="262" y="339"/>
                    <a:pt x="262" y="339"/>
                  </a:cubicBezTo>
                  <a:cubicBezTo>
                    <a:pt x="264" y="338"/>
                    <a:pt x="261" y="338"/>
                    <a:pt x="261" y="337"/>
                  </a:cubicBezTo>
                  <a:cubicBezTo>
                    <a:pt x="263" y="337"/>
                    <a:pt x="263" y="337"/>
                    <a:pt x="263" y="337"/>
                  </a:cubicBezTo>
                  <a:cubicBezTo>
                    <a:pt x="261" y="337"/>
                    <a:pt x="261" y="337"/>
                    <a:pt x="261" y="337"/>
                  </a:cubicBezTo>
                  <a:cubicBezTo>
                    <a:pt x="261" y="336"/>
                    <a:pt x="262" y="335"/>
                    <a:pt x="264" y="336"/>
                  </a:cubicBezTo>
                  <a:cubicBezTo>
                    <a:pt x="263" y="335"/>
                    <a:pt x="263" y="335"/>
                    <a:pt x="262" y="335"/>
                  </a:cubicBezTo>
                  <a:cubicBezTo>
                    <a:pt x="264" y="335"/>
                    <a:pt x="264" y="332"/>
                    <a:pt x="264" y="331"/>
                  </a:cubicBezTo>
                  <a:cubicBezTo>
                    <a:pt x="263" y="331"/>
                    <a:pt x="263" y="331"/>
                    <a:pt x="261" y="330"/>
                  </a:cubicBezTo>
                  <a:cubicBezTo>
                    <a:pt x="259" y="329"/>
                    <a:pt x="262" y="330"/>
                    <a:pt x="261" y="329"/>
                  </a:cubicBezTo>
                  <a:cubicBezTo>
                    <a:pt x="262" y="329"/>
                    <a:pt x="263" y="329"/>
                    <a:pt x="263" y="330"/>
                  </a:cubicBezTo>
                  <a:cubicBezTo>
                    <a:pt x="266" y="329"/>
                    <a:pt x="266" y="326"/>
                    <a:pt x="268" y="325"/>
                  </a:cubicBezTo>
                  <a:cubicBezTo>
                    <a:pt x="267" y="324"/>
                    <a:pt x="267" y="324"/>
                    <a:pt x="267" y="324"/>
                  </a:cubicBezTo>
                  <a:cubicBezTo>
                    <a:pt x="270" y="323"/>
                    <a:pt x="268" y="321"/>
                    <a:pt x="270" y="320"/>
                  </a:cubicBezTo>
                  <a:cubicBezTo>
                    <a:pt x="269" y="320"/>
                    <a:pt x="267" y="318"/>
                    <a:pt x="268" y="317"/>
                  </a:cubicBezTo>
                  <a:cubicBezTo>
                    <a:pt x="266" y="315"/>
                    <a:pt x="270" y="318"/>
                    <a:pt x="271" y="318"/>
                  </a:cubicBezTo>
                  <a:cubicBezTo>
                    <a:pt x="271" y="317"/>
                    <a:pt x="271" y="316"/>
                    <a:pt x="271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1" y="315"/>
                    <a:pt x="271" y="314"/>
                    <a:pt x="272" y="314"/>
                  </a:cubicBezTo>
                  <a:cubicBezTo>
                    <a:pt x="272" y="314"/>
                    <a:pt x="272" y="314"/>
                    <a:pt x="272" y="314"/>
                  </a:cubicBezTo>
                  <a:cubicBezTo>
                    <a:pt x="273" y="314"/>
                    <a:pt x="274" y="314"/>
                    <a:pt x="274" y="313"/>
                  </a:cubicBezTo>
                  <a:cubicBezTo>
                    <a:pt x="274" y="311"/>
                    <a:pt x="275" y="312"/>
                    <a:pt x="274" y="310"/>
                  </a:cubicBezTo>
                  <a:cubicBezTo>
                    <a:pt x="275" y="311"/>
                    <a:pt x="275" y="311"/>
                    <a:pt x="275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5" y="309"/>
                    <a:pt x="275" y="309"/>
                    <a:pt x="275" y="309"/>
                  </a:cubicBezTo>
                  <a:cubicBezTo>
                    <a:pt x="276" y="311"/>
                    <a:pt x="276" y="311"/>
                    <a:pt x="276" y="311"/>
                  </a:cubicBezTo>
                  <a:cubicBezTo>
                    <a:pt x="277" y="311"/>
                    <a:pt x="275" y="310"/>
                    <a:pt x="275" y="309"/>
                  </a:cubicBezTo>
                  <a:cubicBezTo>
                    <a:pt x="274" y="308"/>
                    <a:pt x="275" y="309"/>
                    <a:pt x="276" y="309"/>
                  </a:cubicBezTo>
                  <a:cubicBezTo>
                    <a:pt x="277" y="310"/>
                    <a:pt x="276" y="309"/>
                    <a:pt x="276" y="309"/>
                  </a:cubicBezTo>
                  <a:cubicBezTo>
                    <a:pt x="276" y="310"/>
                    <a:pt x="276" y="309"/>
                    <a:pt x="277" y="310"/>
                  </a:cubicBezTo>
                  <a:cubicBezTo>
                    <a:pt x="277" y="310"/>
                    <a:pt x="276" y="308"/>
                    <a:pt x="276" y="308"/>
                  </a:cubicBezTo>
                  <a:cubicBezTo>
                    <a:pt x="277" y="308"/>
                    <a:pt x="277" y="307"/>
                    <a:pt x="278" y="308"/>
                  </a:cubicBezTo>
                  <a:cubicBezTo>
                    <a:pt x="278" y="307"/>
                    <a:pt x="279" y="307"/>
                    <a:pt x="278" y="306"/>
                  </a:cubicBezTo>
                  <a:cubicBezTo>
                    <a:pt x="278" y="306"/>
                    <a:pt x="277" y="307"/>
                    <a:pt x="276" y="306"/>
                  </a:cubicBezTo>
                  <a:cubicBezTo>
                    <a:pt x="276" y="305"/>
                    <a:pt x="277" y="305"/>
                    <a:pt x="277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7" y="305"/>
                    <a:pt x="278" y="305"/>
                    <a:pt x="277" y="304"/>
                  </a:cubicBezTo>
                  <a:cubicBezTo>
                    <a:pt x="279" y="305"/>
                    <a:pt x="279" y="305"/>
                    <a:pt x="279" y="305"/>
                  </a:cubicBezTo>
                  <a:cubicBezTo>
                    <a:pt x="278" y="304"/>
                    <a:pt x="279" y="303"/>
                    <a:pt x="279" y="303"/>
                  </a:cubicBezTo>
                  <a:cubicBezTo>
                    <a:pt x="280" y="304"/>
                    <a:pt x="281" y="306"/>
                    <a:pt x="282" y="306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3" y="304"/>
                    <a:pt x="283" y="304"/>
                  </a:cubicBezTo>
                  <a:cubicBezTo>
                    <a:pt x="285" y="304"/>
                    <a:pt x="282" y="299"/>
                    <a:pt x="284" y="300"/>
                  </a:cubicBezTo>
                  <a:cubicBezTo>
                    <a:pt x="285" y="302"/>
                    <a:pt x="285" y="302"/>
                    <a:pt x="286" y="302"/>
                  </a:cubicBezTo>
                  <a:cubicBezTo>
                    <a:pt x="286" y="301"/>
                    <a:pt x="286" y="301"/>
                    <a:pt x="286" y="301"/>
                  </a:cubicBezTo>
                  <a:cubicBezTo>
                    <a:pt x="285" y="300"/>
                    <a:pt x="286" y="302"/>
                    <a:pt x="285" y="301"/>
                  </a:cubicBezTo>
                  <a:cubicBezTo>
                    <a:pt x="285" y="300"/>
                    <a:pt x="285" y="300"/>
                    <a:pt x="285" y="300"/>
                  </a:cubicBezTo>
                  <a:cubicBezTo>
                    <a:pt x="288" y="303"/>
                    <a:pt x="290" y="299"/>
                    <a:pt x="293" y="300"/>
                  </a:cubicBezTo>
                  <a:cubicBezTo>
                    <a:pt x="292" y="298"/>
                    <a:pt x="294" y="299"/>
                    <a:pt x="294" y="298"/>
                  </a:cubicBezTo>
                  <a:cubicBezTo>
                    <a:pt x="294" y="300"/>
                    <a:pt x="295" y="297"/>
                    <a:pt x="296" y="298"/>
                  </a:cubicBezTo>
                  <a:cubicBezTo>
                    <a:pt x="295" y="296"/>
                    <a:pt x="295" y="296"/>
                    <a:pt x="295" y="296"/>
                  </a:cubicBezTo>
                  <a:cubicBezTo>
                    <a:pt x="296" y="297"/>
                    <a:pt x="295" y="291"/>
                    <a:pt x="297" y="294"/>
                  </a:cubicBezTo>
                  <a:cubicBezTo>
                    <a:pt x="298" y="295"/>
                    <a:pt x="298" y="296"/>
                    <a:pt x="297" y="296"/>
                  </a:cubicBezTo>
                  <a:cubicBezTo>
                    <a:pt x="299" y="299"/>
                    <a:pt x="300" y="293"/>
                    <a:pt x="301" y="296"/>
                  </a:cubicBezTo>
                  <a:cubicBezTo>
                    <a:pt x="301" y="295"/>
                    <a:pt x="300" y="294"/>
                    <a:pt x="301" y="292"/>
                  </a:cubicBezTo>
                  <a:cubicBezTo>
                    <a:pt x="302" y="293"/>
                    <a:pt x="304" y="294"/>
                    <a:pt x="304" y="294"/>
                  </a:cubicBezTo>
                  <a:cubicBezTo>
                    <a:pt x="304" y="294"/>
                    <a:pt x="304" y="293"/>
                    <a:pt x="305" y="294"/>
                  </a:cubicBezTo>
                  <a:cubicBezTo>
                    <a:pt x="305" y="294"/>
                    <a:pt x="305" y="294"/>
                    <a:pt x="305" y="295"/>
                  </a:cubicBezTo>
                  <a:cubicBezTo>
                    <a:pt x="306" y="295"/>
                    <a:pt x="307" y="294"/>
                    <a:pt x="308" y="293"/>
                  </a:cubicBezTo>
                  <a:cubicBezTo>
                    <a:pt x="309" y="294"/>
                    <a:pt x="310" y="293"/>
                    <a:pt x="312" y="293"/>
                  </a:cubicBezTo>
                  <a:cubicBezTo>
                    <a:pt x="312" y="291"/>
                    <a:pt x="315" y="293"/>
                    <a:pt x="314" y="290"/>
                  </a:cubicBezTo>
                  <a:cubicBezTo>
                    <a:pt x="314" y="291"/>
                    <a:pt x="314" y="291"/>
                    <a:pt x="314" y="291"/>
                  </a:cubicBezTo>
                  <a:cubicBezTo>
                    <a:pt x="314" y="290"/>
                    <a:pt x="314" y="288"/>
                    <a:pt x="315" y="288"/>
                  </a:cubicBezTo>
                  <a:cubicBezTo>
                    <a:pt x="315" y="290"/>
                    <a:pt x="315" y="290"/>
                    <a:pt x="315" y="290"/>
                  </a:cubicBezTo>
                  <a:cubicBezTo>
                    <a:pt x="316" y="292"/>
                    <a:pt x="317" y="290"/>
                    <a:pt x="318" y="291"/>
                  </a:cubicBezTo>
                  <a:cubicBezTo>
                    <a:pt x="316" y="289"/>
                    <a:pt x="318" y="291"/>
                    <a:pt x="318" y="289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9" y="287"/>
                    <a:pt x="318" y="287"/>
                    <a:pt x="319" y="286"/>
                  </a:cubicBezTo>
                  <a:cubicBezTo>
                    <a:pt x="320" y="286"/>
                    <a:pt x="321" y="288"/>
                    <a:pt x="320" y="288"/>
                  </a:cubicBezTo>
                  <a:cubicBezTo>
                    <a:pt x="321" y="289"/>
                    <a:pt x="322" y="288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5" y="289"/>
                    <a:pt x="325" y="289"/>
                    <a:pt x="325" y="289"/>
                  </a:cubicBezTo>
                  <a:cubicBezTo>
                    <a:pt x="325" y="289"/>
                    <a:pt x="326" y="286"/>
                    <a:pt x="326" y="286"/>
                  </a:cubicBezTo>
                  <a:cubicBezTo>
                    <a:pt x="328" y="286"/>
                    <a:pt x="331" y="283"/>
                    <a:pt x="332" y="281"/>
                  </a:cubicBezTo>
                  <a:cubicBezTo>
                    <a:pt x="332" y="282"/>
                    <a:pt x="332" y="282"/>
                    <a:pt x="332" y="282"/>
                  </a:cubicBezTo>
                  <a:cubicBezTo>
                    <a:pt x="332" y="281"/>
                    <a:pt x="332" y="279"/>
                    <a:pt x="333" y="280"/>
                  </a:cubicBezTo>
                  <a:cubicBezTo>
                    <a:pt x="333" y="279"/>
                    <a:pt x="334" y="280"/>
                    <a:pt x="335" y="280"/>
                  </a:cubicBezTo>
                  <a:cubicBezTo>
                    <a:pt x="335" y="280"/>
                    <a:pt x="334" y="279"/>
                    <a:pt x="334" y="279"/>
                  </a:cubicBezTo>
                  <a:cubicBezTo>
                    <a:pt x="337" y="279"/>
                    <a:pt x="337" y="275"/>
                    <a:pt x="339" y="274"/>
                  </a:cubicBezTo>
                  <a:cubicBezTo>
                    <a:pt x="339" y="274"/>
                    <a:pt x="340" y="275"/>
                    <a:pt x="340" y="276"/>
                  </a:cubicBezTo>
                  <a:cubicBezTo>
                    <a:pt x="341" y="274"/>
                    <a:pt x="341" y="272"/>
                    <a:pt x="341" y="270"/>
                  </a:cubicBezTo>
                  <a:cubicBezTo>
                    <a:pt x="341" y="270"/>
                    <a:pt x="342" y="270"/>
                    <a:pt x="342" y="271"/>
                  </a:cubicBezTo>
                  <a:cubicBezTo>
                    <a:pt x="342" y="270"/>
                    <a:pt x="343" y="269"/>
                    <a:pt x="342" y="267"/>
                  </a:cubicBezTo>
                  <a:cubicBezTo>
                    <a:pt x="341" y="268"/>
                    <a:pt x="343" y="268"/>
                    <a:pt x="342" y="268"/>
                  </a:cubicBezTo>
                  <a:cubicBezTo>
                    <a:pt x="341" y="268"/>
                    <a:pt x="340" y="266"/>
                    <a:pt x="341" y="266"/>
                  </a:cubicBezTo>
                  <a:cubicBezTo>
                    <a:pt x="341" y="266"/>
                    <a:pt x="341" y="266"/>
                    <a:pt x="341" y="266"/>
                  </a:cubicBezTo>
                  <a:cubicBezTo>
                    <a:pt x="342" y="265"/>
                    <a:pt x="341" y="265"/>
                    <a:pt x="342" y="263"/>
                  </a:cubicBezTo>
                  <a:cubicBezTo>
                    <a:pt x="343" y="263"/>
                    <a:pt x="342" y="264"/>
                    <a:pt x="343" y="264"/>
                  </a:cubicBezTo>
                  <a:cubicBezTo>
                    <a:pt x="345" y="265"/>
                    <a:pt x="345" y="262"/>
                    <a:pt x="346" y="262"/>
                  </a:cubicBezTo>
                  <a:cubicBezTo>
                    <a:pt x="344" y="261"/>
                    <a:pt x="344" y="261"/>
                    <a:pt x="344" y="261"/>
                  </a:cubicBezTo>
                  <a:cubicBezTo>
                    <a:pt x="344" y="260"/>
                    <a:pt x="346" y="261"/>
                    <a:pt x="346" y="260"/>
                  </a:cubicBezTo>
                  <a:cubicBezTo>
                    <a:pt x="342" y="256"/>
                    <a:pt x="342" y="256"/>
                    <a:pt x="342" y="256"/>
                  </a:cubicBezTo>
                  <a:cubicBezTo>
                    <a:pt x="342" y="257"/>
                    <a:pt x="344" y="256"/>
                    <a:pt x="345" y="257"/>
                  </a:cubicBezTo>
                  <a:cubicBezTo>
                    <a:pt x="346" y="255"/>
                    <a:pt x="342" y="254"/>
                    <a:pt x="341" y="253"/>
                  </a:cubicBezTo>
                  <a:cubicBezTo>
                    <a:pt x="342" y="252"/>
                    <a:pt x="341" y="250"/>
                    <a:pt x="341" y="250"/>
                  </a:cubicBezTo>
                  <a:cubicBezTo>
                    <a:pt x="342" y="250"/>
                    <a:pt x="341" y="250"/>
                    <a:pt x="342" y="250"/>
                  </a:cubicBezTo>
                  <a:cubicBezTo>
                    <a:pt x="343" y="250"/>
                    <a:pt x="343" y="250"/>
                    <a:pt x="343" y="250"/>
                  </a:cubicBezTo>
                  <a:cubicBezTo>
                    <a:pt x="343" y="251"/>
                    <a:pt x="346" y="250"/>
                    <a:pt x="347" y="251"/>
                  </a:cubicBezTo>
                  <a:cubicBezTo>
                    <a:pt x="346" y="249"/>
                    <a:pt x="347" y="247"/>
                    <a:pt x="347" y="246"/>
                  </a:cubicBezTo>
                  <a:cubicBezTo>
                    <a:pt x="345" y="247"/>
                    <a:pt x="346" y="244"/>
                    <a:pt x="343" y="244"/>
                  </a:cubicBezTo>
                  <a:cubicBezTo>
                    <a:pt x="343" y="242"/>
                    <a:pt x="346" y="243"/>
                    <a:pt x="346" y="242"/>
                  </a:cubicBezTo>
                  <a:cubicBezTo>
                    <a:pt x="345" y="240"/>
                    <a:pt x="346" y="239"/>
                    <a:pt x="345" y="237"/>
                  </a:cubicBezTo>
                  <a:cubicBezTo>
                    <a:pt x="346" y="237"/>
                    <a:pt x="346" y="237"/>
                    <a:pt x="346" y="237"/>
                  </a:cubicBezTo>
                  <a:cubicBezTo>
                    <a:pt x="345" y="236"/>
                    <a:pt x="346" y="233"/>
                    <a:pt x="344" y="232"/>
                  </a:cubicBezTo>
                  <a:cubicBezTo>
                    <a:pt x="345" y="232"/>
                    <a:pt x="345" y="232"/>
                    <a:pt x="345" y="232"/>
                  </a:cubicBezTo>
                  <a:cubicBezTo>
                    <a:pt x="346" y="231"/>
                    <a:pt x="342" y="232"/>
                    <a:pt x="343" y="230"/>
                  </a:cubicBezTo>
                  <a:cubicBezTo>
                    <a:pt x="345" y="231"/>
                    <a:pt x="345" y="231"/>
                    <a:pt x="345" y="231"/>
                  </a:cubicBezTo>
                  <a:cubicBezTo>
                    <a:pt x="343" y="230"/>
                    <a:pt x="346" y="229"/>
                    <a:pt x="344" y="227"/>
                  </a:cubicBezTo>
                  <a:cubicBezTo>
                    <a:pt x="344" y="227"/>
                    <a:pt x="345" y="227"/>
                    <a:pt x="345" y="228"/>
                  </a:cubicBezTo>
                  <a:cubicBezTo>
                    <a:pt x="344" y="226"/>
                    <a:pt x="345" y="225"/>
                    <a:pt x="343" y="224"/>
                  </a:cubicBezTo>
                  <a:cubicBezTo>
                    <a:pt x="344" y="224"/>
                    <a:pt x="345" y="224"/>
                    <a:pt x="345" y="225"/>
                  </a:cubicBezTo>
                  <a:cubicBezTo>
                    <a:pt x="346" y="224"/>
                    <a:pt x="343" y="223"/>
                    <a:pt x="344" y="222"/>
                  </a:cubicBezTo>
                  <a:cubicBezTo>
                    <a:pt x="344" y="222"/>
                    <a:pt x="345" y="222"/>
                    <a:pt x="346" y="222"/>
                  </a:cubicBezTo>
                  <a:cubicBezTo>
                    <a:pt x="344" y="221"/>
                    <a:pt x="345" y="219"/>
                    <a:pt x="344" y="219"/>
                  </a:cubicBezTo>
                  <a:cubicBezTo>
                    <a:pt x="345" y="219"/>
                    <a:pt x="346" y="218"/>
                    <a:pt x="347" y="218"/>
                  </a:cubicBezTo>
                  <a:cubicBezTo>
                    <a:pt x="348" y="213"/>
                    <a:pt x="351" y="208"/>
                    <a:pt x="353" y="202"/>
                  </a:cubicBezTo>
                  <a:cubicBezTo>
                    <a:pt x="355" y="203"/>
                    <a:pt x="353" y="204"/>
                    <a:pt x="355" y="204"/>
                  </a:cubicBezTo>
                  <a:cubicBezTo>
                    <a:pt x="353" y="203"/>
                    <a:pt x="355" y="203"/>
                    <a:pt x="355" y="202"/>
                  </a:cubicBezTo>
                  <a:cubicBezTo>
                    <a:pt x="356" y="202"/>
                    <a:pt x="356" y="202"/>
                    <a:pt x="356" y="202"/>
                  </a:cubicBezTo>
                  <a:cubicBezTo>
                    <a:pt x="356" y="201"/>
                    <a:pt x="357" y="202"/>
                    <a:pt x="357" y="201"/>
                  </a:cubicBezTo>
                  <a:cubicBezTo>
                    <a:pt x="357" y="200"/>
                    <a:pt x="357" y="200"/>
                    <a:pt x="357" y="200"/>
                  </a:cubicBezTo>
                  <a:cubicBezTo>
                    <a:pt x="356" y="199"/>
                    <a:pt x="360" y="201"/>
                    <a:pt x="358" y="199"/>
                  </a:cubicBezTo>
                  <a:cubicBezTo>
                    <a:pt x="360" y="200"/>
                    <a:pt x="360" y="200"/>
                    <a:pt x="360" y="200"/>
                  </a:cubicBezTo>
                  <a:cubicBezTo>
                    <a:pt x="359" y="197"/>
                    <a:pt x="361" y="199"/>
                    <a:pt x="361" y="197"/>
                  </a:cubicBezTo>
                  <a:cubicBezTo>
                    <a:pt x="361" y="197"/>
                    <a:pt x="361" y="197"/>
                    <a:pt x="361" y="197"/>
                  </a:cubicBezTo>
                  <a:cubicBezTo>
                    <a:pt x="363" y="198"/>
                    <a:pt x="362" y="194"/>
                    <a:pt x="363" y="195"/>
                  </a:cubicBezTo>
                  <a:cubicBezTo>
                    <a:pt x="364" y="194"/>
                    <a:pt x="365" y="193"/>
                    <a:pt x="364" y="191"/>
                  </a:cubicBezTo>
                  <a:cubicBezTo>
                    <a:pt x="365" y="193"/>
                    <a:pt x="365" y="193"/>
                    <a:pt x="365" y="193"/>
                  </a:cubicBezTo>
                  <a:cubicBezTo>
                    <a:pt x="366" y="192"/>
                    <a:pt x="368" y="191"/>
                    <a:pt x="369" y="190"/>
                  </a:cubicBezTo>
                  <a:cubicBezTo>
                    <a:pt x="374" y="190"/>
                    <a:pt x="379" y="190"/>
                    <a:pt x="383" y="191"/>
                  </a:cubicBezTo>
                  <a:cubicBezTo>
                    <a:pt x="386" y="192"/>
                    <a:pt x="388" y="193"/>
                    <a:pt x="390" y="194"/>
                  </a:cubicBezTo>
                  <a:cubicBezTo>
                    <a:pt x="389" y="196"/>
                    <a:pt x="388" y="198"/>
                    <a:pt x="388" y="200"/>
                  </a:cubicBezTo>
                  <a:cubicBezTo>
                    <a:pt x="387" y="201"/>
                    <a:pt x="386" y="199"/>
                    <a:pt x="386" y="199"/>
                  </a:cubicBezTo>
                  <a:cubicBezTo>
                    <a:pt x="384" y="205"/>
                    <a:pt x="377" y="203"/>
                    <a:pt x="373" y="209"/>
                  </a:cubicBezTo>
                  <a:cubicBezTo>
                    <a:pt x="369" y="210"/>
                    <a:pt x="365" y="215"/>
                    <a:pt x="365" y="215"/>
                  </a:cubicBezTo>
                  <a:cubicBezTo>
                    <a:pt x="382" y="216"/>
                    <a:pt x="389" y="211"/>
                    <a:pt x="399" y="205"/>
                  </a:cubicBezTo>
                  <a:cubicBezTo>
                    <a:pt x="401" y="203"/>
                    <a:pt x="402" y="201"/>
                    <a:pt x="403" y="198"/>
                  </a:cubicBezTo>
                  <a:cubicBezTo>
                    <a:pt x="405" y="199"/>
                    <a:pt x="406" y="199"/>
                    <a:pt x="406" y="198"/>
                  </a:cubicBezTo>
                  <a:cubicBezTo>
                    <a:pt x="405" y="197"/>
                    <a:pt x="404" y="197"/>
                    <a:pt x="404" y="196"/>
                  </a:cubicBezTo>
                  <a:cubicBezTo>
                    <a:pt x="404" y="194"/>
                    <a:pt x="405" y="191"/>
                    <a:pt x="406" y="188"/>
                  </a:cubicBezTo>
                  <a:cubicBezTo>
                    <a:pt x="398" y="164"/>
                    <a:pt x="382" y="170"/>
                    <a:pt x="375" y="170"/>
                  </a:cubicBezTo>
                  <a:cubicBezTo>
                    <a:pt x="367" y="172"/>
                    <a:pt x="361" y="175"/>
                    <a:pt x="356" y="179"/>
                  </a:cubicBezTo>
                  <a:cubicBezTo>
                    <a:pt x="356" y="179"/>
                    <a:pt x="356" y="179"/>
                    <a:pt x="357" y="180"/>
                  </a:cubicBezTo>
                  <a:cubicBezTo>
                    <a:pt x="354" y="179"/>
                    <a:pt x="351" y="179"/>
                    <a:pt x="349" y="179"/>
                  </a:cubicBezTo>
                  <a:cubicBezTo>
                    <a:pt x="332" y="177"/>
                    <a:pt x="315" y="175"/>
                    <a:pt x="313" y="163"/>
                  </a:cubicBezTo>
                  <a:cubicBezTo>
                    <a:pt x="308" y="154"/>
                    <a:pt x="303" y="139"/>
                    <a:pt x="301" y="128"/>
                  </a:cubicBezTo>
                  <a:cubicBezTo>
                    <a:pt x="300" y="124"/>
                    <a:pt x="300" y="121"/>
                    <a:pt x="299" y="117"/>
                  </a:cubicBezTo>
                  <a:cubicBezTo>
                    <a:pt x="323" y="112"/>
                    <a:pt x="296" y="118"/>
                    <a:pt x="307" y="115"/>
                  </a:cubicBezTo>
                  <a:cubicBezTo>
                    <a:pt x="307" y="115"/>
                    <a:pt x="307" y="115"/>
                    <a:pt x="307" y="115"/>
                  </a:cubicBezTo>
                  <a:cubicBezTo>
                    <a:pt x="307" y="114"/>
                    <a:pt x="307" y="114"/>
                    <a:pt x="307" y="114"/>
                  </a:cubicBezTo>
                  <a:cubicBezTo>
                    <a:pt x="306" y="113"/>
                    <a:pt x="306" y="113"/>
                    <a:pt x="306" y="113"/>
                  </a:cubicBezTo>
                  <a:cubicBezTo>
                    <a:pt x="306" y="110"/>
                    <a:pt x="306" y="110"/>
                    <a:pt x="306" y="110"/>
                  </a:cubicBezTo>
                  <a:cubicBezTo>
                    <a:pt x="303" y="103"/>
                    <a:pt x="304" y="96"/>
                    <a:pt x="292" y="85"/>
                  </a:cubicBezTo>
                  <a:cubicBezTo>
                    <a:pt x="277" y="75"/>
                    <a:pt x="266" y="83"/>
                    <a:pt x="261" y="92"/>
                  </a:cubicBezTo>
                  <a:cubicBezTo>
                    <a:pt x="260" y="93"/>
                    <a:pt x="259" y="94"/>
                    <a:pt x="258" y="95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5" y="97"/>
                    <a:pt x="253" y="98"/>
                    <a:pt x="251" y="10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51" y="106"/>
                    <a:pt x="245" y="110"/>
                    <a:pt x="247" y="113"/>
                  </a:cubicBezTo>
                  <a:cubicBezTo>
                    <a:pt x="245" y="115"/>
                    <a:pt x="245" y="115"/>
                    <a:pt x="245" y="115"/>
                  </a:cubicBezTo>
                  <a:cubicBezTo>
                    <a:pt x="246" y="120"/>
                    <a:pt x="243" y="122"/>
                    <a:pt x="245" y="127"/>
                  </a:cubicBezTo>
                  <a:cubicBezTo>
                    <a:pt x="244" y="126"/>
                    <a:pt x="244" y="126"/>
                    <a:pt x="244" y="126"/>
                  </a:cubicBezTo>
                  <a:cubicBezTo>
                    <a:pt x="243" y="133"/>
                    <a:pt x="248" y="140"/>
                    <a:pt x="246" y="142"/>
                  </a:cubicBezTo>
                  <a:cubicBezTo>
                    <a:pt x="246" y="144"/>
                    <a:pt x="246" y="145"/>
                    <a:pt x="247" y="147"/>
                  </a:cubicBezTo>
                  <a:cubicBezTo>
                    <a:pt x="241" y="158"/>
                    <a:pt x="234" y="167"/>
                    <a:pt x="228" y="171"/>
                  </a:cubicBezTo>
                  <a:cubicBezTo>
                    <a:pt x="228" y="169"/>
                    <a:pt x="226" y="166"/>
                    <a:pt x="223" y="162"/>
                  </a:cubicBezTo>
                  <a:cubicBezTo>
                    <a:pt x="223" y="162"/>
                    <a:pt x="223" y="162"/>
                    <a:pt x="224" y="162"/>
                  </a:cubicBezTo>
                  <a:cubicBezTo>
                    <a:pt x="224" y="162"/>
                    <a:pt x="223" y="161"/>
                    <a:pt x="223" y="161"/>
                  </a:cubicBezTo>
                  <a:cubicBezTo>
                    <a:pt x="223" y="161"/>
                    <a:pt x="223" y="161"/>
                    <a:pt x="223" y="160"/>
                  </a:cubicBezTo>
                  <a:cubicBezTo>
                    <a:pt x="228" y="153"/>
                    <a:pt x="228" y="143"/>
                    <a:pt x="231" y="134"/>
                  </a:cubicBezTo>
                  <a:cubicBezTo>
                    <a:pt x="231" y="134"/>
                    <a:pt x="232" y="136"/>
                    <a:pt x="232" y="137"/>
                  </a:cubicBezTo>
                  <a:cubicBezTo>
                    <a:pt x="233" y="129"/>
                    <a:pt x="233" y="121"/>
                    <a:pt x="230" y="115"/>
                  </a:cubicBezTo>
                  <a:cubicBezTo>
                    <a:pt x="231" y="115"/>
                    <a:pt x="231" y="115"/>
                    <a:pt x="232" y="117"/>
                  </a:cubicBezTo>
                  <a:cubicBezTo>
                    <a:pt x="231" y="111"/>
                    <a:pt x="229" y="105"/>
                    <a:pt x="227" y="103"/>
                  </a:cubicBezTo>
                  <a:cubicBezTo>
                    <a:pt x="227" y="107"/>
                    <a:pt x="228" y="103"/>
                    <a:pt x="228" y="106"/>
                  </a:cubicBezTo>
                  <a:cubicBezTo>
                    <a:pt x="228" y="110"/>
                    <a:pt x="225" y="104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0" y="96"/>
                    <a:pt x="218" y="95"/>
                    <a:pt x="213" y="96"/>
                  </a:cubicBezTo>
                  <a:cubicBezTo>
                    <a:pt x="209" y="95"/>
                    <a:pt x="216" y="95"/>
                    <a:pt x="214" y="94"/>
                  </a:cubicBezTo>
                  <a:cubicBezTo>
                    <a:pt x="211" y="90"/>
                    <a:pt x="201" y="99"/>
                    <a:pt x="201" y="100"/>
                  </a:cubicBezTo>
                  <a:cubicBezTo>
                    <a:pt x="200" y="102"/>
                    <a:pt x="199" y="104"/>
                    <a:pt x="200" y="104"/>
                  </a:cubicBezTo>
                  <a:cubicBezTo>
                    <a:pt x="198" y="108"/>
                    <a:pt x="198" y="105"/>
                    <a:pt x="197" y="108"/>
                  </a:cubicBezTo>
                  <a:cubicBezTo>
                    <a:pt x="196" y="112"/>
                    <a:pt x="197" y="116"/>
                    <a:pt x="199" y="120"/>
                  </a:cubicBezTo>
                  <a:cubicBezTo>
                    <a:pt x="198" y="119"/>
                    <a:pt x="196" y="123"/>
                    <a:pt x="195" y="120"/>
                  </a:cubicBezTo>
                  <a:cubicBezTo>
                    <a:pt x="196" y="129"/>
                    <a:pt x="200" y="133"/>
                    <a:pt x="202" y="137"/>
                  </a:cubicBezTo>
                  <a:cubicBezTo>
                    <a:pt x="202" y="140"/>
                    <a:pt x="205" y="147"/>
                    <a:pt x="207" y="149"/>
                  </a:cubicBezTo>
                  <a:cubicBezTo>
                    <a:pt x="206" y="151"/>
                    <a:pt x="206" y="147"/>
                    <a:pt x="205" y="147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2" y="146"/>
                    <a:pt x="203" y="153"/>
                    <a:pt x="201" y="150"/>
                  </a:cubicBezTo>
                  <a:cubicBezTo>
                    <a:pt x="202" y="153"/>
                    <a:pt x="204" y="158"/>
                    <a:pt x="206" y="163"/>
                  </a:cubicBezTo>
                  <a:cubicBezTo>
                    <a:pt x="203" y="170"/>
                    <a:pt x="201" y="172"/>
                    <a:pt x="194" y="178"/>
                  </a:cubicBezTo>
                  <a:cubicBezTo>
                    <a:pt x="195" y="178"/>
                    <a:pt x="192" y="180"/>
                    <a:pt x="194" y="181"/>
                  </a:cubicBezTo>
                  <a:cubicBezTo>
                    <a:pt x="194" y="183"/>
                    <a:pt x="192" y="183"/>
                    <a:pt x="191" y="183"/>
                  </a:cubicBezTo>
                  <a:cubicBezTo>
                    <a:pt x="192" y="182"/>
                    <a:pt x="193" y="182"/>
                    <a:pt x="192" y="176"/>
                  </a:cubicBezTo>
                  <a:cubicBezTo>
                    <a:pt x="186" y="156"/>
                    <a:pt x="180" y="130"/>
                    <a:pt x="179" y="108"/>
                  </a:cubicBezTo>
                  <a:cubicBezTo>
                    <a:pt x="179" y="110"/>
                    <a:pt x="178" y="110"/>
                    <a:pt x="178" y="108"/>
                  </a:cubicBezTo>
                  <a:cubicBezTo>
                    <a:pt x="181" y="106"/>
                    <a:pt x="176" y="101"/>
                    <a:pt x="177" y="97"/>
                  </a:cubicBezTo>
                  <a:cubicBezTo>
                    <a:pt x="178" y="97"/>
                    <a:pt x="178" y="99"/>
                    <a:pt x="178" y="100"/>
                  </a:cubicBezTo>
                  <a:cubicBezTo>
                    <a:pt x="179" y="89"/>
                    <a:pt x="176" y="81"/>
                    <a:pt x="177" y="71"/>
                  </a:cubicBezTo>
                  <a:cubicBezTo>
                    <a:pt x="175" y="62"/>
                    <a:pt x="178" y="51"/>
                    <a:pt x="176" y="45"/>
                  </a:cubicBezTo>
                  <a:cubicBezTo>
                    <a:pt x="177" y="46"/>
                    <a:pt x="176" y="41"/>
                    <a:pt x="177" y="39"/>
                  </a:cubicBezTo>
                  <a:cubicBezTo>
                    <a:pt x="176" y="36"/>
                    <a:pt x="176" y="34"/>
                    <a:pt x="176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7"/>
                    <a:pt x="176" y="27"/>
                    <a:pt x="176" y="27"/>
                  </a:cubicBezTo>
                  <a:cubicBezTo>
                    <a:pt x="176" y="23"/>
                    <a:pt x="177" y="18"/>
                    <a:pt x="176" y="14"/>
                  </a:cubicBezTo>
                  <a:cubicBezTo>
                    <a:pt x="176" y="13"/>
                    <a:pt x="175" y="2"/>
                    <a:pt x="174" y="1"/>
                  </a:cubicBezTo>
                  <a:cubicBezTo>
                    <a:pt x="173" y="0"/>
                    <a:pt x="172" y="6"/>
                    <a:pt x="170" y="6"/>
                  </a:cubicBezTo>
                  <a:cubicBezTo>
                    <a:pt x="162" y="5"/>
                    <a:pt x="168" y="10"/>
                    <a:pt x="161" y="11"/>
                  </a:cubicBezTo>
                  <a:cubicBezTo>
                    <a:pt x="157" y="12"/>
                    <a:pt x="156" y="13"/>
                    <a:pt x="154" y="16"/>
                  </a:cubicBezTo>
                  <a:cubicBezTo>
                    <a:pt x="155" y="20"/>
                    <a:pt x="155" y="24"/>
                    <a:pt x="155" y="28"/>
                  </a:cubicBezTo>
                  <a:cubicBezTo>
                    <a:pt x="156" y="67"/>
                    <a:pt x="156" y="67"/>
                    <a:pt x="156" y="67"/>
                  </a:cubicBezTo>
                  <a:cubicBezTo>
                    <a:pt x="156" y="75"/>
                    <a:pt x="154" y="84"/>
                    <a:pt x="153" y="92"/>
                  </a:cubicBezTo>
                  <a:cubicBezTo>
                    <a:pt x="148" y="91"/>
                    <a:pt x="142" y="91"/>
                    <a:pt x="139" y="94"/>
                  </a:cubicBezTo>
                  <a:cubicBezTo>
                    <a:pt x="137" y="95"/>
                    <a:pt x="135" y="96"/>
                    <a:pt x="134" y="98"/>
                  </a:cubicBezTo>
                  <a:cubicBezTo>
                    <a:pt x="125" y="103"/>
                    <a:pt x="119" y="113"/>
                    <a:pt x="119" y="118"/>
                  </a:cubicBezTo>
                  <a:cubicBezTo>
                    <a:pt x="118" y="121"/>
                    <a:pt x="118" y="124"/>
                    <a:pt x="118" y="127"/>
                  </a:cubicBezTo>
                  <a:cubicBezTo>
                    <a:pt x="115" y="132"/>
                    <a:pt x="113" y="140"/>
                    <a:pt x="112" y="144"/>
                  </a:cubicBezTo>
                  <a:cubicBezTo>
                    <a:pt x="111" y="152"/>
                    <a:pt x="111" y="155"/>
                    <a:pt x="111" y="160"/>
                  </a:cubicBezTo>
                  <a:cubicBezTo>
                    <a:pt x="111" y="163"/>
                    <a:pt x="109" y="164"/>
                    <a:pt x="108" y="165"/>
                  </a:cubicBezTo>
                  <a:cubicBezTo>
                    <a:pt x="105" y="174"/>
                    <a:pt x="100" y="181"/>
                    <a:pt x="100" y="189"/>
                  </a:cubicBezTo>
                  <a:cubicBezTo>
                    <a:pt x="99" y="189"/>
                    <a:pt x="99" y="189"/>
                    <a:pt x="99" y="189"/>
                  </a:cubicBezTo>
                  <a:cubicBezTo>
                    <a:pt x="98" y="195"/>
                    <a:pt x="93" y="208"/>
                    <a:pt x="88" y="208"/>
                  </a:cubicBezTo>
                  <a:cubicBezTo>
                    <a:pt x="88" y="210"/>
                    <a:pt x="83" y="208"/>
                    <a:pt x="85" y="211"/>
                  </a:cubicBezTo>
                  <a:cubicBezTo>
                    <a:pt x="82" y="210"/>
                    <a:pt x="85" y="209"/>
                    <a:pt x="82" y="208"/>
                  </a:cubicBezTo>
                  <a:cubicBezTo>
                    <a:pt x="83" y="209"/>
                    <a:pt x="84" y="208"/>
                    <a:pt x="85" y="208"/>
                  </a:cubicBezTo>
                  <a:cubicBezTo>
                    <a:pt x="78" y="200"/>
                    <a:pt x="79" y="178"/>
                    <a:pt x="79" y="161"/>
                  </a:cubicBezTo>
                  <a:cubicBezTo>
                    <a:pt x="81" y="156"/>
                    <a:pt x="80" y="144"/>
                    <a:pt x="81" y="133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2" y="131"/>
                    <a:pt x="82" y="131"/>
                    <a:pt x="83" y="131"/>
                  </a:cubicBezTo>
                  <a:cubicBezTo>
                    <a:pt x="83" y="131"/>
                    <a:pt x="83" y="130"/>
                    <a:pt x="83" y="130"/>
                  </a:cubicBezTo>
                  <a:cubicBezTo>
                    <a:pt x="83" y="129"/>
                    <a:pt x="83" y="129"/>
                    <a:pt x="83" y="129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2" y="128"/>
                    <a:pt x="82" y="128"/>
                    <a:pt x="81" y="128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2" y="128"/>
                    <a:pt x="82" y="128"/>
                    <a:pt x="83" y="128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2" y="127"/>
                    <a:pt x="81" y="127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62" y="125"/>
                    <a:pt x="75" y="126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66" y="126"/>
                    <a:pt x="63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0" y="127"/>
                    <a:pt x="70" y="127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7"/>
                    <a:pt x="70" y="127"/>
                    <a:pt x="69" y="127"/>
                  </a:cubicBezTo>
                  <a:cubicBezTo>
                    <a:pt x="69" y="129"/>
                    <a:pt x="69" y="131"/>
                    <a:pt x="71" y="129"/>
                  </a:cubicBezTo>
                  <a:cubicBezTo>
                    <a:pt x="71" y="129"/>
                    <a:pt x="71" y="129"/>
                    <a:pt x="71" y="130"/>
                  </a:cubicBezTo>
                  <a:cubicBezTo>
                    <a:pt x="71" y="130"/>
                    <a:pt x="71" y="130"/>
                    <a:pt x="71" y="130"/>
                  </a:cubicBezTo>
                  <a:cubicBezTo>
                    <a:pt x="70" y="132"/>
                    <a:pt x="70" y="134"/>
                    <a:pt x="70" y="136"/>
                  </a:cubicBezTo>
                  <a:cubicBezTo>
                    <a:pt x="70" y="138"/>
                    <a:pt x="70" y="139"/>
                    <a:pt x="70" y="140"/>
                  </a:cubicBezTo>
                  <a:cubicBezTo>
                    <a:pt x="70" y="140"/>
                    <a:pt x="70" y="140"/>
                    <a:pt x="70" y="140"/>
                  </a:cubicBezTo>
                  <a:cubicBezTo>
                    <a:pt x="69" y="144"/>
                    <a:pt x="69" y="147"/>
                    <a:pt x="68" y="151"/>
                  </a:cubicBezTo>
                  <a:cubicBezTo>
                    <a:pt x="68" y="151"/>
                    <a:pt x="67" y="151"/>
                    <a:pt x="67" y="152"/>
                  </a:cubicBezTo>
                  <a:cubicBezTo>
                    <a:pt x="67" y="153"/>
                    <a:pt x="67" y="155"/>
                    <a:pt x="67" y="156"/>
                  </a:cubicBezTo>
                  <a:cubicBezTo>
                    <a:pt x="67" y="160"/>
                    <a:pt x="66" y="164"/>
                    <a:pt x="64" y="168"/>
                  </a:cubicBezTo>
                  <a:cubicBezTo>
                    <a:pt x="64" y="168"/>
                    <a:pt x="64" y="169"/>
                    <a:pt x="64" y="169"/>
                  </a:cubicBezTo>
                  <a:cubicBezTo>
                    <a:pt x="63" y="164"/>
                    <a:pt x="64" y="157"/>
                    <a:pt x="65" y="155"/>
                  </a:cubicBezTo>
                  <a:cubicBezTo>
                    <a:pt x="63" y="149"/>
                    <a:pt x="64" y="160"/>
                    <a:pt x="62" y="159"/>
                  </a:cubicBezTo>
                  <a:cubicBezTo>
                    <a:pt x="62" y="163"/>
                    <a:pt x="62" y="166"/>
                    <a:pt x="63" y="171"/>
                  </a:cubicBezTo>
                  <a:cubicBezTo>
                    <a:pt x="62" y="174"/>
                    <a:pt x="63" y="175"/>
                    <a:pt x="61" y="179"/>
                  </a:cubicBezTo>
                  <a:cubicBezTo>
                    <a:pt x="60" y="178"/>
                    <a:pt x="60" y="178"/>
                    <a:pt x="60" y="178"/>
                  </a:cubicBezTo>
                  <a:cubicBezTo>
                    <a:pt x="58" y="183"/>
                    <a:pt x="58" y="185"/>
                    <a:pt x="58" y="188"/>
                  </a:cubicBezTo>
                  <a:cubicBezTo>
                    <a:pt x="54" y="190"/>
                    <a:pt x="55" y="191"/>
                    <a:pt x="51" y="193"/>
                  </a:cubicBezTo>
                  <a:cubicBezTo>
                    <a:pt x="54" y="190"/>
                    <a:pt x="55" y="186"/>
                    <a:pt x="55" y="183"/>
                  </a:cubicBezTo>
                  <a:cubicBezTo>
                    <a:pt x="51" y="187"/>
                    <a:pt x="48" y="194"/>
                    <a:pt x="43" y="194"/>
                  </a:cubicBezTo>
                  <a:cubicBezTo>
                    <a:pt x="38" y="196"/>
                    <a:pt x="35" y="199"/>
                    <a:pt x="35" y="201"/>
                  </a:cubicBezTo>
                  <a:cubicBezTo>
                    <a:pt x="36" y="200"/>
                    <a:pt x="31" y="201"/>
                    <a:pt x="34" y="199"/>
                  </a:cubicBezTo>
                  <a:cubicBezTo>
                    <a:pt x="32" y="200"/>
                    <a:pt x="30" y="201"/>
                    <a:pt x="29" y="201"/>
                  </a:cubicBezTo>
                  <a:cubicBezTo>
                    <a:pt x="29" y="201"/>
                    <a:pt x="29" y="201"/>
                    <a:pt x="29" y="201"/>
                  </a:cubicBezTo>
                  <a:cubicBezTo>
                    <a:pt x="28" y="201"/>
                    <a:pt x="28" y="200"/>
                    <a:pt x="28" y="199"/>
                  </a:cubicBezTo>
                  <a:cubicBezTo>
                    <a:pt x="26" y="197"/>
                    <a:pt x="23" y="193"/>
                    <a:pt x="19" y="196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6" y="196"/>
                    <a:pt x="12" y="198"/>
                    <a:pt x="9" y="198"/>
                  </a:cubicBezTo>
                  <a:cubicBezTo>
                    <a:pt x="9" y="200"/>
                    <a:pt x="8" y="202"/>
                    <a:pt x="10" y="203"/>
                  </a:cubicBezTo>
                  <a:cubicBezTo>
                    <a:pt x="9" y="204"/>
                    <a:pt x="7" y="201"/>
                    <a:pt x="8" y="203"/>
                  </a:cubicBezTo>
                  <a:cubicBezTo>
                    <a:pt x="7" y="201"/>
                    <a:pt x="7" y="201"/>
                    <a:pt x="7" y="201"/>
                  </a:cubicBezTo>
                  <a:cubicBezTo>
                    <a:pt x="1" y="206"/>
                    <a:pt x="3" y="212"/>
                    <a:pt x="3" y="217"/>
                  </a:cubicBezTo>
                  <a:cubicBezTo>
                    <a:pt x="0" y="218"/>
                    <a:pt x="3" y="221"/>
                    <a:pt x="2" y="224"/>
                  </a:cubicBezTo>
                  <a:cubicBezTo>
                    <a:pt x="3" y="226"/>
                    <a:pt x="2" y="229"/>
                    <a:pt x="5" y="229"/>
                  </a:cubicBezTo>
                  <a:cubicBezTo>
                    <a:pt x="4" y="230"/>
                    <a:pt x="4" y="230"/>
                    <a:pt x="4" y="230"/>
                  </a:cubicBezTo>
                  <a:cubicBezTo>
                    <a:pt x="4" y="232"/>
                    <a:pt x="4" y="235"/>
                    <a:pt x="5" y="237"/>
                  </a:cubicBezTo>
                  <a:cubicBezTo>
                    <a:pt x="5" y="239"/>
                    <a:pt x="7" y="238"/>
                    <a:pt x="8" y="239"/>
                  </a:cubicBezTo>
                  <a:cubicBezTo>
                    <a:pt x="7" y="240"/>
                    <a:pt x="7" y="240"/>
                    <a:pt x="7" y="240"/>
                  </a:cubicBezTo>
                  <a:cubicBezTo>
                    <a:pt x="8" y="241"/>
                    <a:pt x="10" y="240"/>
                    <a:pt x="12" y="240"/>
                  </a:cubicBezTo>
                  <a:cubicBezTo>
                    <a:pt x="12" y="241"/>
                    <a:pt x="12" y="241"/>
                    <a:pt x="12" y="242"/>
                  </a:cubicBezTo>
                  <a:cubicBezTo>
                    <a:pt x="11" y="242"/>
                    <a:pt x="9" y="242"/>
                    <a:pt x="7" y="242"/>
                  </a:cubicBezTo>
                  <a:cubicBezTo>
                    <a:pt x="8" y="244"/>
                    <a:pt x="11" y="244"/>
                    <a:pt x="10" y="246"/>
                  </a:cubicBezTo>
                  <a:cubicBezTo>
                    <a:pt x="11" y="247"/>
                    <a:pt x="12" y="248"/>
                    <a:pt x="14" y="247"/>
                  </a:cubicBezTo>
                  <a:cubicBezTo>
                    <a:pt x="13" y="247"/>
                    <a:pt x="14" y="248"/>
                    <a:pt x="13" y="248"/>
                  </a:cubicBezTo>
                  <a:cubicBezTo>
                    <a:pt x="13" y="249"/>
                    <a:pt x="14" y="249"/>
                    <a:pt x="15" y="249"/>
                  </a:cubicBezTo>
                  <a:cubicBezTo>
                    <a:pt x="15" y="249"/>
                    <a:pt x="15" y="249"/>
                    <a:pt x="15" y="249"/>
                  </a:cubicBezTo>
                  <a:cubicBezTo>
                    <a:pt x="16" y="248"/>
                    <a:pt x="17" y="249"/>
                    <a:pt x="18" y="247"/>
                  </a:cubicBezTo>
                  <a:cubicBezTo>
                    <a:pt x="17" y="247"/>
                    <a:pt x="17" y="247"/>
                    <a:pt x="17" y="246"/>
                  </a:cubicBezTo>
                  <a:cubicBezTo>
                    <a:pt x="18" y="246"/>
                    <a:pt x="19" y="246"/>
                    <a:pt x="19" y="248"/>
                  </a:cubicBezTo>
                  <a:cubicBezTo>
                    <a:pt x="18" y="249"/>
                    <a:pt x="16" y="249"/>
                    <a:pt x="17" y="250"/>
                  </a:cubicBezTo>
                  <a:cubicBezTo>
                    <a:pt x="18" y="250"/>
                    <a:pt x="20" y="249"/>
                    <a:pt x="21" y="248"/>
                  </a:cubicBezTo>
                  <a:cubicBezTo>
                    <a:pt x="20" y="249"/>
                    <a:pt x="19" y="248"/>
                    <a:pt x="20" y="246"/>
                  </a:cubicBezTo>
                  <a:cubicBezTo>
                    <a:pt x="19" y="247"/>
                    <a:pt x="19" y="247"/>
                    <a:pt x="19" y="247"/>
                  </a:cubicBezTo>
                  <a:cubicBezTo>
                    <a:pt x="20" y="246"/>
                    <a:pt x="20" y="246"/>
                    <a:pt x="20" y="246"/>
                  </a:cubicBezTo>
                  <a:cubicBezTo>
                    <a:pt x="18" y="245"/>
                    <a:pt x="19" y="243"/>
                    <a:pt x="17" y="243"/>
                  </a:cubicBezTo>
                  <a:cubicBezTo>
                    <a:pt x="16" y="245"/>
                    <a:pt x="16" y="245"/>
                    <a:pt x="16" y="245"/>
                  </a:cubicBezTo>
                  <a:cubicBezTo>
                    <a:pt x="15" y="244"/>
                    <a:pt x="13" y="244"/>
                    <a:pt x="13" y="243"/>
                  </a:cubicBezTo>
                  <a:cubicBezTo>
                    <a:pt x="14" y="243"/>
                    <a:pt x="15" y="242"/>
                    <a:pt x="15" y="241"/>
                  </a:cubicBezTo>
                  <a:cubicBezTo>
                    <a:pt x="15" y="241"/>
                    <a:pt x="14" y="241"/>
                    <a:pt x="15" y="241"/>
                  </a:cubicBezTo>
                  <a:cubicBezTo>
                    <a:pt x="17" y="240"/>
                    <a:pt x="17" y="240"/>
                    <a:pt x="17" y="240"/>
                  </a:cubicBezTo>
                  <a:cubicBezTo>
                    <a:pt x="14" y="242"/>
                    <a:pt x="15" y="238"/>
                    <a:pt x="14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15" y="236"/>
                    <a:pt x="13" y="239"/>
                    <a:pt x="13" y="238"/>
                  </a:cubicBezTo>
                  <a:cubicBezTo>
                    <a:pt x="13" y="237"/>
                    <a:pt x="15" y="237"/>
                    <a:pt x="16" y="235"/>
                  </a:cubicBezTo>
                  <a:cubicBezTo>
                    <a:pt x="15" y="234"/>
                    <a:pt x="12" y="233"/>
                    <a:pt x="14" y="230"/>
                  </a:cubicBezTo>
                  <a:cubicBezTo>
                    <a:pt x="13" y="229"/>
                    <a:pt x="12" y="228"/>
                    <a:pt x="11" y="227"/>
                  </a:cubicBezTo>
                  <a:cubicBezTo>
                    <a:pt x="10" y="226"/>
                    <a:pt x="13" y="227"/>
                    <a:pt x="12" y="226"/>
                  </a:cubicBezTo>
                  <a:cubicBezTo>
                    <a:pt x="13" y="226"/>
                    <a:pt x="14" y="225"/>
                    <a:pt x="15" y="225"/>
                  </a:cubicBezTo>
                  <a:cubicBezTo>
                    <a:pt x="14" y="225"/>
                    <a:pt x="15" y="223"/>
                    <a:pt x="12" y="224"/>
                  </a:cubicBezTo>
                  <a:cubicBezTo>
                    <a:pt x="13" y="222"/>
                    <a:pt x="13" y="221"/>
                    <a:pt x="13" y="219"/>
                  </a:cubicBezTo>
                  <a:cubicBezTo>
                    <a:pt x="13" y="219"/>
                    <a:pt x="14" y="219"/>
                    <a:pt x="15" y="219"/>
                  </a:cubicBezTo>
                  <a:cubicBezTo>
                    <a:pt x="14" y="218"/>
                    <a:pt x="12" y="217"/>
                    <a:pt x="13" y="216"/>
                  </a:cubicBezTo>
                  <a:cubicBezTo>
                    <a:pt x="12" y="215"/>
                    <a:pt x="12" y="216"/>
                    <a:pt x="10" y="215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11" y="214"/>
                    <a:pt x="14" y="215"/>
                    <a:pt x="14" y="214"/>
                  </a:cubicBezTo>
                  <a:cubicBezTo>
                    <a:pt x="17" y="215"/>
                    <a:pt x="13" y="216"/>
                    <a:pt x="16" y="216"/>
                  </a:cubicBezTo>
                  <a:cubicBezTo>
                    <a:pt x="18" y="216"/>
                    <a:pt x="18" y="218"/>
                    <a:pt x="17" y="219"/>
                  </a:cubicBezTo>
                  <a:cubicBezTo>
                    <a:pt x="19" y="220"/>
                    <a:pt x="17" y="218"/>
                    <a:pt x="19" y="218"/>
                  </a:cubicBezTo>
                  <a:cubicBezTo>
                    <a:pt x="19" y="217"/>
                    <a:pt x="18" y="217"/>
                    <a:pt x="18" y="216"/>
                  </a:cubicBezTo>
                  <a:cubicBezTo>
                    <a:pt x="18" y="216"/>
                    <a:pt x="17" y="216"/>
                    <a:pt x="17" y="216"/>
                  </a:cubicBezTo>
                  <a:cubicBezTo>
                    <a:pt x="17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5"/>
                    <a:pt x="17" y="215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6" y="216"/>
                    <a:pt x="16" y="215"/>
                    <a:pt x="16" y="215"/>
                  </a:cubicBezTo>
                  <a:cubicBezTo>
                    <a:pt x="14" y="214"/>
                    <a:pt x="17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4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8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20" y="212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8" y="213"/>
                  </a:cubicBezTo>
                  <a:cubicBezTo>
                    <a:pt x="19" y="213"/>
                    <a:pt x="19" y="213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9" y="213"/>
                    <a:pt x="19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3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9" y="216"/>
                    <a:pt x="18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6"/>
                    <a:pt x="19" y="216"/>
                  </a:cubicBezTo>
                  <a:cubicBezTo>
                    <a:pt x="19" y="216"/>
                    <a:pt x="19" y="216"/>
                    <a:pt x="19" y="215"/>
                  </a:cubicBezTo>
                  <a:cubicBezTo>
                    <a:pt x="19" y="216"/>
                    <a:pt x="19" y="216"/>
                    <a:pt x="19" y="216"/>
                  </a:cubicBezTo>
                  <a:cubicBezTo>
                    <a:pt x="19" y="215"/>
                    <a:pt x="20" y="217"/>
                    <a:pt x="20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20" y="215"/>
                    <a:pt x="18" y="215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3"/>
                  </a:cubicBezTo>
                  <a:cubicBezTo>
                    <a:pt x="19" y="213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20" y="214"/>
                    <a:pt x="20" y="214"/>
                  </a:cubicBezTo>
                  <a:cubicBezTo>
                    <a:pt x="20" y="214"/>
                    <a:pt x="19" y="214"/>
                    <a:pt x="20" y="215"/>
                  </a:cubicBezTo>
                  <a:cubicBezTo>
                    <a:pt x="22" y="215"/>
                    <a:pt x="22" y="215"/>
                    <a:pt x="22" y="215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6"/>
                    <a:pt x="20" y="216"/>
                    <a:pt x="20" y="216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7"/>
                    <a:pt x="20" y="217"/>
                    <a:pt x="20" y="217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7"/>
                    <a:pt x="21" y="217"/>
                    <a:pt x="21" y="217"/>
                  </a:cubicBezTo>
                  <a:cubicBezTo>
                    <a:pt x="20" y="218"/>
                    <a:pt x="23" y="217"/>
                    <a:pt x="22" y="218"/>
                  </a:cubicBezTo>
                  <a:cubicBezTo>
                    <a:pt x="21" y="218"/>
                    <a:pt x="20" y="219"/>
                    <a:pt x="20" y="219"/>
                  </a:cubicBezTo>
                  <a:cubicBezTo>
                    <a:pt x="22" y="218"/>
                    <a:pt x="23" y="219"/>
                    <a:pt x="25" y="218"/>
                  </a:cubicBezTo>
                  <a:cubicBezTo>
                    <a:pt x="24" y="219"/>
                    <a:pt x="21" y="219"/>
                    <a:pt x="20" y="220"/>
                  </a:cubicBezTo>
                  <a:cubicBezTo>
                    <a:pt x="22" y="220"/>
                    <a:pt x="19" y="222"/>
                    <a:pt x="22" y="221"/>
                  </a:cubicBezTo>
                  <a:cubicBezTo>
                    <a:pt x="22" y="220"/>
                    <a:pt x="23" y="221"/>
                    <a:pt x="25" y="220"/>
                  </a:cubicBezTo>
                  <a:cubicBezTo>
                    <a:pt x="25" y="222"/>
                    <a:pt x="23" y="221"/>
                    <a:pt x="23" y="222"/>
                  </a:cubicBezTo>
                  <a:cubicBezTo>
                    <a:pt x="23" y="222"/>
                    <a:pt x="25" y="222"/>
                    <a:pt x="26" y="221"/>
                  </a:cubicBezTo>
                  <a:cubicBezTo>
                    <a:pt x="26" y="222"/>
                    <a:pt x="28" y="222"/>
                    <a:pt x="27" y="223"/>
                  </a:cubicBezTo>
                  <a:cubicBezTo>
                    <a:pt x="25" y="224"/>
                    <a:pt x="26" y="222"/>
                    <a:pt x="25" y="223"/>
                  </a:cubicBezTo>
                  <a:cubicBezTo>
                    <a:pt x="25" y="224"/>
                    <a:pt x="29" y="222"/>
                    <a:pt x="30" y="224"/>
                  </a:cubicBezTo>
                  <a:cubicBezTo>
                    <a:pt x="31" y="223"/>
                    <a:pt x="34" y="223"/>
                    <a:pt x="35" y="224"/>
                  </a:cubicBezTo>
                  <a:cubicBezTo>
                    <a:pt x="35" y="226"/>
                    <a:pt x="34" y="223"/>
                    <a:pt x="32" y="224"/>
                  </a:cubicBezTo>
                  <a:cubicBezTo>
                    <a:pt x="32" y="225"/>
                    <a:pt x="32" y="225"/>
                    <a:pt x="32" y="225"/>
                  </a:cubicBezTo>
                  <a:cubicBezTo>
                    <a:pt x="30" y="227"/>
                    <a:pt x="27" y="224"/>
                    <a:pt x="25" y="225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6"/>
                    <a:pt x="24" y="226"/>
                    <a:pt x="23" y="227"/>
                  </a:cubicBezTo>
                  <a:cubicBezTo>
                    <a:pt x="25" y="226"/>
                    <a:pt x="24" y="228"/>
                    <a:pt x="25" y="228"/>
                  </a:cubicBezTo>
                  <a:cubicBezTo>
                    <a:pt x="26" y="228"/>
                    <a:pt x="24" y="228"/>
                    <a:pt x="25" y="228"/>
                  </a:cubicBezTo>
                  <a:cubicBezTo>
                    <a:pt x="26" y="228"/>
                    <a:pt x="29" y="228"/>
                    <a:pt x="28" y="230"/>
                  </a:cubicBezTo>
                  <a:cubicBezTo>
                    <a:pt x="27" y="229"/>
                    <a:pt x="26" y="230"/>
                    <a:pt x="25" y="230"/>
                  </a:cubicBezTo>
                  <a:cubicBezTo>
                    <a:pt x="24" y="231"/>
                    <a:pt x="27" y="230"/>
                    <a:pt x="26" y="231"/>
                  </a:cubicBezTo>
                  <a:cubicBezTo>
                    <a:pt x="25" y="231"/>
                    <a:pt x="25" y="231"/>
                    <a:pt x="25" y="231"/>
                  </a:cubicBezTo>
                  <a:cubicBezTo>
                    <a:pt x="25" y="233"/>
                    <a:pt x="26" y="241"/>
                    <a:pt x="32" y="242"/>
                  </a:cubicBezTo>
                  <a:cubicBezTo>
                    <a:pt x="31" y="243"/>
                    <a:pt x="31" y="245"/>
                    <a:pt x="30" y="247"/>
                  </a:cubicBezTo>
                  <a:cubicBezTo>
                    <a:pt x="31" y="246"/>
                    <a:pt x="32" y="246"/>
                    <a:pt x="33" y="247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0" y="250"/>
                    <a:pt x="33" y="251"/>
                    <a:pt x="34" y="251"/>
                  </a:cubicBezTo>
                  <a:cubicBezTo>
                    <a:pt x="33" y="252"/>
                    <a:pt x="33" y="252"/>
                    <a:pt x="33" y="252"/>
                  </a:cubicBezTo>
                  <a:cubicBezTo>
                    <a:pt x="32" y="254"/>
                    <a:pt x="34" y="253"/>
                    <a:pt x="35" y="253"/>
                  </a:cubicBezTo>
                  <a:cubicBezTo>
                    <a:pt x="34" y="254"/>
                    <a:pt x="34" y="254"/>
                    <a:pt x="34" y="254"/>
                  </a:cubicBezTo>
                  <a:cubicBezTo>
                    <a:pt x="35" y="254"/>
                    <a:pt x="35" y="254"/>
                    <a:pt x="35" y="254"/>
                  </a:cubicBezTo>
                  <a:cubicBezTo>
                    <a:pt x="36" y="255"/>
                    <a:pt x="36" y="256"/>
                    <a:pt x="34" y="257"/>
                  </a:cubicBezTo>
                  <a:cubicBezTo>
                    <a:pt x="35" y="257"/>
                    <a:pt x="35" y="257"/>
                    <a:pt x="36" y="256"/>
                  </a:cubicBezTo>
                  <a:cubicBezTo>
                    <a:pt x="35" y="258"/>
                    <a:pt x="36" y="261"/>
                    <a:pt x="38" y="262"/>
                  </a:cubicBezTo>
                  <a:cubicBezTo>
                    <a:pt x="38" y="261"/>
                    <a:pt x="39" y="261"/>
                    <a:pt x="40" y="260"/>
                  </a:cubicBezTo>
                  <a:cubicBezTo>
                    <a:pt x="42" y="259"/>
                    <a:pt x="40" y="260"/>
                    <a:pt x="41" y="260"/>
                  </a:cubicBezTo>
                  <a:cubicBezTo>
                    <a:pt x="41" y="261"/>
                    <a:pt x="40" y="262"/>
                    <a:pt x="39" y="262"/>
                  </a:cubicBezTo>
                  <a:cubicBezTo>
                    <a:pt x="38" y="265"/>
                    <a:pt x="42" y="267"/>
                    <a:pt x="44" y="270"/>
                  </a:cubicBezTo>
                  <a:cubicBezTo>
                    <a:pt x="44" y="270"/>
                    <a:pt x="44" y="270"/>
                    <a:pt x="45" y="270"/>
                  </a:cubicBezTo>
                  <a:cubicBezTo>
                    <a:pt x="44" y="273"/>
                    <a:pt x="48" y="273"/>
                    <a:pt x="48" y="276"/>
                  </a:cubicBezTo>
                  <a:cubicBezTo>
                    <a:pt x="49" y="275"/>
                    <a:pt x="51" y="273"/>
                    <a:pt x="52" y="274"/>
                  </a:cubicBezTo>
                  <a:cubicBezTo>
                    <a:pt x="54" y="274"/>
                    <a:pt x="50" y="276"/>
                    <a:pt x="50" y="279"/>
                  </a:cubicBezTo>
                  <a:cubicBezTo>
                    <a:pt x="51" y="278"/>
                    <a:pt x="52" y="279"/>
                    <a:pt x="53" y="279"/>
                  </a:cubicBezTo>
                  <a:cubicBezTo>
                    <a:pt x="52" y="280"/>
                    <a:pt x="52" y="280"/>
                    <a:pt x="52" y="280"/>
                  </a:cubicBezTo>
                  <a:cubicBezTo>
                    <a:pt x="54" y="279"/>
                    <a:pt x="55" y="280"/>
                    <a:pt x="55" y="281"/>
                  </a:cubicBezTo>
                  <a:cubicBezTo>
                    <a:pt x="55" y="281"/>
                    <a:pt x="55" y="281"/>
                    <a:pt x="55" y="281"/>
                  </a:cubicBezTo>
                  <a:cubicBezTo>
                    <a:pt x="55" y="282"/>
                    <a:pt x="55" y="283"/>
                    <a:pt x="56" y="284"/>
                  </a:cubicBezTo>
                  <a:cubicBezTo>
                    <a:pt x="57" y="282"/>
                    <a:pt x="58" y="284"/>
                    <a:pt x="59" y="283"/>
                  </a:cubicBezTo>
                  <a:cubicBezTo>
                    <a:pt x="59" y="284"/>
                    <a:pt x="59" y="284"/>
                    <a:pt x="59" y="284"/>
                  </a:cubicBezTo>
                  <a:cubicBezTo>
                    <a:pt x="60" y="283"/>
                    <a:pt x="60" y="283"/>
                    <a:pt x="60" y="283"/>
                  </a:cubicBezTo>
                  <a:cubicBezTo>
                    <a:pt x="61" y="285"/>
                    <a:pt x="61" y="285"/>
                    <a:pt x="61" y="285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60" y="287"/>
                    <a:pt x="60" y="285"/>
                    <a:pt x="62" y="284"/>
                  </a:cubicBezTo>
                  <a:cubicBezTo>
                    <a:pt x="63" y="284"/>
                    <a:pt x="62" y="285"/>
                    <a:pt x="62" y="286"/>
                  </a:cubicBezTo>
                  <a:cubicBezTo>
                    <a:pt x="62" y="287"/>
                    <a:pt x="62" y="285"/>
                    <a:pt x="61" y="285"/>
                  </a:cubicBezTo>
                  <a:cubicBezTo>
                    <a:pt x="60" y="286"/>
                    <a:pt x="62" y="286"/>
                    <a:pt x="61" y="287"/>
                  </a:cubicBezTo>
                  <a:cubicBezTo>
                    <a:pt x="62" y="287"/>
                    <a:pt x="63" y="286"/>
                    <a:pt x="63" y="286"/>
                  </a:cubicBezTo>
                  <a:cubicBezTo>
                    <a:pt x="64" y="287"/>
                    <a:pt x="65" y="287"/>
                    <a:pt x="65" y="289"/>
                  </a:cubicBezTo>
                  <a:cubicBezTo>
                    <a:pt x="65" y="288"/>
                    <a:pt x="66" y="289"/>
                    <a:pt x="67" y="288"/>
                  </a:cubicBezTo>
                  <a:cubicBezTo>
                    <a:pt x="66" y="288"/>
                    <a:pt x="66" y="287"/>
                    <a:pt x="66" y="286"/>
                  </a:cubicBezTo>
                  <a:cubicBezTo>
                    <a:pt x="67" y="286"/>
                    <a:pt x="68" y="286"/>
                    <a:pt x="68" y="287"/>
                  </a:cubicBezTo>
                  <a:cubicBezTo>
                    <a:pt x="67" y="287"/>
                    <a:pt x="67" y="287"/>
                    <a:pt x="67" y="287"/>
                  </a:cubicBezTo>
                  <a:cubicBezTo>
                    <a:pt x="68" y="287"/>
                    <a:pt x="69" y="288"/>
                    <a:pt x="69" y="286"/>
                  </a:cubicBezTo>
                  <a:cubicBezTo>
                    <a:pt x="69" y="289"/>
                    <a:pt x="69" y="289"/>
                    <a:pt x="69" y="289"/>
                  </a:cubicBezTo>
                  <a:cubicBezTo>
                    <a:pt x="70" y="288"/>
                    <a:pt x="71" y="288"/>
                    <a:pt x="72" y="288"/>
                  </a:cubicBezTo>
                  <a:cubicBezTo>
                    <a:pt x="71" y="290"/>
                    <a:pt x="69" y="291"/>
                    <a:pt x="71" y="292"/>
                  </a:cubicBezTo>
                  <a:cubicBezTo>
                    <a:pt x="73" y="291"/>
                    <a:pt x="73" y="291"/>
                    <a:pt x="73" y="291"/>
                  </a:cubicBezTo>
                  <a:cubicBezTo>
                    <a:pt x="74" y="291"/>
                    <a:pt x="74" y="292"/>
                    <a:pt x="74" y="293"/>
                  </a:cubicBezTo>
                  <a:cubicBezTo>
                    <a:pt x="76" y="294"/>
                    <a:pt x="77" y="289"/>
                    <a:pt x="79" y="291"/>
                  </a:cubicBezTo>
                  <a:cubicBezTo>
                    <a:pt x="78" y="293"/>
                    <a:pt x="78" y="293"/>
                    <a:pt x="79" y="294"/>
                  </a:cubicBezTo>
                  <a:cubicBezTo>
                    <a:pt x="79" y="293"/>
                    <a:pt x="79" y="293"/>
                    <a:pt x="80" y="293"/>
                  </a:cubicBezTo>
                  <a:cubicBezTo>
                    <a:pt x="80" y="292"/>
                    <a:pt x="79" y="294"/>
                    <a:pt x="79" y="293"/>
                  </a:cubicBezTo>
                  <a:cubicBezTo>
                    <a:pt x="79" y="291"/>
                    <a:pt x="80" y="292"/>
                    <a:pt x="80" y="292"/>
                  </a:cubicBezTo>
                  <a:cubicBezTo>
                    <a:pt x="81" y="296"/>
                    <a:pt x="86" y="294"/>
                    <a:pt x="88" y="296"/>
                  </a:cubicBezTo>
                  <a:cubicBezTo>
                    <a:pt x="88" y="294"/>
                    <a:pt x="90" y="295"/>
                    <a:pt x="90" y="295"/>
                  </a:cubicBezTo>
                  <a:cubicBezTo>
                    <a:pt x="90" y="297"/>
                    <a:pt x="92" y="294"/>
                    <a:pt x="93" y="296"/>
                  </a:cubicBezTo>
                  <a:cubicBezTo>
                    <a:pt x="92" y="293"/>
                    <a:pt x="92" y="293"/>
                    <a:pt x="92" y="293"/>
                  </a:cubicBezTo>
                  <a:cubicBezTo>
                    <a:pt x="94" y="295"/>
                    <a:pt x="95" y="290"/>
                    <a:pt x="96" y="293"/>
                  </a:cubicBezTo>
                  <a:cubicBezTo>
                    <a:pt x="97" y="293"/>
                    <a:pt x="96" y="294"/>
                    <a:pt x="95" y="295"/>
                  </a:cubicBezTo>
                  <a:cubicBezTo>
                    <a:pt x="96" y="298"/>
                    <a:pt x="99" y="293"/>
                    <a:pt x="100" y="296"/>
                  </a:cubicBezTo>
                  <a:cubicBezTo>
                    <a:pt x="100" y="295"/>
                    <a:pt x="99" y="293"/>
                    <a:pt x="101" y="292"/>
                  </a:cubicBezTo>
                  <a:cubicBezTo>
                    <a:pt x="101" y="294"/>
                    <a:pt x="103" y="295"/>
                    <a:pt x="103" y="295"/>
                  </a:cubicBezTo>
                  <a:cubicBezTo>
                    <a:pt x="104" y="295"/>
                    <a:pt x="104" y="294"/>
                    <a:pt x="105" y="295"/>
                  </a:cubicBezTo>
                  <a:cubicBezTo>
                    <a:pt x="104" y="296"/>
                    <a:pt x="104" y="296"/>
                    <a:pt x="104" y="296"/>
                  </a:cubicBezTo>
                  <a:cubicBezTo>
                    <a:pt x="105" y="297"/>
                    <a:pt x="106" y="296"/>
                    <a:pt x="107" y="295"/>
                  </a:cubicBezTo>
                  <a:cubicBezTo>
                    <a:pt x="108" y="297"/>
                    <a:pt x="110" y="296"/>
                    <a:pt x="111" y="297"/>
                  </a:cubicBezTo>
                  <a:cubicBezTo>
                    <a:pt x="112" y="295"/>
                    <a:pt x="113" y="299"/>
                    <a:pt x="113" y="295"/>
                  </a:cubicBezTo>
                  <a:cubicBezTo>
                    <a:pt x="114" y="296"/>
                    <a:pt x="114" y="296"/>
                    <a:pt x="114" y="296"/>
                  </a:cubicBezTo>
                  <a:cubicBezTo>
                    <a:pt x="114" y="296"/>
                    <a:pt x="115" y="294"/>
                    <a:pt x="115" y="294"/>
                  </a:cubicBezTo>
                  <a:cubicBezTo>
                    <a:pt x="115" y="296"/>
                    <a:pt x="115" y="296"/>
                    <a:pt x="115" y="296"/>
                  </a:cubicBezTo>
                  <a:cubicBezTo>
                    <a:pt x="114" y="298"/>
                    <a:pt x="117" y="296"/>
                    <a:pt x="117" y="298"/>
                  </a:cubicBezTo>
                  <a:cubicBezTo>
                    <a:pt x="116" y="296"/>
                    <a:pt x="117" y="298"/>
                    <a:pt x="118" y="296"/>
                  </a:cubicBezTo>
                  <a:cubicBezTo>
                    <a:pt x="118" y="296"/>
                    <a:pt x="118" y="296"/>
                    <a:pt x="118" y="296"/>
                  </a:cubicBezTo>
                  <a:cubicBezTo>
                    <a:pt x="120" y="296"/>
                    <a:pt x="119" y="295"/>
                    <a:pt x="120" y="295"/>
                  </a:cubicBezTo>
                  <a:cubicBezTo>
                    <a:pt x="121" y="295"/>
                    <a:pt x="120" y="297"/>
                    <a:pt x="120" y="297"/>
                  </a:cubicBezTo>
                  <a:cubicBezTo>
                    <a:pt x="120" y="298"/>
                    <a:pt x="121" y="298"/>
                    <a:pt x="122" y="297"/>
                  </a:cubicBezTo>
                  <a:cubicBezTo>
                    <a:pt x="122" y="298"/>
                    <a:pt x="122" y="298"/>
                    <a:pt x="123" y="298"/>
                  </a:cubicBezTo>
                  <a:cubicBezTo>
                    <a:pt x="123" y="298"/>
                    <a:pt x="123" y="298"/>
                    <a:pt x="123" y="298"/>
                  </a:cubicBezTo>
                  <a:cubicBezTo>
                    <a:pt x="123" y="298"/>
                    <a:pt x="124" y="298"/>
                    <a:pt x="124" y="299"/>
                  </a:cubicBezTo>
                  <a:cubicBezTo>
                    <a:pt x="123" y="300"/>
                    <a:pt x="123" y="300"/>
                    <a:pt x="123" y="300"/>
                  </a:cubicBezTo>
                  <a:cubicBezTo>
                    <a:pt x="124" y="300"/>
                    <a:pt x="125" y="299"/>
                    <a:pt x="125" y="298"/>
                  </a:cubicBezTo>
                  <a:cubicBezTo>
                    <a:pt x="127" y="300"/>
                    <a:pt x="131" y="300"/>
                    <a:pt x="132" y="300"/>
                  </a:cubicBezTo>
                  <a:cubicBezTo>
                    <a:pt x="131" y="299"/>
                    <a:pt x="131" y="301"/>
                    <a:pt x="131" y="300"/>
                  </a:cubicBezTo>
                  <a:cubicBezTo>
                    <a:pt x="132" y="300"/>
                    <a:pt x="133" y="299"/>
                    <a:pt x="133" y="300"/>
                  </a:cubicBezTo>
                  <a:cubicBezTo>
                    <a:pt x="134" y="300"/>
                    <a:pt x="133" y="301"/>
                    <a:pt x="134" y="302"/>
                  </a:cubicBezTo>
                  <a:cubicBezTo>
                    <a:pt x="133" y="302"/>
                    <a:pt x="135" y="300"/>
                    <a:pt x="134" y="300"/>
                  </a:cubicBezTo>
                  <a:cubicBezTo>
                    <a:pt x="134" y="303"/>
                    <a:pt x="138" y="301"/>
                    <a:pt x="139" y="304"/>
                  </a:cubicBezTo>
                  <a:cubicBezTo>
                    <a:pt x="139" y="303"/>
                    <a:pt x="138" y="304"/>
                    <a:pt x="137" y="305"/>
                  </a:cubicBezTo>
                  <a:cubicBezTo>
                    <a:pt x="139" y="305"/>
                    <a:pt x="141" y="305"/>
                    <a:pt x="143" y="304"/>
                  </a:cubicBezTo>
                  <a:cubicBezTo>
                    <a:pt x="142" y="305"/>
                    <a:pt x="142" y="305"/>
                    <a:pt x="141" y="305"/>
                  </a:cubicBezTo>
                  <a:cubicBezTo>
                    <a:pt x="142" y="306"/>
                    <a:pt x="143" y="307"/>
                    <a:pt x="144" y="306"/>
                  </a:cubicBezTo>
                  <a:cubicBezTo>
                    <a:pt x="145" y="305"/>
                    <a:pt x="144" y="307"/>
                    <a:pt x="144" y="306"/>
                  </a:cubicBezTo>
                  <a:cubicBezTo>
                    <a:pt x="144" y="305"/>
                    <a:pt x="146" y="305"/>
                    <a:pt x="146" y="306"/>
                  </a:cubicBezTo>
                  <a:cubicBezTo>
                    <a:pt x="146" y="306"/>
                    <a:pt x="146" y="306"/>
                    <a:pt x="146" y="306"/>
                  </a:cubicBezTo>
                  <a:cubicBezTo>
                    <a:pt x="147" y="307"/>
                    <a:pt x="147" y="306"/>
                    <a:pt x="148" y="307"/>
                  </a:cubicBezTo>
                  <a:cubicBezTo>
                    <a:pt x="148" y="308"/>
                    <a:pt x="147" y="307"/>
                    <a:pt x="147" y="308"/>
                  </a:cubicBezTo>
                  <a:cubicBezTo>
                    <a:pt x="145" y="310"/>
                    <a:pt x="147" y="311"/>
                    <a:pt x="147" y="311"/>
                  </a:cubicBezTo>
                  <a:cubicBezTo>
                    <a:pt x="149" y="311"/>
                    <a:pt x="149" y="311"/>
                    <a:pt x="149" y="311"/>
                  </a:cubicBezTo>
                  <a:cubicBezTo>
                    <a:pt x="150" y="311"/>
                    <a:pt x="148" y="312"/>
                    <a:pt x="148" y="312"/>
                  </a:cubicBezTo>
                  <a:cubicBezTo>
                    <a:pt x="154" y="312"/>
                    <a:pt x="154" y="312"/>
                    <a:pt x="154" y="312"/>
                  </a:cubicBezTo>
                  <a:cubicBezTo>
                    <a:pt x="153" y="312"/>
                    <a:pt x="152" y="314"/>
                    <a:pt x="151" y="314"/>
                  </a:cubicBezTo>
                  <a:cubicBezTo>
                    <a:pt x="152" y="315"/>
                    <a:pt x="155" y="315"/>
                    <a:pt x="157" y="315"/>
                  </a:cubicBezTo>
                  <a:cubicBezTo>
                    <a:pt x="157" y="316"/>
                    <a:pt x="158" y="317"/>
                    <a:pt x="159" y="318"/>
                  </a:cubicBezTo>
                  <a:cubicBezTo>
                    <a:pt x="158" y="319"/>
                    <a:pt x="159" y="317"/>
                    <a:pt x="158" y="318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6" y="318"/>
                    <a:pt x="154" y="320"/>
                    <a:pt x="153" y="320"/>
                  </a:cubicBezTo>
                  <a:cubicBezTo>
                    <a:pt x="155" y="320"/>
                    <a:pt x="154" y="323"/>
                    <a:pt x="154" y="325"/>
                  </a:cubicBezTo>
                  <a:cubicBezTo>
                    <a:pt x="157" y="323"/>
                    <a:pt x="156" y="326"/>
                    <a:pt x="159" y="325"/>
                  </a:cubicBezTo>
                  <a:cubicBezTo>
                    <a:pt x="160" y="327"/>
                    <a:pt x="157" y="327"/>
                    <a:pt x="156" y="328"/>
                  </a:cubicBezTo>
                  <a:cubicBezTo>
                    <a:pt x="158" y="329"/>
                    <a:pt x="158" y="331"/>
                    <a:pt x="158" y="333"/>
                  </a:cubicBezTo>
                  <a:cubicBezTo>
                    <a:pt x="158" y="333"/>
                    <a:pt x="158" y="333"/>
                    <a:pt x="158" y="333"/>
                  </a:cubicBezTo>
                  <a:cubicBezTo>
                    <a:pt x="159" y="334"/>
                    <a:pt x="158" y="337"/>
                    <a:pt x="161" y="338"/>
                  </a:cubicBezTo>
                  <a:cubicBezTo>
                    <a:pt x="160" y="338"/>
                    <a:pt x="160" y="338"/>
                    <a:pt x="159" y="338"/>
                  </a:cubicBezTo>
                  <a:cubicBezTo>
                    <a:pt x="159" y="340"/>
                    <a:pt x="163" y="338"/>
                    <a:pt x="162" y="340"/>
                  </a:cubicBezTo>
                  <a:cubicBezTo>
                    <a:pt x="160" y="339"/>
                    <a:pt x="160" y="339"/>
                    <a:pt x="160" y="339"/>
                  </a:cubicBezTo>
                  <a:cubicBezTo>
                    <a:pt x="162" y="340"/>
                    <a:pt x="160" y="342"/>
                    <a:pt x="162" y="343"/>
                  </a:cubicBezTo>
                  <a:cubicBezTo>
                    <a:pt x="161" y="343"/>
                    <a:pt x="161" y="343"/>
                    <a:pt x="160" y="343"/>
                  </a:cubicBezTo>
                  <a:cubicBezTo>
                    <a:pt x="161" y="344"/>
                    <a:pt x="161" y="345"/>
                    <a:pt x="163" y="346"/>
                  </a:cubicBezTo>
                  <a:cubicBezTo>
                    <a:pt x="162" y="347"/>
                    <a:pt x="161" y="346"/>
                    <a:pt x="160" y="346"/>
                  </a:cubicBezTo>
                  <a:cubicBezTo>
                    <a:pt x="160" y="347"/>
                    <a:pt x="163" y="347"/>
                    <a:pt x="162" y="348"/>
                  </a:cubicBezTo>
                  <a:cubicBezTo>
                    <a:pt x="162" y="349"/>
                    <a:pt x="161" y="349"/>
                    <a:pt x="161" y="349"/>
                  </a:cubicBezTo>
                  <a:cubicBezTo>
                    <a:pt x="162" y="350"/>
                    <a:pt x="162" y="351"/>
                    <a:pt x="163" y="352"/>
                  </a:cubicBezTo>
                  <a:cubicBezTo>
                    <a:pt x="162" y="352"/>
                    <a:pt x="162" y="353"/>
                    <a:pt x="161" y="353"/>
                  </a:cubicBezTo>
                  <a:cubicBezTo>
                    <a:pt x="161" y="360"/>
                    <a:pt x="162" y="366"/>
                    <a:pt x="164" y="372"/>
                  </a:cubicBezTo>
                  <a:cubicBezTo>
                    <a:pt x="161" y="374"/>
                    <a:pt x="162" y="371"/>
                    <a:pt x="161" y="372"/>
                  </a:cubicBezTo>
                  <a:cubicBezTo>
                    <a:pt x="163" y="372"/>
                    <a:pt x="161" y="373"/>
                    <a:pt x="162" y="375"/>
                  </a:cubicBezTo>
                  <a:cubicBezTo>
                    <a:pt x="162" y="375"/>
                    <a:pt x="162" y="375"/>
                    <a:pt x="162" y="375"/>
                  </a:cubicBezTo>
                  <a:cubicBezTo>
                    <a:pt x="162" y="376"/>
                    <a:pt x="161" y="376"/>
                    <a:pt x="162" y="377"/>
                  </a:cubicBezTo>
                  <a:cubicBezTo>
                    <a:pt x="162" y="377"/>
                    <a:pt x="162" y="377"/>
                    <a:pt x="162" y="377"/>
                  </a:cubicBezTo>
                  <a:cubicBezTo>
                    <a:pt x="164" y="378"/>
                    <a:pt x="159" y="379"/>
                    <a:pt x="162" y="379"/>
                  </a:cubicBezTo>
                  <a:cubicBezTo>
                    <a:pt x="161" y="380"/>
                    <a:pt x="161" y="380"/>
                    <a:pt x="161" y="380"/>
                  </a:cubicBezTo>
                  <a:cubicBezTo>
                    <a:pt x="163" y="381"/>
                    <a:pt x="160" y="382"/>
                    <a:pt x="162" y="383"/>
                  </a:cubicBezTo>
                  <a:cubicBezTo>
                    <a:pt x="162" y="383"/>
                    <a:pt x="162" y="383"/>
                    <a:pt x="162" y="383"/>
                  </a:cubicBezTo>
                  <a:cubicBezTo>
                    <a:pt x="161" y="384"/>
                    <a:pt x="165" y="386"/>
                    <a:pt x="163" y="386"/>
                  </a:cubicBezTo>
                  <a:cubicBezTo>
                    <a:pt x="163" y="388"/>
                    <a:pt x="164" y="389"/>
                    <a:pt x="166" y="389"/>
                  </a:cubicBezTo>
                  <a:cubicBezTo>
                    <a:pt x="165" y="390"/>
                    <a:pt x="164" y="389"/>
                    <a:pt x="163" y="389"/>
                  </a:cubicBezTo>
                  <a:cubicBezTo>
                    <a:pt x="164" y="394"/>
                    <a:pt x="164" y="400"/>
                    <a:pt x="167" y="404"/>
                  </a:cubicBezTo>
                  <a:cubicBezTo>
                    <a:pt x="166" y="404"/>
                    <a:pt x="166" y="404"/>
                    <a:pt x="165" y="404"/>
                  </a:cubicBezTo>
                  <a:cubicBezTo>
                    <a:pt x="168" y="406"/>
                    <a:pt x="163" y="409"/>
                    <a:pt x="168" y="411"/>
                  </a:cubicBezTo>
                  <a:cubicBezTo>
                    <a:pt x="170" y="412"/>
                    <a:pt x="170" y="412"/>
                    <a:pt x="170" y="412"/>
                  </a:cubicBezTo>
                  <a:cubicBezTo>
                    <a:pt x="169" y="412"/>
                    <a:pt x="168" y="412"/>
                    <a:pt x="167" y="413"/>
                  </a:cubicBezTo>
                  <a:cubicBezTo>
                    <a:pt x="168" y="413"/>
                    <a:pt x="167" y="415"/>
                    <a:pt x="169" y="416"/>
                  </a:cubicBezTo>
                  <a:cubicBezTo>
                    <a:pt x="168" y="416"/>
                    <a:pt x="168" y="416"/>
                    <a:pt x="168" y="416"/>
                  </a:cubicBezTo>
                  <a:cubicBezTo>
                    <a:pt x="167" y="417"/>
                    <a:pt x="170" y="418"/>
                    <a:pt x="169" y="419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66" y="425"/>
                    <a:pt x="163" y="434"/>
                    <a:pt x="168" y="438"/>
                  </a:cubicBezTo>
                  <a:cubicBezTo>
                    <a:pt x="169" y="440"/>
                    <a:pt x="166" y="439"/>
                    <a:pt x="166" y="440"/>
                  </a:cubicBezTo>
                  <a:cubicBezTo>
                    <a:pt x="170" y="444"/>
                    <a:pt x="167" y="452"/>
                    <a:pt x="173" y="453"/>
                  </a:cubicBezTo>
                  <a:cubicBezTo>
                    <a:pt x="173" y="454"/>
                    <a:pt x="173" y="454"/>
                    <a:pt x="173" y="455"/>
                  </a:cubicBezTo>
                  <a:cubicBezTo>
                    <a:pt x="173" y="455"/>
                    <a:pt x="173" y="456"/>
                    <a:pt x="174" y="456"/>
                  </a:cubicBezTo>
                  <a:cubicBezTo>
                    <a:pt x="171" y="457"/>
                    <a:pt x="174" y="460"/>
                    <a:pt x="172" y="462"/>
                  </a:cubicBezTo>
                  <a:cubicBezTo>
                    <a:pt x="175" y="462"/>
                    <a:pt x="174" y="463"/>
                    <a:pt x="174" y="464"/>
                  </a:cubicBezTo>
                  <a:cubicBezTo>
                    <a:pt x="174" y="464"/>
                    <a:pt x="173" y="464"/>
                    <a:pt x="173" y="464"/>
                  </a:cubicBezTo>
                  <a:cubicBezTo>
                    <a:pt x="173" y="466"/>
                    <a:pt x="173" y="466"/>
                    <a:pt x="172" y="468"/>
                  </a:cubicBezTo>
                  <a:cubicBezTo>
                    <a:pt x="172" y="469"/>
                    <a:pt x="174" y="469"/>
                    <a:pt x="173" y="470"/>
                  </a:cubicBezTo>
                  <a:cubicBezTo>
                    <a:pt x="171" y="471"/>
                    <a:pt x="173" y="472"/>
                    <a:pt x="172" y="473"/>
                  </a:cubicBezTo>
                  <a:cubicBezTo>
                    <a:pt x="174" y="473"/>
                    <a:pt x="175" y="474"/>
                    <a:pt x="175" y="475"/>
                  </a:cubicBezTo>
                  <a:cubicBezTo>
                    <a:pt x="172" y="475"/>
                    <a:pt x="172" y="475"/>
                    <a:pt x="172" y="475"/>
                  </a:cubicBezTo>
                  <a:cubicBezTo>
                    <a:pt x="174" y="477"/>
                    <a:pt x="170" y="481"/>
                    <a:pt x="174" y="485"/>
                  </a:cubicBezTo>
                  <a:cubicBezTo>
                    <a:pt x="172" y="485"/>
                    <a:pt x="172" y="485"/>
                    <a:pt x="172" y="485"/>
                  </a:cubicBezTo>
                  <a:cubicBezTo>
                    <a:pt x="174" y="488"/>
                    <a:pt x="173" y="491"/>
                    <a:pt x="176" y="494"/>
                  </a:cubicBezTo>
                  <a:cubicBezTo>
                    <a:pt x="175" y="495"/>
                    <a:pt x="175" y="496"/>
                    <a:pt x="175" y="497"/>
                  </a:cubicBezTo>
                  <a:cubicBezTo>
                    <a:pt x="176" y="498"/>
                    <a:pt x="176" y="499"/>
                    <a:pt x="178" y="499"/>
                  </a:cubicBezTo>
                  <a:cubicBezTo>
                    <a:pt x="178" y="500"/>
                    <a:pt x="177" y="500"/>
                    <a:pt x="177" y="500"/>
                  </a:cubicBezTo>
                  <a:cubicBezTo>
                    <a:pt x="176" y="501"/>
                    <a:pt x="174" y="504"/>
                    <a:pt x="177" y="504"/>
                  </a:cubicBezTo>
                  <a:cubicBezTo>
                    <a:pt x="175" y="505"/>
                    <a:pt x="175" y="505"/>
                    <a:pt x="175" y="505"/>
                  </a:cubicBezTo>
                  <a:cubicBezTo>
                    <a:pt x="177" y="506"/>
                    <a:pt x="179" y="507"/>
                    <a:pt x="177" y="508"/>
                  </a:cubicBezTo>
                  <a:cubicBezTo>
                    <a:pt x="178" y="509"/>
                    <a:pt x="179" y="510"/>
                    <a:pt x="181" y="509"/>
                  </a:cubicBezTo>
                  <a:cubicBezTo>
                    <a:pt x="181" y="510"/>
                    <a:pt x="178" y="510"/>
                    <a:pt x="180" y="510"/>
                  </a:cubicBezTo>
                  <a:cubicBezTo>
                    <a:pt x="178" y="510"/>
                    <a:pt x="178" y="510"/>
                    <a:pt x="178" y="510"/>
                  </a:cubicBezTo>
                  <a:cubicBezTo>
                    <a:pt x="177" y="513"/>
                    <a:pt x="179" y="515"/>
                    <a:pt x="180" y="518"/>
                  </a:cubicBezTo>
                  <a:cubicBezTo>
                    <a:pt x="178" y="519"/>
                    <a:pt x="181" y="520"/>
                    <a:pt x="179" y="522"/>
                  </a:cubicBezTo>
                  <a:cubicBezTo>
                    <a:pt x="181" y="523"/>
                    <a:pt x="179" y="525"/>
                    <a:pt x="182" y="525"/>
                  </a:cubicBezTo>
                  <a:cubicBezTo>
                    <a:pt x="181" y="525"/>
                    <a:pt x="181" y="525"/>
                    <a:pt x="181" y="525"/>
                  </a:cubicBezTo>
                  <a:cubicBezTo>
                    <a:pt x="181" y="526"/>
                    <a:pt x="181" y="528"/>
                    <a:pt x="180" y="530"/>
                  </a:cubicBezTo>
                  <a:cubicBezTo>
                    <a:pt x="180" y="531"/>
                    <a:pt x="182" y="530"/>
                    <a:pt x="183" y="531"/>
                  </a:cubicBezTo>
                  <a:cubicBezTo>
                    <a:pt x="182" y="531"/>
                    <a:pt x="182" y="531"/>
                    <a:pt x="182" y="531"/>
                  </a:cubicBezTo>
                  <a:cubicBezTo>
                    <a:pt x="183" y="532"/>
                    <a:pt x="185" y="532"/>
                    <a:pt x="186" y="532"/>
                  </a:cubicBezTo>
                  <a:cubicBezTo>
                    <a:pt x="185" y="533"/>
                    <a:pt x="186" y="533"/>
                    <a:pt x="185" y="533"/>
                  </a:cubicBezTo>
                  <a:cubicBezTo>
                    <a:pt x="185" y="533"/>
                    <a:pt x="183" y="533"/>
                    <a:pt x="181" y="532"/>
                  </a:cubicBezTo>
                  <a:cubicBezTo>
                    <a:pt x="181" y="534"/>
                    <a:pt x="184" y="534"/>
                    <a:pt x="182" y="535"/>
                  </a:cubicBezTo>
                  <a:cubicBezTo>
                    <a:pt x="182" y="536"/>
                    <a:pt x="182" y="536"/>
                    <a:pt x="184" y="536"/>
                  </a:cubicBezTo>
                  <a:cubicBezTo>
                    <a:pt x="184" y="536"/>
                    <a:pt x="183" y="537"/>
                    <a:pt x="182" y="537"/>
                  </a:cubicBezTo>
                  <a:cubicBezTo>
                    <a:pt x="183" y="537"/>
                    <a:pt x="183" y="538"/>
                    <a:pt x="184" y="538"/>
                  </a:cubicBezTo>
                  <a:cubicBezTo>
                    <a:pt x="184" y="538"/>
                    <a:pt x="184" y="537"/>
                    <a:pt x="184" y="537"/>
                  </a:cubicBezTo>
                  <a:cubicBezTo>
                    <a:pt x="185" y="537"/>
                    <a:pt x="185" y="538"/>
                    <a:pt x="187" y="538"/>
                  </a:cubicBezTo>
                  <a:cubicBezTo>
                    <a:pt x="187" y="537"/>
                    <a:pt x="186" y="537"/>
                    <a:pt x="186" y="537"/>
                  </a:cubicBezTo>
                  <a:cubicBezTo>
                    <a:pt x="188" y="537"/>
                    <a:pt x="188" y="538"/>
                    <a:pt x="187" y="538"/>
                  </a:cubicBezTo>
                  <a:cubicBezTo>
                    <a:pt x="186" y="539"/>
                    <a:pt x="185" y="538"/>
                    <a:pt x="184" y="539"/>
                  </a:cubicBezTo>
                  <a:cubicBezTo>
                    <a:pt x="188" y="540"/>
                    <a:pt x="188" y="540"/>
                    <a:pt x="188" y="540"/>
                  </a:cubicBezTo>
                  <a:cubicBezTo>
                    <a:pt x="186" y="540"/>
                    <a:pt x="187" y="539"/>
                    <a:pt x="189" y="539"/>
                  </a:cubicBezTo>
                  <a:cubicBezTo>
                    <a:pt x="188" y="538"/>
                    <a:pt x="188" y="538"/>
                    <a:pt x="188" y="538"/>
                  </a:cubicBezTo>
                  <a:cubicBezTo>
                    <a:pt x="189" y="538"/>
                    <a:pt x="189" y="538"/>
                    <a:pt x="189" y="538"/>
                  </a:cubicBezTo>
                  <a:cubicBezTo>
                    <a:pt x="189" y="537"/>
                    <a:pt x="190" y="536"/>
                    <a:pt x="189" y="535"/>
                  </a:cubicBezTo>
                  <a:cubicBezTo>
                    <a:pt x="187" y="536"/>
                    <a:pt x="187" y="536"/>
                    <a:pt x="187" y="536"/>
                  </a:cubicBezTo>
                  <a:cubicBezTo>
                    <a:pt x="187" y="535"/>
                    <a:pt x="185" y="535"/>
                    <a:pt x="187" y="534"/>
                  </a:cubicBezTo>
                  <a:cubicBezTo>
                    <a:pt x="187" y="534"/>
                    <a:pt x="188" y="534"/>
                    <a:pt x="189" y="534"/>
                  </a:cubicBezTo>
                  <a:cubicBezTo>
                    <a:pt x="189" y="534"/>
                    <a:pt x="188" y="533"/>
                    <a:pt x="188" y="533"/>
                  </a:cubicBezTo>
                  <a:cubicBezTo>
                    <a:pt x="191" y="533"/>
                    <a:pt x="191" y="533"/>
                    <a:pt x="191" y="533"/>
                  </a:cubicBezTo>
                  <a:cubicBezTo>
                    <a:pt x="187" y="533"/>
                    <a:pt x="189" y="532"/>
                    <a:pt x="189" y="531"/>
                  </a:cubicBezTo>
                  <a:cubicBezTo>
                    <a:pt x="189" y="531"/>
                    <a:pt x="189" y="531"/>
                    <a:pt x="189" y="531"/>
                  </a:cubicBezTo>
                  <a:cubicBezTo>
                    <a:pt x="190" y="530"/>
                    <a:pt x="188" y="532"/>
                    <a:pt x="188" y="531"/>
                  </a:cubicBezTo>
                  <a:cubicBezTo>
                    <a:pt x="188" y="530"/>
                    <a:pt x="191" y="530"/>
                    <a:pt x="192" y="530"/>
                  </a:cubicBezTo>
                  <a:cubicBezTo>
                    <a:pt x="191" y="529"/>
                    <a:pt x="189" y="527"/>
                    <a:pt x="191" y="526"/>
                  </a:cubicBezTo>
                  <a:cubicBezTo>
                    <a:pt x="190" y="525"/>
                    <a:pt x="189" y="524"/>
                    <a:pt x="188" y="524"/>
                  </a:cubicBezTo>
                  <a:cubicBezTo>
                    <a:pt x="188" y="523"/>
                    <a:pt x="191" y="523"/>
                    <a:pt x="190" y="523"/>
                  </a:cubicBezTo>
                  <a:cubicBezTo>
                    <a:pt x="190" y="523"/>
                    <a:pt x="191" y="522"/>
                    <a:pt x="192" y="522"/>
                  </a:cubicBezTo>
                  <a:cubicBezTo>
                    <a:pt x="191" y="522"/>
                    <a:pt x="192" y="521"/>
                    <a:pt x="190" y="522"/>
                  </a:cubicBezTo>
                  <a:cubicBezTo>
                    <a:pt x="190" y="520"/>
                    <a:pt x="191" y="519"/>
                    <a:pt x="190" y="518"/>
                  </a:cubicBezTo>
                  <a:cubicBezTo>
                    <a:pt x="190" y="518"/>
                    <a:pt x="192" y="518"/>
                    <a:pt x="193" y="518"/>
                  </a:cubicBezTo>
                  <a:cubicBezTo>
                    <a:pt x="191" y="517"/>
                    <a:pt x="190" y="516"/>
                    <a:pt x="190" y="515"/>
                  </a:cubicBezTo>
                  <a:cubicBezTo>
                    <a:pt x="189" y="515"/>
                    <a:pt x="189" y="516"/>
                    <a:pt x="187" y="516"/>
                  </a:cubicBezTo>
                  <a:cubicBezTo>
                    <a:pt x="187" y="516"/>
                    <a:pt x="186" y="516"/>
                    <a:pt x="186" y="515"/>
                  </a:cubicBezTo>
                  <a:cubicBezTo>
                    <a:pt x="188" y="515"/>
                    <a:pt x="191" y="515"/>
                    <a:pt x="191" y="514"/>
                  </a:cubicBezTo>
                  <a:cubicBezTo>
                    <a:pt x="193" y="514"/>
                    <a:pt x="190" y="515"/>
                    <a:pt x="193" y="515"/>
                  </a:cubicBezTo>
                  <a:cubicBezTo>
                    <a:pt x="195" y="515"/>
                    <a:pt x="196" y="517"/>
                    <a:pt x="194" y="517"/>
                  </a:cubicBezTo>
                  <a:cubicBezTo>
                    <a:pt x="197" y="518"/>
                    <a:pt x="195" y="516"/>
                    <a:pt x="197" y="516"/>
                  </a:cubicBezTo>
                  <a:cubicBezTo>
                    <a:pt x="197" y="516"/>
                    <a:pt x="195" y="515"/>
                    <a:pt x="195" y="514"/>
                  </a:cubicBezTo>
                  <a:cubicBezTo>
                    <a:pt x="194" y="514"/>
                    <a:pt x="194" y="515"/>
                    <a:pt x="193" y="514"/>
                  </a:cubicBezTo>
                  <a:cubicBezTo>
                    <a:pt x="190" y="514"/>
                    <a:pt x="194" y="513"/>
                    <a:pt x="194" y="513"/>
                  </a:cubicBezTo>
                  <a:cubicBezTo>
                    <a:pt x="195" y="513"/>
                    <a:pt x="195" y="513"/>
                    <a:pt x="195" y="513"/>
                  </a:cubicBezTo>
                  <a:cubicBezTo>
                    <a:pt x="196" y="512"/>
                    <a:pt x="194" y="512"/>
                    <a:pt x="194" y="511"/>
                  </a:cubicBezTo>
                  <a:cubicBezTo>
                    <a:pt x="197" y="511"/>
                    <a:pt x="195" y="513"/>
                    <a:pt x="197" y="513"/>
                  </a:cubicBezTo>
                  <a:cubicBezTo>
                    <a:pt x="199" y="512"/>
                    <a:pt x="199" y="512"/>
                    <a:pt x="199" y="512"/>
                  </a:cubicBezTo>
                  <a:cubicBezTo>
                    <a:pt x="199" y="511"/>
                    <a:pt x="196" y="512"/>
                    <a:pt x="197" y="511"/>
                  </a:cubicBezTo>
                  <a:cubicBezTo>
                    <a:pt x="198" y="511"/>
                    <a:pt x="198" y="511"/>
                    <a:pt x="198" y="511"/>
                  </a:cubicBezTo>
                  <a:cubicBezTo>
                    <a:pt x="197" y="510"/>
                    <a:pt x="197" y="510"/>
                    <a:pt x="197" y="510"/>
                  </a:cubicBezTo>
                  <a:cubicBezTo>
                    <a:pt x="196" y="510"/>
                    <a:pt x="194" y="510"/>
                    <a:pt x="195" y="511"/>
                  </a:cubicBezTo>
                  <a:cubicBezTo>
                    <a:pt x="191" y="511"/>
                    <a:pt x="194" y="511"/>
                    <a:pt x="193" y="510"/>
                  </a:cubicBezTo>
                  <a:cubicBezTo>
                    <a:pt x="192" y="509"/>
                    <a:pt x="194" y="510"/>
                    <a:pt x="192" y="510"/>
                  </a:cubicBezTo>
                  <a:cubicBezTo>
                    <a:pt x="190" y="510"/>
                    <a:pt x="190" y="510"/>
                    <a:pt x="190" y="509"/>
                  </a:cubicBezTo>
                  <a:cubicBezTo>
                    <a:pt x="190" y="508"/>
                    <a:pt x="192" y="509"/>
                    <a:pt x="193" y="508"/>
                  </a:cubicBezTo>
                  <a:cubicBezTo>
                    <a:pt x="193" y="508"/>
                    <a:pt x="193" y="509"/>
                    <a:pt x="192" y="509"/>
                  </a:cubicBezTo>
                  <a:cubicBezTo>
                    <a:pt x="194" y="510"/>
                    <a:pt x="196" y="508"/>
                    <a:pt x="197" y="509"/>
                  </a:cubicBezTo>
                  <a:cubicBezTo>
                    <a:pt x="198" y="508"/>
                    <a:pt x="196" y="508"/>
                    <a:pt x="196" y="508"/>
                  </a:cubicBezTo>
                  <a:cubicBezTo>
                    <a:pt x="195" y="508"/>
                    <a:pt x="194" y="508"/>
                    <a:pt x="193" y="508"/>
                  </a:cubicBezTo>
                  <a:cubicBezTo>
                    <a:pt x="188" y="507"/>
                    <a:pt x="197" y="507"/>
                    <a:pt x="196" y="506"/>
                  </a:cubicBezTo>
                  <a:cubicBezTo>
                    <a:pt x="193" y="506"/>
                    <a:pt x="191" y="504"/>
                    <a:pt x="188" y="506"/>
                  </a:cubicBezTo>
                  <a:cubicBezTo>
                    <a:pt x="187" y="505"/>
                    <a:pt x="187" y="505"/>
                    <a:pt x="187" y="505"/>
                  </a:cubicBezTo>
                  <a:cubicBezTo>
                    <a:pt x="189" y="505"/>
                    <a:pt x="189" y="504"/>
                    <a:pt x="191" y="504"/>
                  </a:cubicBezTo>
                  <a:cubicBezTo>
                    <a:pt x="191" y="504"/>
                    <a:pt x="191" y="504"/>
                    <a:pt x="191" y="504"/>
                  </a:cubicBezTo>
                  <a:cubicBezTo>
                    <a:pt x="193" y="504"/>
                    <a:pt x="193" y="504"/>
                    <a:pt x="193" y="504"/>
                  </a:cubicBezTo>
                  <a:cubicBezTo>
                    <a:pt x="195" y="504"/>
                    <a:pt x="196" y="503"/>
                    <a:pt x="197" y="503"/>
                  </a:cubicBezTo>
                  <a:cubicBezTo>
                    <a:pt x="196" y="502"/>
                    <a:pt x="195" y="503"/>
                    <a:pt x="194" y="502"/>
                  </a:cubicBezTo>
                  <a:cubicBezTo>
                    <a:pt x="195" y="502"/>
                    <a:pt x="195" y="502"/>
                    <a:pt x="196" y="502"/>
                  </a:cubicBezTo>
                  <a:cubicBezTo>
                    <a:pt x="195" y="502"/>
                    <a:pt x="193" y="503"/>
                    <a:pt x="193" y="502"/>
                  </a:cubicBezTo>
                  <a:cubicBezTo>
                    <a:pt x="193" y="501"/>
                    <a:pt x="195" y="500"/>
                    <a:pt x="195" y="501"/>
                  </a:cubicBezTo>
                  <a:cubicBezTo>
                    <a:pt x="197" y="501"/>
                    <a:pt x="197" y="501"/>
                    <a:pt x="197" y="501"/>
                  </a:cubicBezTo>
                  <a:cubicBezTo>
                    <a:pt x="195" y="501"/>
                    <a:pt x="198" y="501"/>
                    <a:pt x="197" y="500"/>
                  </a:cubicBezTo>
                  <a:cubicBezTo>
                    <a:pt x="196" y="500"/>
                    <a:pt x="194" y="500"/>
                    <a:pt x="193" y="500"/>
                  </a:cubicBezTo>
                  <a:cubicBezTo>
                    <a:pt x="192" y="499"/>
                    <a:pt x="194" y="499"/>
                    <a:pt x="193" y="499"/>
                  </a:cubicBezTo>
                  <a:cubicBezTo>
                    <a:pt x="195" y="500"/>
                    <a:pt x="195" y="500"/>
                    <a:pt x="195" y="500"/>
                  </a:cubicBezTo>
                  <a:cubicBezTo>
                    <a:pt x="194" y="499"/>
                    <a:pt x="198" y="499"/>
                    <a:pt x="197" y="498"/>
                  </a:cubicBezTo>
                  <a:cubicBezTo>
                    <a:pt x="195" y="498"/>
                    <a:pt x="195" y="498"/>
                    <a:pt x="195" y="498"/>
                  </a:cubicBezTo>
                  <a:cubicBezTo>
                    <a:pt x="196" y="498"/>
                    <a:pt x="196" y="498"/>
                    <a:pt x="197" y="498"/>
                  </a:cubicBezTo>
                  <a:cubicBezTo>
                    <a:pt x="196" y="498"/>
                    <a:pt x="196" y="497"/>
                    <a:pt x="196" y="497"/>
                  </a:cubicBezTo>
                  <a:cubicBezTo>
                    <a:pt x="197" y="497"/>
                    <a:pt x="197" y="497"/>
                    <a:pt x="197" y="497"/>
                  </a:cubicBezTo>
                  <a:cubicBezTo>
                    <a:pt x="196" y="497"/>
                    <a:pt x="193" y="496"/>
                    <a:pt x="196" y="496"/>
                  </a:cubicBezTo>
                  <a:cubicBezTo>
                    <a:pt x="193" y="496"/>
                    <a:pt x="196" y="496"/>
                    <a:pt x="194" y="497"/>
                  </a:cubicBezTo>
                  <a:cubicBezTo>
                    <a:pt x="192" y="497"/>
                    <a:pt x="193" y="496"/>
                    <a:pt x="192" y="496"/>
                  </a:cubicBezTo>
                  <a:cubicBezTo>
                    <a:pt x="195" y="496"/>
                    <a:pt x="192" y="495"/>
                    <a:pt x="192" y="495"/>
                  </a:cubicBezTo>
                  <a:cubicBezTo>
                    <a:pt x="193" y="494"/>
                    <a:pt x="194" y="494"/>
                    <a:pt x="194" y="494"/>
                  </a:cubicBezTo>
                  <a:cubicBezTo>
                    <a:pt x="193" y="494"/>
                    <a:pt x="193" y="494"/>
                    <a:pt x="193" y="494"/>
                  </a:cubicBezTo>
                  <a:cubicBezTo>
                    <a:pt x="196" y="493"/>
                    <a:pt x="192" y="493"/>
                    <a:pt x="193" y="492"/>
                  </a:cubicBezTo>
                  <a:cubicBezTo>
                    <a:pt x="194" y="492"/>
                    <a:pt x="195" y="492"/>
                    <a:pt x="196" y="492"/>
                  </a:cubicBezTo>
                  <a:cubicBezTo>
                    <a:pt x="193" y="493"/>
                    <a:pt x="193" y="491"/>
                    <a:pt x="191" y="491"/>
                  </a:cubicBezTo>
                  <a:cubicBezTo>
                    <a:pt x="192" y="490"/>
                    <a:pt x="194" y="492"/>
                    <a:pt x="196" y="491"/>
                  </a:cubicBezTo>
                  <a:cubicBezTo>
                    <a:pt x="194" y="491"/>
                    <a:pt x="197" y="490"/>
                    <a:pt x="195" y="490"/>
                  </a:cubicBezTo>
                  <a:cubicBezTo>
                    <a:pt x="194" y="491"/>
                    <a:pt x="193" y="490"/>
                    <a:pt x="192" y="490"/>
                  </a:cubicBezTo>
                  <a:cubicBezTo>
                    <a:pt x="192" y="489"/>
                    <a:pt x="193" y="490"/>
                    <a:pt x="194" y="489"/>
                  </a:cubicBezTo>
                  <a:cubicBezTo>
                    <a:pt x="193" y="489"/>
                    <a:pt x="191" y="488"/>
                    <a:pt x="191" y="489"/>
                  </a:cubicBezTo>
                  <a:cubicBezTo>
                    <a:pt x="191" y="488"/>
                    <a:pt x="189" y="488"/>
                    <a:pt x="190" y="487"/>
                  </a:cubicBezTo>
                  <a:cubicBezTo>
                    <a:pt x="192" y="487"/>
                    <a:pt x="191" y="488"/>
                    <a:pt x="192" y="488"/>
                  </a:cubicBezTo>
                  <a:cubicBezTo>
                    <a:pt x="192" y="487"/>
                    <a:pt x="188" y="488"/>
                    <a:pt x="187" y="487"/>
                  </a:cubicBezTo>
                  <a:cubicBezTo>
                    <a:pt x="187" y="487"/>
                    <a:pt x="184" y="487"/>
                    <a:pt x="183" y="486"/>
                  </a:cubicBezTo>
                  <a:cubicBezTo>
                    <a:pt x="183" y="485"/>
                    <a:pt x="184" y="487"/>
                    <a:pt x="186" y="486"/>
                  </a:cubicBezTo>
                  <a:cubicBezTo>
                    <a:pt x="185" y="486"/>
                    <a:pt x="185" y="486"/>
                    <a:pt x="185" y="486"/>
                  </a:cubicBezTo>
                  <a:cubicBezTo>
                    <a:pt x="188" y="485"/>
                    <a:pt x="190" y="487"/>
                    <a:pt x="193" y="486"/>
                  </a:cubicBezTo>
                  <a:cubicBezTo>
                    <a:pt x="192" y="486"/>
                    <a:pt x="192" y="486"/>
                    <a:pt x="192" y="486"/>
                  </a:cubicBezTo>
                  <a:cubicBezTo>
                    <a:pt x="195" y="486"/>
                    <a:pt x="195" y="486"/>
                    <a:pt x="195" y="486"/>
                  </a:cubicBezTo>
                  <a:cubicBezTo>
                    <a:pt x="193" y="486"/>
                    <a:pt x="194" y="485"/>
                    <a:pt x="194" y="484"/>
                  </a:cubicBezTo>
                  <a:cubicBezTo>
                    <a:pt x="192" y="484"/>
                    <a:pt x="194" y="485"/>
                    <a:pt x="193" y="485"/>
                  </a:cubicBezTo>
                  <a:cubicBezTo>
                    <a:pt x="192" y="484"/>
                    <a:pt x="190" y="484"/>
                    <a:pt x="191" y="483"/>
                  </a:cubicBezTo>
                  <a:cubicBezTo>
                    <a:pt x="192" y="484"/>
                    <a:pt x="193" y="483"/>
                    <a:pt x="194" y="483"/>
                  </a:cubicBezTo>
                  <a:cubicBezTo>
                    <a:pt x="195" y="483"/>
                    <a:pt x="192" y="483"/>
                    <a:pt x="193" y="482"/>
                  </a:cubicBezTo>
                  <a:cubicBezTo>
                    <a:pt x="194" y="483"/>
                    <a:pt x="194" y="483"/>
                    <a:pt x="194" y="483"/>
                  </a:cubicBezTo>
                  <a:cubicBezTo>
                    <a:pt x="194" y="480"/>
                    <a:pt x="194" y="478"/>
                    <a:pt x="190" y="476"/>
                  </a:cubicBezTo>
                  <a:cubicBezTo>
                    <a:pt x="191" y="475"/>
                    <a:pt x="191" y="475"/>
                    <a:pt x="193" y="474"/>
                  </a:cubicBezTo>
                  <a:cubicBezTo>
                    <a:pt x="192" y="474"/>
                    <a:pt x="191" y="474"/>
                    <a:pt x="191" y="473"/>
                  </a:cubicBezTo>
                  <a:cubicBezTo>
                    <a:pt x="193" y="473"/>
                    <a:pt x="193" y="473"/>
                    <a:pt x="193" y="473"/>
                  </a:cubicBezTo>
                  <a:cubicBezTo>
                    <a:pt x="194" y="472"/>
                    <a:pt x="192" y="472"/>
                    <a:pt x="191" y="471"/>
                  </a:cubicBezTo>
                  <a:cubicBezTo>
                    <a:pt x="193" y="471"/>
                    <a:pt x="193" y="471"/>
                    <a:pt x="193" y="471"/>
                  </a:cubicBezTo>
                  <a:cubicBezTo>
                    <a:pt x="194" y="471"/>
                    <a:pt x="192" y="470"/>
                    <a:pt x="191" y="470"/>
                  </a:cubicBezTo>
                  <a:cubicBezTo>
                    <a:pt x="193" y="470"/>
                    <a:pt x="193" y="470"/>
                    <a:pt x="193" y="470"/>
                  </a:cubicBezTo>
                  <a:cubicBezTo>
                    <a:pt x="191" y="470"/>
                    <a:pt x="191" y="470"/>
                    <a:pt x="191" y="470"/>
                  </a:cubicBezTo>
                  <a:cubicBezTo>
                    <a:pt x="191" y="469"/>
                    <a:pt x="191" y="468"/>
                    <a:pt x="193" y="469"/>
                  </a:cubicBezTo>
                  <a:cubicBezTo>
                    <a:pt x="193" y="469"/>
                    <a:pt x="192" y="468"/>
                    <a:pt x="192" y="468"/>
                  </a:cubicBezTo>
                  <a:cubicBezTo>
                    <a:pt x="193" y="468"/>
                    <a:pt x="193" y="467"/>
                    <a:pt x="193" y="466"/>
                  </a:cubicBezTo>
                  <a:cubicBezTo>
                    <a:pt x="192" y="466"/>
                    <a:pt x="191" y="466"/>
                    <a:pt x="190" y="466"/>
                  </a:cubicBezTo>
                  <a:cubicBezTo>
                    <a:pt x="188" y="465"/>
                    <a:pt x="190" y="466"/>
                    <a:pt x="189" y="465"/>
                  </a:cubicBezTo>
                  <a:cubicBezTo>
                    <a:pt x="190" y="465"/>
                    <a:pt x="191" y="465"/>
                    <a:pt x="192" y="465"/>
                  </a:cubicBezTo>
                  <a:cubicBezTo>
                    <a:pt x="195" y="465"/>
                    <a:pt x="192" y="462"/>
                    <a:pt x="193" y="461"/>
                  </a:cubicBezTo>
                  <a:cubicBezTo>
                    <a:pt x="192" y="460"/>
                    <a:pt x="192" y="460"/>
                    <a:pt x="192" y="460"/>
                  </a:cubicBezTo>
                  <a:cubicBezTo>
                    <a:pt x="195" y="460"/>
                    <a:pt x="193" y="459"/>
                    <a:pt x="194" y="458"/>
                  </a:cubicBezTo>
                  <a:cubicBezTo>
                    <a:pt x="193" y="458"/>
                    <a:pt x="191" y="457"/>
                    <a:pt x="191" y="456"/>
                  </a:cubicBezTo>
                  <a:cubicBezTo>
                    <a:pt x="189" y="455"/>
                    <a:pt x="193" y="457"/>
                    <a:pt x="195" y="457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5"/>
                    <a:pt x="193" y="454"/>
                    <a:pt x="194" y="454"/>
                  </a:cubicBezTo>
                  <a:cubicBezTo>
                    <a:pt x="194" y="454"/>
                    <a:pt x="194" y="454"/>
                    <a:pt x="194" y="454"/>
                  </a:cubicBezTo>
                  <a:cubicBezTo>
                    <a:pt x="195" y="454"/>
                    <a:pt x="196" y="455"/>
                    <a:pt x="196" y="454"/>
                  </a:cubicBezTo>
                  <a:cubicBezTo>
                    <a:pt x="194" y="453"/>
                    <a:pt x="196" y="453"/>
                    <a:pt x="194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4" y="451"/>
                    <a:pt x="194" y="451"/>
                    <a:pt x="194" y="451"/>
                  </a:cubicBezTo>
                  <a:cubicBezTo>
                    <a:pt x="195" y="451"/>
                    <a:pt x="195" y="451"/>
                    <a:pt x="195" y="451"/>
                  </a:cubicBezTo>
                  <a:cubicBezTo>
                    <a:pt x="196" y="453"/>
                    <a:pt x="196" y="453"/>
                    <a:pt x="196" y="453"/>
                  </a:cubicBezTo>
                  <a:cubicBezTo>
                    <a:pt x="197" y="452"/>
                    <a:pt x="195" y="452"/>
                    <a:pt x="194" y="451"/>
                  </a:cubicBezTo>
                  <a:cubicBezTo>
                    <a:pt x="193" y="450"/>
                    <a:pt x="195" y="450"/>
                    <a:pt x="195" y="451"/>
                  </a:cubicBezTo>
                  <a:cubicBezTo>
                    <a:pt x="196" y="451"/>
                    <a:pt x="195" y="451"/>
                    <a:pt x="195" y="451"/>
                  </a:cubicBezTo>
                  <a:cubicBezTo>
                    <a:pt x="196" y="452"/>
                    <a:pt x="196" y="451"/>
                    <a:pt x="196" y="452"/>
                  </a:cubicBezTo>
                  <a:cubicBezTo>
                    <a:pt x="196" y="451"/>
                    <a:pt x="195" y="450"/>
                    <a:pt x="195" y="450"/>
                  </a:cubicBezTo>
                  <a:cubicBezTo>
                    <a:pt x="195" y="451"/>
                    <a:pt x="196" y="450"/>
                    <a:pt x="197" y="451"/>
                  </a:cubicBezTo>
                  <a:cubicBezTo>
                    <a:pt x="196" y="450"/>
                    <a:pt x="197" y="450"/>
                    <a:pt x="196" y="450"/>
                  </a:cubicBezTo>
                  <a:cubicBezTo>
                    <a:pt x="196" y="450"/>
                    <a:pt x="195" y="449"/>
                    <a:pt x="194" y="449"/>
                  </a:cubicBezTo>
                  <a:cubicBezTo>
                    <a:pt x="194" y="448"/>
                    <a:pt x="194" y="448"/>
                    <a:pt x="195" y="448"/>
                  </a:cubicBezTo>
                  <a:cubicBezTo>
                    <a:pt x="195" y="449"/>
                    <a:pt x="195" y="449"/>
                    <a:pt x="195" y="449"/>
                  </a:cubicBezTo>
                  <a:cubicBezTo>
                    <a:pt x="195" y="448"/>
                    <a:pt x="196" y="448"/>
                    <a:pt x="194" y="447"/>
                  </a:cubicBezTo>
                  <a:cubicBezTo>
                    <a:pt x="196" y="449"/>
                    <a:pt x="196" y="449"/>
                    <a:pt x="196" y="449"/>
                  </a:cubicBezTo>
                  <a:cubicBezTo>
                    <a:pt x="196" y="448"/>
                    <a:pt x="196" y="448"/>
                    <a:pt x="196" y="447"/>
                  </a:cubicBezTo>
                  <a:cubicBezTo>
                    <a:pt x="197" y="448"/>
                    <a:pt x="198" y="450"/>
                    <a:pt x="199" y="450"/>
                  </a:cubicBezTo>
                  <a:cubicBezTo>
                    <a:pt x="198" y="448"/>
                    <a:pt x="198" y="448"/>
                    <a:pt x="198" y="448"/>
                  </a:cubicBezTo>
                  <a:cubicBezTo>
                    <a:pt x="199" y="448"/>
                    <a:pt x="199" y="448"/>
                    <a:pt x="199" y="449"/>
                  </a:cubicBezTo>
                  <a:cubicBezTo>
                    <a:pt x="200" y="449"/>
                    <a:pt x="198" y="444"/>
                    <a:pt x="199" y="445"/>
                  </a:cubicBezTo>
                  <a:cubicBezTo>
                    <a:pt x="200" y="447"/>
                    <a:pt x="200" y="447"/>
                    <a:pt x="201" y="447"/>
                  </a:cubicBezTo>
                  <a:cubicBezTo>
                    <a:pt x="200" y="446"/>
                    <a:pt x="200" y="446"/>
                    <a:pt x="200" y="446"/>
                  </a:cubicBezTo>
                  <a:cubicBezTo>
                    <a:pt x="200" y="446"/>
                    <a:pt x="201" y="448"/>
                    <a:pt x="200" y="447"/>
                  </a:cubicBezTo>
                  <a:cubicBezTo>
                    <a:pt x="199" y="446"/>
                    <a:pt x="200" y="446"/>
                    <a:pt x="200" y="445"/>
                  </a:cubicBezTo>
                  <a:cubicBezTo>
                    <a:pt x="200" y="446"/>
                    <a:pt x="201" y="447"/>
                    <a:pt x="202" y="447"/>
                  </a:cubicBezTo>
                  <a:cubicBezTo>
                    <a:pt x="202" y="447"/>
                    <a:pt x="202" y="447"/>
                    <a:pt x="202" y="447"/>
                  </a:cubicBezTo>
                  <a:cubicBezTo>
                    <a:pt x="205" y="449"/>
                    <a:pt x="200" y="450"/>
                    <a:pt x="204" y="454"/>
                  </a:cubicBezTo>
                  <a:cubicBezTo>
                    <a:pt x="205" y="456"/>
                    <a:pt x="206" y="463"/>
                    <a:pt x="206" y="463"/>
                  </a:cubicBezTo>
                  <a:cubicBezTo>
                    <a:pt x="214" y="451"/>
                    <a:pt x="212" y="449"/>
                    <a:pt x="214" y="446"/>
                  </a:cubicBezTo>
                  <a:cubicBezTo>
                    <a:pt x="214" y="447"/>
                    <a:pt x="214" y="447"/>
                    <a:pt x="214" y="447"/>
                  </a:cubicBezTo>
                  <a:cubicBezTo>
                    <a:pt x="214" y="446"/>
                    <a:pt x="214" y="446"/>
                    <a:pt x="214" y="446"/>
                  </a:cubicBezTo>
                  <a:cubicBezTo>
                    <a:pt x="214" y="446"/>
                    <a:pt x="215" y="446"/>
                    <a:pt x="215" y="446"/>
                  </a:cubicBezTo>
                  <a:cubicBezTo>
                    <a:pt x="215" y="446"/>
                    <a:pt x="215" y="447"/>
                    <a:pt x="216" y="445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5"/>
                    <a:pt x="217" y="443"/>
                    <a:pt x="217" y="443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7"/>
                    <a:pt x="217" y="446"/>
                    <a:pt x="217" y="447"/>
                  </a:cubicBezTo>
                  <a:cubicBezTo>
                    <a:pt x="217" y="445"/>
                    <a:pt x="217" y="447"/>
                    <a:pt x="218" y="445"/>
                  </a:cubicBezTo>
                  <a:cubicBezTo>
                    <a:pt x="218" y="445"/>
                    <a:pt x="218" y="445"/>
                    <a:pt x="218" y="445"/>
                  </a:cubicBezTo>
                  <a:cubicBezTo>
                    <a:pt x="219" y="445"/>
                    <a:pt x="219" y="444"/>
                    <a:pt x="220" y="444"/>
                  </a:cubicBezTo>
                  <a:cubicBezTo>
                    <a:pt x="220" y="444"/>
                    <a:pt x="219" y="446"/>
                    <a:pt x="219" y="446"/>
                  </a:cubicBezTo>
                  <a:cubicBezTo>
                    <a:pt x="219" y="447"/>
                    <a:pt x="219" y="447"/>
                    <a:pt x="220" y="447"/>
                  </a:cubicBezTo>
                  <a:cubicBezTo>
                    <a:pt x="220" y="447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6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8"/>
                  </a:cubicBezTo>
                  <a:cubicBezTo>
                    <a:pt x="220" y="449"/>
                    <a:pt x="220" y="449"/>
                    <a:pt x="220" y="449"/>
                  </a:cubicBezTo>
                  <a:cubicBezTo>
                    <a:pt x="220" y="449"/>
                    <a:pt x="221" y="448"/>
                    <a:pt x="221" y="447"/>
                  </a:cubicBezTo>
                  <a:cubicBezTo>
                    <a:pt x="222" y="449"/>
                    <a:pt x="224" y="448"/>
                    <a:pt x="225" y="448"/>
                  </a:cubicBezTo>
                  <a:cubicBezTo>
                    <a:pt x="225" y="448"/>
                    <a:pt x="224" y="449"/>
                    <a:pt x="225" y="449"/>
                  </a:cubicBezTo>
                  <a:cubicBezTo>
                    <a:pt x="225" y="449"/>
                    <a:pt x="226" y="448"/>
                    <a:pt x="226" y="449"/>
                  </a:cubicBezTo>
                  <a:cubicBezTo>
                    <a:pt x="226" y="448"/>
                    <a:pt x="225" y="450"/>
                    <a:pt x="225" y="450"/>
                  </a:cubicBezTo>
                  <a:cubicBezTo>
                    <a:pt x="225" y="451"/>
                    <a:pt x="226" y="449"/>
                    <a:pt x="226" y="449"/>
                  </a:cubicBezTo>
                  <a:cubicBezTo>
                    <a:pt x="225" y="452"/>
                    <a:pt x="229" y="450"/>
                    <a:pt x="229" y="452"/>
                  </a:cubicBezTo>
                  <a:cubicBezTo>
                    <a:pt x="229" y="451"/>
                    <a:pt x="228" y="452"/>
                    <a:pt x="227" y="452"/>
                  </a:cubicBezTo>
                  <a:cubicBezTo>
                    <a:pt x="228" y="452"/>
                    <a:pt x="229" y="452"/>
                    <a:pt x="232" y="452"/>
                  </a:cubicBezTo>
                  <a:cubicBezTo>
                    <a:pt x="230" y="453"/>
                    <a:pt x="230" y="453"/>
                    <a:pt x="230" y="453"/>
                  </a:cubicBezTo>
                  <a:cubicBezTo>
                    <a:pt x="230" y="453"/>
                    <a:pt x="231" y="453"/>
                    <a:pt x="232" y="453"/>
                  </a:cubicBezTo>
                  <a:cubicBezTo>
                    <a:pt x="233" y="452"/>
                    <a:pt x="234" y="452"/>
                    <a:pt x="234" y="452"/>
                  </a:cubicBezTo>
                  <a:cubicBezTo>
                    <a:pt x="234" y="452"/>
                    <a:pt x="234" y="452"/>
                    <a:pt x="234" y="452"/>
                  </a:cubicBezTo>
                  <a:cubicBezTo>
                    <a:pt x="235" y="453"/>
                    <a:pt x="235" y="452"/>
                    <a:pt x="236" y="453"/>
                  </a:cubicBezTo>
                  <a:cubicBezTo>
                    <a:pt x="235" y="454"/>
                    <a:pt x="235" y="453"/>
                    <a:pt x="234" y="454"/>
                  </a:cubicBezTo>
                  <a:cubicBezTo>
                    <a:pt x="232" y="455"/>
                    <a:pt x="233" y="456"/>
                    <a:pt x="233" y="456"/>
                  </a:cubicBezTo>
                  <a:cubicBezTo>
                    <a:pt x="235" y="456"/>
                    <a:pt x="235" y="456"/>
                    <a:pt x="235" y="456"/>
                  </a:cubicBezTo>
                  <a:cubicBezTo>
                    <a:pt x="236" y="456"/>
                    <a:pt x="234" y="457"/>
                    <a:pt x="234" y="457"/>
                  </a:cubicBezTo>
                  <a:cubicBezTo>
                    <a:pt x="239" y="456"/>
                    <a:pt x="239" y="456"/>
                    <a:pt x="239" y="456"/>
                  </a:cubicBezTo>
                  <a:cubicBezTo>
                    <a:pt x="238" y="456"/>
                    <a:pt x="237" y="458"/>
                    <a:pt x="236" y="457"/>
                  </a:cubicBezTo>
                  <a:cubicBezTo>
                    <a:pt x="237" y="458"/>
                    <a:pt x="240" y="458"/>
                    <a:pt x="241" y="458"/>
                  </a:cubicBezTo>
                  <a:cubicBezTo>
                    <a:pt x="241" y="459"/>
                    <a:pt x="243" y="459"/>
                    <a:pt x="243" y="460"/>
                  </a:cubicBezTo>
                  <a:cubicBezTo>
                    <a:pt x="242" y="460"/>
                    <a:pt x="243" y="459"/>
                    <a:pt x="242" y="460"/>
                  </a:cubicBezTo>
                  <a:cubicBezTo>
                    <a:pt x="240" y="461"/>
                    <a:pt x="240" y="461"/>
                    <a:pt x="240" y="461"/>
                  </a:cubicBezTo>
                  <a:cubicBezTo>
                    <a:pt x="240" y="460"/>
                    <a:pt x="238" y="461"/>
                    <a:pt x="237" y="461"/>
                  </a:cubicBezTo>
                  <a:cubicBezTo>
                    <a:pt x="238" y="462"/>
                    <a:pt x="238" y="463"/>
                    <a:pt x="237" y="464"/>
                  </a:cubicBezTo>
                  <a:cubicBezTo>
                    <a:pt x="240" y="463"/>
                    <a:pt x="239" y="465"/>
                    <a:pt x="242" y="465"/>
                  </a:cubicBezTo>
                  <a:cubicBezTo>
                    <a:pt x="242" y="466"/>
                    <a:pt x="240" y="466"/>
                    <a:pt x="239" y="466"/>
                  </a:cubicBezTo>
                  <a:cubicBezTo>
                    <a:pt x="240" y="467"/>
                    <a:pt x="240" y="468"/>
                    <a:pt x="240" y="469"/>
                  </a:cubicBezTo>
                  <a:cubicBezTo>
                    <a:pt x="240" y="469"/>
                    <a:pt x="240" y="469"/>
                    <a:pt x="240" y="469"/>
                  </a:cubicBezTo>
                  <a:cubicBezTo>
                    <a:pt x="240" y="470"/>
                    <a:pt x="240" y="472"/>
                    <a:pt x="242" y="472"/>
                  </a:cubicBezTo>
                  <a:cubicBezTo>
                    <a:pt x="241" y="472"/>
                    <a:pt x="241" y="472"/>
                    <a:pt x="241" y="472"/>
                  </a:cubicBezTo>
                  <a:cubicBezTo>
                    <a:pt x="240" y="473"/>
                    <a:pt x="244" y="472"/>
                    <a:pt x="243" y="474"/>
                  </a:cubicBezTo>
                  <a:cubicBezTo>
                    <a:pt x="242" y="473"/>
                    <a:pt x="242" y="473"/>
                    <a:pt x="242" y="473"/>
                  </a:cubicBezTo>
                  <a:cubicBezTo>
                    <a:pt x="243" y="474"/>
                    <a:pt x="241" y="475"/>
                    <a:pt x="243" y="476"/>
                  </a:cubicBezTo>
                  <a:cubicBezTo>
                    <a:pt x="242" y="476"/>
                    <a:pt x="242" y="476"/>
                    <a:pt x="241" y="475"/>
                  </a:cubicBezTo>
                  <a:cubicBezTo>
                    <a:pt x="242" y="476"/>
                    <a:pt x="242" y="477"/>
                    <a:pt x="243" y="478"/>
                  </a:cubicBezTo>
                  <a:cubicBezTo>
                    <a:pt x="241" y="478"/>
                    <a:pt x="241" y="478"/>
                    <a:pt x="241" y="478"/>
                  </a:cubicBezTo>
                  <a:cubicBezTo>
                    <a:pt x="240" y="478"/>
                    <a:pt x="244" y="478"/>
                    <a:pt x="243" y="479"/>
                  </a:cubicBezTo>
                  <a:cubicBezTo>
                    <a:pt x="243" y="479"/>
                    <a:pt x="242" y="480"/>
                    <a:pt x="242" y="480"/>
                  </a:cubicBezTo>
                  <a:cubicBezTo>
                    <a:pt x="243" y="480"/>
                    <a:pt x="243" y="481"/>
                    <a:pt x="243" y="481"/>
                  </a:cubicBezTo>
                  <a:cubicBezTo>
                    <a:pt x="241" y="482"/>
                    <a:pt x="241" y="482"/>
                    <a:pt x="241" y="482"/>
                  </a:cubicBezTo>
                  <a:cubicBezTo>
                    <a:pt x="241" y="486"/>
                    <a:pt x="241" y="490"/>
                    <a:pt x="243" y="494"/>
                  </a:cubicBezTo>
                  <a:cubicBezTo>
                    <a:pt x="240" y="494"/>
                    <a:pt x="241" y="493"/>
                    <a:pt x="240" y="493"/>
                  </a:cubicBezTo>
                  <a:cubicBezTo>
                    <a:pt x="242" y="493"/>
                    <a:pt x="240" y="494"/>
                    <a:pt x="241" y="495"/>
                  </a:cubicBezTo>
                  <a:cubicBezTo>
                    <a:pt x="241" y="495"/>
                    <a:pt x="241" y="495"/>
                    <a:pt x="241" y="495"/>
                  </a:cubicBezTo>
                  <a:cubicBezTo>
                    <a:pt x="241" y="496"/>
                    <a:pt x="240" y="496"/>
                    <a:pt x="240" y="497"/>
                  </a:cubicBezTo>
                  <a:cubicBezTo>
                    <a:pt x="241" y="497"/>
                    <a:pt x="241" y="497"/>
                    <a:pt x="241" y="497"/>
                  </a:cubicBezTo>
                  <a:cubicBezTo>
                    <a:pt x="242" y="497"/>
                    <a:pt x="238" y="498"/>
                    <a:pt x="241" y="498"/>
                  </a:cubicBezTo>
                  <a:cubicBezTo>
                    <a:pt x="239" y="499"/>
                    <a:pt x="239" y="499"/>
                    <a:pt x="239" y="499"/>
                  </a:cubicBezTo>
                  <a:cubicBezTo>
                    <a:pt x="242" y="499"/>
                    <a:pt x="238" y="499"/>
                    <a:pt x="240" y="500"/>
                  </a:cubicBezTo>
                  <a:cubicBezTo>
                    <a:pt x="240" y="500"/>
                    <a:pt x="240" y="500"/>
                    <a:pt x="240" y="500"/>
                  </a:cubicBezTo>
                  <a:cubicBezTo>
                    <a:pt x="239" y="501"/>
                    <a:pt x="243" y="502"/>
                    <a:pt x="241" y="502"/>
                  </a:cubicBezTo>
                  <a:cubicBezTo>
                    <a:pt x="241" y="503"/>
                    <a:pt x="242" y="504"/>
                    <a:pt x="244" y="504"/>
                  </a:cubicBezTo>
                  <a:cubicBezTo>
                    <a:pt x="241" y="504"/>
                    <a:pt x="241" y="504"/>
                    <a:pt x="241" y="504"/>
                  </a:cubicBezTo>
                  <a:cubicBezTo>
                    <a:pt x="242" y="507"/>
                    <a:pt x="241" y="511"/>
                    <a:pt x="244" y="513"/>
                  </a:cubicBezTo>
                  <a:cubicBezTo>
                    <a:pt x="243" y="513"/>
                    <a:pt x="243" y="513"/>
                    <a:pt x="243" y="513"/>
                  </a:cubicBezTo>
                  <a:cubicBezTo>
                    <a:pt x="245" y="515"/>
                    <a:pt x="241" y="517"/>
                    <a:pt x="245" y="518"/>
                  </a:cubicBezTo>
                  <a:cubicBezTo>
                    <a:pt x="247" y="518"/>
                    <a:pt x="247" y="518"/>
                    <a:pt x="247" y="518"/>
                  </a:cubicBezTo>
                  <a:cubicBezTo>
                    <a:pt x="244" y="519"/>
                    <a:pt x="244" y="519"/>
                    <a:pt x="244" y="519"/>
                  </a:cubicBezTo>
                  <a:cubicBezTo>
                    <a:pt x="246" y="519"/>
                    <a:pt x="245" y="520"/>
                    <a:pt x="247" y="521"/>
                  </a:cubicBezTo>
                  <a:cubicBezTo>
                    <a:pt x="245" y="521"/>
                    <a:pt x="245" y="521"/>
                    <a:pt x="245" y="521"/>
                  </a:cubicBezTo>
                  <a:cubicBezTo>
                    <a:pt x="245" y="521"/>
                    <a:pt x="247" y="522"/>
                    <a:pt x="247" y="523"/>
                  </a:cubicBezTo>
                  <a:cubicBezTo>
                    <a:pt x="246" y="523"/>
                    <a:pt x="246" y="523"/>
                    <a:pt x="246" y="523"/>
                  </a:cubicBezTo>
                  <a:cubicBezTo>
                    <a:pt x="243" y="527"/>
                    <a:pt x="241" y="532"/>
                    <a:pt x="246" y="534"/>
                  </a:cubicBezTo>
                  <a:cubicBezTo>
                    <a:pt x="247" y="535"/>
                    <a:pt x="243" y="535"/>
                    <a:pt x="244" y="536"/>
                  </a:cubicBezTo>
                  <a:cubicBezTo>
                    <a:pt x="247" y="538"/>
                    <a:pt x="245" y="541"/>
                    <a:pt x="247" y="543"/>
                  </a:cubicBezTo>
                  <a:cubicBezTo>
                    <a:pt x="246" y="546"/>
                    <a:pt x="244" y="545"/>
                    <a:pt x="243" y="548"/>
                  </a:cubicBezTo>
                  <a:cubicBezTo>
                    <a:pt x="243" y="547"/>
                    <a:pt x="243" y="547"/>
                    <a:pt x="243" y="547"/>
                  </a:cubicBezTo>
                  <a:cubicBezTo>
                    <a:pt x="242" y="549"/>
                    <a:pt x="241" y="547"/>
                    <a:pt x="240" y="546"/>
                  </a:cubicBezTo>
                  <a:cubicBezTo>
                    <a:pt x="240" y="547"/>
                    <a:pt x="239" y="547"/>
                    <a:pt x="240" y="549"/>
                  </a:cubicBezTo>
                  <a:cubicBezTo>
                    <a:pt x="239" y="550"/>
                    <a:pt x="238" y="546"/>
                    <a:pt x="238" y="547"/>
                  </a:cubicBezTo>
                  <a:cubicBezTo>
                    <a:pt x="238" y="546"/>
                    <a:pt x="238" y="548"/>
                    <a:pt x="238" y="548"/>
                  </a:cubicBezTo>
                  <a:cubicBezTo>
                    <a:pt x="236" y="550"/>
                    <a:pt x="238" y="546"/>
                    <a:pt x="235" y="545"/>
                  </a:cubicBezTo>
                  <a:cubicBezTo>
                    <a:pt x="232" y="546"/>
                    <a:pt x="228" y="548"/>
                    <a:pt x="225" y="547"/>
                  </a:cubicBezTo>
                  <a:cubicBezTo>
                    <a:pt x="225" y="547"/>
                    <a:pt x="225" y="549"/>
                    <a:pt x="225" y="549"/>
                  </a:cubicBezTo>
                  <a:cubicBezTo>
                    <a:pt x="224" y="546"/>
                    <a:pt x="224" y="550"/>
                    <a:pt x="223" y="549"/>
                  </a:cubicBezTo>
                  <a:cubicBezTo>
                    <a:pt x="223" y="548"/>
                    <a:pt x="223" y="548"/>
                    <a:pt x="223" y="547"/>
                  </a:cubicBezTo>
                  <a:cubicBezTo>
                    <a:pt x="222" y="546"/>
                    <a:pt x="220" y="548"/>
                    <a:pt x="219" y="547"/>
                  </a:cubicBezTo>
                  <a:cubicBezTo>
                    <a:pt x="218" y="549"/>
                    <a:pt x="216" y="546"/>
                    <a:pt x="215" y="548"/>
                  </a:cubicBezTo>
                  <a:cubicBezTo>
                    <a:pt x="215" y="546"/>
                    <a:pt x="214" y="547"/>
                    <a:pt x="214" y="546"/>
                  </a:cubicBezTo>
                  <a:cubicBezTo>
                    <a:pt x="213" y="550"/>
                    <a:pt x="211" y="545"/>
                    <a:pt x="210" y="547"/>
                  </a:cubicBezTo>
                  <a:cubicBezTo>
                    <a:pt x="210" y="547"/>
                    <a:pt x="210" y="547"/>
                    <a:pt x="210" y="547"/>
                  </a:cubicBezTo>
                  <a:cubicBezTo>
                    <a:pt x="206" y="547"/>
                    <a:pt x="202" y="547"/>
                    <a:pt x="198" y="549"/>
                  </a:cubicBezTo>
                  <a:cubicBezTo>
                    <a:pt x="195" y="549"/>
                    <a:pt x="193" y="546"/>
                    <a:pt x="190" y="547"/>
                  </a:cubicBezTo>
                  <a:cubicBezTo>
                    <a:pt x="190" y="548"/>
                    <a:pt x="190" y="549"/>
                    <a:pt x="190" y="549"/>
                  </a:cubicBezTo>
                  <a:cubicBezTo>
                    <a:pt x="189" y="549"/>
                    <a:pt x="190" y="548"/>
                    <a:pt x="190" y="547"/>
                  </a:cubicBezTo>
                  <a:cubicBezTo>
                    <a:pt x="188" y="549"/>
                    <a:pt x="187" y="547"/>
                    <a:pt x="185" y="547"/>
                  </a:cubicBezTo>
                  <a:cubicBezTo>
                    <a:pt x="185" y="548"/>
                    <a:pt x="184" y="548"/>
                    <a:pt x="185" y="549"/>
                  </a:cubicBezTo>
                  <a:cubicBezTo>
                    <a:pt x="183" y="546"/>
                    <a:pt x="181" y="550"/>
                    <a:pt x="179" y="548"/>
                  </a:cubicBezTo>
                  <a:cubicBezTo>
                    <a:pt x="179" y="552"/>
                    <a:pt x="178" y="550"/>
                    <a:pt x="177" y="551"/>
                  </a:cubicBezTo>
                  <a:cubicBezTo>
                    <a:pt x="177" y="551"/>
                    <a:pt x="177" y="550"/>
                    <a:pt x="177" y="549"/>
                  </a:cubicBezTo>
                  <a:cubicBezTo>
                    <a:pt x="175" y="550"/>
                    <a:pt x="175" y="550"/>
                    <a:pt x="173" y="549"/>
                  </a:cubicBezTo>
                  <a:cubicBezTo>
                    <a:pt x="172" y="549"/>
                    <a:pt x="172" y="551"/>
                    <a:pt x="171" y="551"/>
                  </a:cubicBezTo>
                  <a:cubicBezTo>
                    <a:pt x="171" y="548"/>
                    <a:pt x="170" y="550"/>
                    <a:pt x="169" y="550"/>
                  </a:cubicBezTo>
                  <a:cubicBezTo>
                    <a:pt x="169" y="552"/>
                    <a:pt x="168" y="553"/>
                    <a:pt x="167" y="552"/>
                  </a:cubicBezTo>
                  <a:cubicBezTo>
                    <a:pt x="168" y="549"/>
                    <a:pt x="168" y="549"/>
                    <a:pt x="168" y="549"/>
                  </a:cubicBezTo>
                  <a:cubicBezTo>
                    <a:pt x="165" y="551"/>
                    <a:pt x="162" y="548"/>
                    <a:pt x="159" y="551"/>
                  </a:cubicBezTo>
                  <a:cubicBezTo>
                    <a:pt x="159" y="549"/>
                    <a:pt x="159" y="549"/>
                    <a:pt x="159" y="549"/>
                  </a:cubicBezTo>
                  <a:cubicBezTo>
                    <a:pt x="156" y="550"/>
                    <a:pt x="154" y="548"/>
                    <a:pt x="151" y="549"/>
                  </a:cubicBezTo>
                  <a:cubicBezTo>
                    <a:pt x="150" y="548"/>
                    <a:pt x="150" y="547"/>
                    <a:pt x="149" y="547"/>
                  </a:cubicBezTo>
                  <a:cubicBezTo>
                    <a:pt x="148" y="548"/>
                    <a:pt x="148" y="548"/>
                    <a:pt x="146" y="549"/>
                  </a:cubicBezTo>
                  <a:cubicBezTo>
                    <a:pt x="146" y="549"/>
                    <a:pt x="146" y="548"/>
                    <a:pt x="147" y="547"/>
                  </a:cubicBezTo>
                  <a:cubicBezTo>
                    <a:pt x="146" y="546"/>
                    <a:pt x="147" y="544"/>
                    <a:pt x="145" y="545"/>
                  </a:cubicBezTo>
                  <a:cubicBezTo>
                    <a:pt x="146" y="545"/>
                    <a:pt x="146" y="545"/>
                    <a:pt x="146" y="545"/>
                  </a:cubicBezTo>
                  <a:cubicBezTo>
                    <a:pt x="145" y="545"/>
                    <a:pt x="143" y="545"/>
                    <a:pt x="144" y="544"/>
                  </a:cubicBezTo>
                  <a:cubicBezTo>
                    <a:pt x="143" y="544"/>
                    <a:pt x="142" y="543"/>
                    <a:pt x="140" y="544"/>
                  </a:cubicBezTo>
                  <a:cubicBezTo>
                    <a:pt x="140" y="543"/>
                    <a:pt x="143" y="543"/>
                    <a:pt x="141" y="543"/>
                  </a:cubicBezTo>
                  <a:cubicBezTo>
                    <a:pt x="143" y="543"/>
                    <a:pt x="143" y="543"/>
                    <a:pt x="143" y="543"/>
                  </a:cubicBezTo>
                  <a:cubicBezTo>
                    <a:pt x="143" y="541"/>
                    <a:pt x="142" y="539"/>
                    <a:pt x="142" y="537"/>
                  </a:cubicBezTo>
                  <a:cubicBezTo>
                    <a:pt x="145" y="537"/>
                    <a:pt x="142" y="534"/>
                    <a:pt x="144" y="534"/>
                  </a:cubicBezTo>
                  <a:cubicBezTo>
                    <a:pt x="143" y="533"/>
                    <a:pt x="146" y="532"/>
                    <a:pt x="143" y="530"/>
                  </a:cubicBezTo>
                  <a:cubicBezTo>
                    <a:pt x="144" y="531"/>
                    <a:pt x="144" y="531"/>
                    <a:pt x="144" y="531"/>
                  </a:cubicBezTo>
                  <a:cubicBezTo>
                    <a:pt x="145" y="530"/>
                    <a:pt x="146" y="528"/>
                    <a:pt x="147" y="527"/>
                  </a:cubicBezTo>
                  <a:cubicBezTo>
                    <a:pt x="148" y="527"/>
                    <a:pt x="146" y="526"/>
                    <a:pt x="146" y="525"/>
                  </a:cubicBezTo>
                  <a:cubicBezTo>
                    <a:pt x="147" y="525"/>
                    <a:pt x="147" y="525"/>
                    <a:pt x="147" y="525"/>
                  </a:cubicBezTo>
                  <a:cubicBezTo>
                    <a:pt x="147" y="524"/>
                    <a:pt x="145" y="523"/>
                    <a:pt x="145" y="522"/>
                  </a:cubicBezTo>
                  <a:cubicBezTo>
                    <a:pt x="146" y="522"/>
                    <a:pt x="145" y="521"/>
                    <a:pt x="146" y="521"/>
                  </a:cubicBezTo>
                  <a:cubicBezTo>
                    <a:pt x="146" y="522"/>
                    <a:pt x="147" y="523"/>
                    <a:pt x="149" y="525"/>
                  </a:cubicBezTo>
                  <a:cubicBezTo>
                    <a:pt x="150" y="525"/>
                    <a:pt x="147" y="522"/>
                    <a:pt x="149" y="523"/>
                  </a:cubicBezTo>
                  <a:cubicBezTo>
                    <a:pt x="150" y="522"/>
                    <a:pt x="150" y="521"/>
                    <a:pt x="149" y="520"/>
                  </a:cubicBezTo>
                  <a:cubicBezTo>
                    <a:pt x="149" y="521"/>
                    <a:pt x="150" y="520"/>
                    <a:pt x="150" y="521"/>
                  </a:cubicBezTo>
                  <a:cubicBezTo>
                    <a:pt x="151" y="521"/>
                    <a:pt x="151" y="520"/>
                    <a:pt x="151" y="520"/>
                  </a:cubicBezTo>
                  <a:cubicBezTo>
                    <a:pt x="150" y="520"/>
                    <a:pt x="150" y="520"/>
                    <a:pt x="150" y="520"/>
                  </a:cubicBezTo>
                  <a:cubicBezTo>
                    <a:pt x="149" y="519"/>
                    <a:pt x="150" y="518"/>
                    <a:pt x="148" y="517"/>
                  </a:cubicBezTo>
                  <a:cubicBezTo>
                    <a:pt x="148" y="517"/>
                    <a:pt x="149" y="518"/>
                    <a:pt x="148" y="518"/>
                  </a:cubicBezTo>
                  <a:cubicBezTo>
                    <a:pt x="147" y="517"/>
                    <a:pt x="148" y="516"/>
                    <a:pt x="149" y="516"/>
                  </a:cubicBezTo>
                  <a:cubicBezTo>
                    <a:pt x="150" y="517"/>
                    <a:pt x="150" y="519"/>
                    <a:pt x="151" y="519"/>
                  </a:cubicBezTo>
                  <a:cubicBezTo>
                    <a:pt x="150" y="515"/>
                    <a:pt x="150" y="515"/>
                    <a:pt x="150" y="515"/>
                  </a:cubicBezTo>
                  <a:cubicBezTo>
                    <a:pt x="150" y="516"/>
                    <a:pt x="149" y="516"/>
                    <a:pt x="148" y="515"/>
                  </a:cubicBezTo>
                  <a:cubicBezTo>
                    <a:pt x="148" y="516"/>
                    <a:pt x="148" y="516"/>
                    <a:pt x="148" y="516"/>
                  </a:cubicBezTo>
                  <a:cubicBezTo>
                    <a:pt x="147" y="515"/>
                    <a:pt x="147" y="515"/>
                    <a:pt x="147" y="515"/>
                  </a:cubicBezTo>
                  <a:cubicBezTo>
                    <a:pt x="147" y="516"/>
                    <a:pt x="145" y="516"/>
                    <a:pt x="145" y="517"/>
                  </a:cubicBezTo>
                  <a:cubicBezTo>
                    <a:pt x="147" y="518"/>
                    <a:pt x="147" y="518"/>
                    <a:pt x="147" y="518"/>
                  </a:cubicBezTo>
                  <a:cubicBezTo>
                    <a:pt x="146" y="519"/>
                    <a:pt x="147" y="521"/>
                    <a:pt x="146" y="520"/>
                  </a:cubicBezTo>
                  <a:cubicBezTo>
                    <a:pt x="145" y="519"/>
                    <a:pt x="145" y="519"/>
                    <a:pt x="144" y="519"/>
                  </a:cubicBezTo>
                  <a:cubicBezTo>
                    <a:pt x="144" y="519"/>
                    <a:pt x="144" y="519"/>
                    <a:pt x="144" y="519"/>
                  </a:cubicBezTo>
                  <a:cubicBezTo>
                    <a:pt x="142" y="518"/>
                    <a:pt x="142" y="518"/>
                    <a:pt x="142" y="518"/>
                  </a:cubicBezTo>
                  <a:cubicBezTo>
                    <a:pt x="145" y="520"/>
                    <a:pt x="142" y="520"/>
                    <a:pt x="142" y="521"/>
                  </a:cubicBezTo>
                  <a:cubicBezTo>
                    <a:pt x="142" y="520"/>
                    <a:pt x="142" y="520"/>
                    <a:pt x="142" y="520"/>
                  </a:cubicBezTo>
                  <a:cubicBezTo>
                    <a:pt x="140" y="521"/>
                    <a:pt x="143" y="521"/>
                    <a:pt x="143" y="522"/>
                  </a:cubicBezTo>
                  <a:cubicBezTo>
                    <a:pt x="142" y="522"/>
                    <a:pt x="140" y="520"/>
                    <a:pt x="139" y="520"/>
                  </a:cubicBezTo>
                  <a:cubicBezTo>
                    <a:pt x="138" y="521"/>
                    <a:pt x="139" y="524"/>
                    <a:pt x="137" y="524"/>
                  </a:cubicBezTo>
                  <a:cubicBezTo>
                    <a:pt x="136" y="525"/>
                    <a:pt x="137" y="526"/>
                    <a:pt x="137" y="528"/>
                  </a:cubicBezTo>
                  <a:cubicBezTo>
                    <a:pt x="137" y="529"/>
                    <a:pt x="135" y="527"/>
                    <a:pt x="136" y="528"/>
                  </a:cubicBezTo>
                  <a:cubicBezTo>
                    <a:pt x="135" y="527"/>
                    <a:pt x="134" y="527"/>
                    <a:pt x="133" y="527"/>
                  </a:cubicBezTo>
                  <a:cubicBezTo>
                    <a:pt x="134" y="527"/>
                    <a:pt x="132" y="528"/>
                    <a:pt x="135" y="529"/>
                  </a:cubicBezTo>
                  <a:cubicBezTo>
                    <a:pt x="133" y="529"/>
                    <a:pt x="132" y="532"/>
                    <a:pt x="133" y="533"/>
                  </a:cubicBezTo>
                  <a:cubicBezTo>
                    <a:pt x="133" y="533"/>
                    <a:pt x="131" y="532"/>
                    <a:pt x="130" y="532"/>
                  </a:cubicBezTo>
                  <a:cubicBezTo>
                    <a:pt x="131" y="534"/>
                    <a:pt x="132" y="535"/>
                    <a:pt x="131" y="536"/>
                  </a:cubicBezTo>
                  <a:cubicBezTo>
                    <a:pt x="133" y="537"/>
                    <a:pt x="133" y="536"/>
                    <a:pt x="135" y="537"/>
                  </a:cubicBezTo>
                  <a:cubicBezTo>
                    <a:pt x="135" y="537"/>
                    <a:pt x="136" y="537"/>
                    <a:pt x="136" y="537"/>
                  </a:cubicBezTo>
                  <a:cubicBezTo>
                    <a:pt x="134" y="537"/>
                    <a:pt x="131" y="537"/>
                    <a:pt x="131" y="538"/>
                  </a:cubicBezTo>
                  <a:cubicBezTo>
                    <a:pt x="128" y="538"/>
                    <a:pt x="132" y="536"/>
                    <a:pt x="129" y="536"/>
                  </a:cubicBezTo>
                  <a:cubicBezTo>
                    <a:pt x="126" y="535"/>
                    <a:pt x="127" y="533"/>
                    <a:pt x="128" y="533"/>
                  </a:cubicBezTo>
                  <a:cubicBezTo>
                    <a:pt x="126" y="531"/>
                    <a:pt x="128" y="533"/>
                    <a:pt x="126" y="533"/>
                  </a:cubicBezTo>
                  <a:cubicBezTo>
                    <a:pt x="126" y="534"/>
                    <a:pt x="127" y="535"/>
                    <a:pt x="127" y="536"/>
                  </a:cubicBezTo>
                  <a:cubicBezTo>
                    <a:pt x="128" y="537"/>
                    <a:pt x="128" y="536"/>
                    <a:pt x="129" y="537"/>
                  </a:cubicBezTo>
                  <a:cubicBezTo>
                    <a:pt x="131" y="539"/>
                    <a:pt x="127" y="539"/>
                    <a:pt x="127" y="539"/>
                  </a:cubicBezTo>
                  <a:cubicBezTo>
                    <a:pt x="126" y="538"/>
                    <a:pt x="126" y="538"/>
                    <a:pt x="126" y="538"/>
                  </a:cubicBezTo>
                  <a:cubicBezTo>
                    <a:pt x="125" y="539"/>
                    <a:pt x="127" y="540"/>
                    <a:pt x="127" y="541"/>
                  </a:cubicBezTo>
                  <a:cubicBezTo>
                    <a:pt x="124" y="541"/>
                    <a:pt x="126" y="539"/>
                    <a:pt x="124" y="538"/>
                  </a:cubicBezTo>
                  <a:cubicBezTo>
                    <a:pt x="122" y="539"/>
                    <a:pt x="122" y="539"/>
                    <a:pt x="122" y="539"/>
                  </a:cubicBezTo>
                  <a:cubicBezTo>
                    <a:pt x="122" y="542"/>
                    <a:pt x="125" y="540"/>
                    <a:pt x="124" y="542"/>
                  </a:cubicBezTo>
                  <a:cubicBezTo>
                    <a:pt x="123" y="542"/>
                    <a:pt x="123" y="542"/>
                    <a:pt x="123" y="542"/>
                  </a:cubicBezTo>
                  <a:cubicBezTo>
                    <a:pt x="124" y="543"/>
                    <a:pt x="124" y="543"/>
                    <a:pt x="124" y="543"/>
                  </a:cubicBezTo>
                  <a:cubicBezTo>
                    <a:pt x="125" y="543"/>
                    <a:pt x="127" y="543"/>
                    <a:pt x="126" y="542"/>
                  </a:cubicBezTo>
                  <a:cubicBezTo>
                    <a:pt x="130" y="542"/>
                    <a:pt x="127" y="543"/>
                    <a:pt x="128" y="544"/>
                  </a:cubicBezTo>
                  <a:cubicBezTo>
                    <a:pt x="130" y="545"/>
                    <a:pt x="127" y="544"/>
                    <a:pt x="129" y="543"/>
                  </a:cubicBezTo>
                  <a:cubicBezTo>
                    <a:pt x="131" y="543"/>
                    <a:pt x="131" y="544"/>
                    <a:pt x="131" y="545"/>
                  </a:cubicBezTo>
                  <a:cubicBezTo>
                    <a:pt x="132" y="546"/>
                    <a:pt x="130" y="546"/>
                    <a:pt x="129" y="547"/>
                  </a:cubicBezTo>
                  <a:cubicBezTo>
                    <a:pt x="128" y="546"/>
                    <a:pt x="128" y="545"/>
                    <a:pt x="129" y="545"/>
                  </a:cubicBezTo>
                  <a:cubicBezTo>
                    <a:pt x="127" y="544"/>
                    <a:pt x="125" y="547"/>
                    <a:pt x="124" y="546"/>
                  </a:cubicBezTo>
                  <a:cubicBezTo>
                    <a:pt x="123" y="548"/>
                    <a:pt x="125" y="547"/>
                    <a:pt x="126" y="548"/>
                  </a:cubicBezTo>
                  <a:cubicBezTo>
                    <a:pt x="126" y="547"/>
                    <a:pt x="128" y="547"/>
                    <a:pt x="128" y="547"/>
                  </a:cubicBezTo>
                  <a:cubicBezTo>
                    <a:pt x="133" y="548"/>
                    <a:pt x="125" y="549"/>
                    <a:pt x="127" y="551"/>
                  </a:cubicBezTo>
                  <a:cubicBezTo>
                    <a:pt x="130" y="550"/>
                    <a:pt x="132" y="552"/>
                    <a:pt x="134" y="549"/>
                  </a:cubicBezTo>
                  <a:cubicBezTo>
                    <a:pt x="135" y="549"/>
                    <a:pt x="136" y="550"/>
                    <a:pt x="136" y="550"/>
                  </a:cubicBezTo>
                  <a:cubicBezTo>
                    <a:pt x="134" y="551"/>
                    <a:pt x="135" y="552"/>
                    <a:pt x="133" y="552"/>
                  </a:cubicBezTo>
                  <a:cubicBezTo>
                    <a:pt x="133" y="553"/>
                    <a:pt x="133" y="553"/>
                    <a:pt x="133" y="553"/>
                  </a:cubicBezTo>
                  <a:cubicBezTo>
                    <a:pt x="130" y="553"/>
                    <a:pt x="130" y="553"/>
                    <a:pt x="130" y="553"/>
                  </a:cubicBezTo>
                  <a:cubicBezTo>
                    <a:pt x="130" y="554"/>
                    <a:pt x="129" y="557"/>
                    <a:pt x="129" y="558"/>
                  </a:cubicBezTo>
                  <a:cubicBezTo>
                    <a:pt x="130" y="558"/>
                    <a:pt x="130" y="556"/>
                    <a:pt x="131" y="557"/>
                  </a:cubicBezTo>
                  <a:cubicBezTo>
                    <a:pt x="130" y="557"/>
                    <a:pt x="130" y="559"/>
                    <a:pt x="131" y="559"/>
                  </a:cubicBezTo>
                  <a:cubicBezTo>
                    <a:pt x="130" y="558"/>
                    <a:pt x="133" y="557"/>
                    <a:pt x="134" y="557"/>
                  </a:cubicBezTo>
                  <a:cubicBezTo>
                    <a:pt x="134" y="558"/>
                    <a:pt x="134" y="560"/>
                    <a:pt x="133" y="560"/>
                  </a:cubicBezTo>
                  <a:cubicBezTo>
                    <a:pt x="131" y="561"/>
                    <a:pt x="131" y="561"/>
                    <a:pt x="131" y="561"/>
                  </a:cubicBezTo>
                  <a:cubicBezTo>
                    <a:pt x="133" y="560"/>
                    <a:pt x="131" y="562"/>
                    <a:pt x="132" y="562"/>
                  </a:cubicBezTo>
                  <a:cubicBezTo>
                    <a:pt x="133" y="561"/>
                    <a:pt x="135" y="560"/>
                    <a:pt x="136" y="559"/>
                  </a:cubicBezTo>
                  <a:cubicBezTo>
                    <a:pt x="137" y="559"/>
                    <a:pt x="136" y="561"/>
                    <a:pt x="137" y="561"/>
                  </a:cubicBezTo>
                  <a:cubicBezTo>
                    <a:pt x="135" y="561"/>
                    <a:pt x="135" y="561"/>
                    <a:pt x="135" y="561"/>
                  </a:cubicBezTo>
                  <a:cubicBezTo>
                    <a:pt x="136" y="562"/>
                    <a:pt x="133" y="564"/>
                    <a:pt x="135" y="564"/>
                  </a:cubicBezTo>
                  <a:cubicBezTo>
                    <a:pt x="136" y="563"/>
                    <a:pt x="136" y="563"/>
                    <a:pt x="136" y="563"/>
                  </a:cubicBezTo>
                  <a:cubicBezTo>
                    <a:pt x="136" y="564"/>
                    <a:pt x="136" y="564"/>
                    <a:pt x="135" y="564"/>
                  </a:cubicBezTo>
                  <a:close/>
                  <a:moveTo>
                    <a:pt x="181" y="303"/>
                  </a:move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lose/>
                  <a:moveTo>
                    <a:pt x="191" y="308"/>
                  </a:moveTo>
                  <a:cubicBezTo>
                    <a:pt x="190" y="307"/>
                    <a:pt x="190" y="306"/>
                    <a:pt x="190" y="306"/>
                  </a:cubicBezTo>
                  <a:cubicBezTo>
                    <a:pt x="191" y="308"/>
                    <a:pt x="191" y="308"/>
                    <a:pt x="191" y="308"/>
                  </a:cubicBezTo>
                  <a:cubicBezTo>
                    <a:pt x="191" y="308"/>
                    <a:pt x="191" y="308"/>
                    <a:pt x="191" y="308"/>
                  </a:cubicBezTo>
                  <a:close/>
                  <a:moveTo>
                    <a:pt x="199" y="323"/>
                  </a:moveTo>
                  <a:cubicBezTo>
                    <a:pt x="199" y="323"/>
                    <a:pt x="199" y="323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200" y="324"/>
                    <a:pt x="200" y="324"/>
                  </a:cubicBezTo>
                  <a:cubicBezTo>
                    <a:pt x="200" y="324"/>
                    <a:pt x="200" y="324"/>
                    <a:pt x="200" y="324"/>
                  </a:cubicBezTo>
                  <a:cubicBezTo>
                    <a:pt x="198" y="324"/>
                    <a:pt x="198" y="324"/>
                    <a:pt x="199" y="323"/>
                  </a:cubicBezTo>
                  <a:close/>
                  <a:moveTo>
                    <a:pt x="198" y="307"/>
                  </a:moveTo>
                  <a:cubicBezTo>
                    <a:pt x="198" y="307"/>
                    <a:pt x="198" y="307"/>
                    <a:pt x="198" y="307"/>
                  </a:cubicBezTo>
                  <a:cubicBezTo>
                    <a:pt x="198" y="307"/>
                    <a:pt x="198" y="306"/>
                    <a:pt x="198" y="306"/>
                  </a:cubicBezTo>
                  <a:cubicBezTo>
                    <a:pt x="198" y="307"/>
                    <a:pt x="198" y="307"/>
                    <a:pt x="198" y="307"/>
                  </a:cubicBezTo>
                  <a:cubicBezTo>
                    <a:pt x="197" y="308"/>
                    <a:pt x="197" y="304"/>
                    <a:pt x="197" y="307"/>
                  </a:cubicBezTo>
                  <a:cubicBezTo>
                    <a:pt x="197" y="305"/>
                    <a:pt x="197" y="305"/>
                    <a:pt x="197" y="305"/>
                  </a:cubicBezTo>
                  <a:cubicBezTo>
                    <a:pt x="196" y="308"/>
                    <a:pt x="196" y="304"/>
                    <a:pt x="196" y="306"/>
                  </a:cubicBezTo>
                  <a:cubicBezTo>
                    <a:pt x="196" y="306"/>
                    <a:pt x="196" y="306"/>
                    <a:pt x="196" y="306"/>
                  </a:cubicBezTo>
                  <a:cubicBezTo>
                    <a:pt x="195" y="305"/>
                    <a:pt x="194" y="309"/>
                    <a:pt x="194" y="307"/>
                  </a:cubicBezTo>
                  <a:cubicBezTo>
                    <a:pt x="194" y="307"/>
                    <a:pt x="193" y="307"/>
                    <a:pt x="193" y="309"/>
                  </a:cubicBezTo>
                  <a:cubicBezTo>
                    <a:pt x="193" y="307"/>
                    <a:pt x="193" y="307"/>
                    <a:pt x="193" y="307"/>
                  </a:cubicBezTo>
                  <a:cubicBezTo>
                    <a:pt x="192" y="307"/>
                    <a:pt x="192" y="307"/>
                    <a:pt x="191" y="308"/>
                  </a:cubicBezTo>
                  <a:cubicBezTo>
                    <a:pt x="191" y="307"/>
                    <a:pt x="191" y="307"/>
                    <a:pt x="191" y="307"/>
                  </a:cubicBezTo>
                  <a:cubicBezTo>
                    <a:pt x="190" y="306"/>
                    <a:pt x="189" y="304"/>
                    <a:pt x="189" y="304"/>
                  </a:cubicBezTo>
                  <a:cubicBezTo>
                    <a:pt x="188" y="302"/>
                    <a:pt x="189" y="304"/>
                    <a:pt x="189" y="303"/>
                  </a:cubicBezTo>
                  <a:cubicBezTo>
                    <a:pt x="189" y="302"/>
                    <a:pt x="189" y="303"/>
                    <a:pt x="188" y="302"/>
                  </a:cubicBezTo>
                  <a:cubicBezTo>
                    <a:pt x="188" y="300"/>
                    <a:pt x="188" y="300"/>
                    <a:pt x="188" y="300"/>
                  </a:cubicBezTo>
                  <a:cubicBezTo>
                    <a:pt x="188" y="300"/>
                    <a:pt x="189" y="302"/>
                    <a:pt x="190" y="303"/>
                  </a:cubicBezTo>
                  <a:cubicBezTo>
                    <a:pt x="190" y="303"/>
                    <a:pt x="190" y="303"/>
                    <a:pt x="189" y="302"/>
                  </a:cubicBezTo>
                  <a:cubicBezTo>
                    <a:pt x="190" y="304"/>
                    <a:pt x="191" y="305"/>
                    <a:pt x="191" y="307"/>
                  </a:cubicBezTo>
                  <a:cubicBezTo>
                    <a:pt x="192" y="308"/>
                    <a:pt x="190" y="305"/>
                    <a:pt x="191" y="305"/>
                  </a:cubicBezTo>
                  <a:cubicBezTo>
                    <a:pt x="191" y="306"/>
                    <a:pt x="190" y="304"/>
                    <a:pt x="190" y="303"/>
                  </a:cubicBezTo>
                  <a:cubicBezTo>
                    <a:pt x="188" y="298"/>
                    <a:pt x="192" y="306"/>
                    <a:pt x="192" y="305"/>
                  </a:cubicBezTo>
                  <a:cubicBezTo>
                    <a:pt x="190" y="302"/>
                    <a:pt x="191" y="301"/>
                    <a:pt x="189" y="298"/>
                  </a:cubicBezTo>
                  <a:cubicBezTo>
                    <a:pt x="189" y="297"/>
                    <a:pt x="189" y="296"/>
                    <a:pt x="189" y="297"/>
                  </a:cubicBezTo>
                  <a:cubicBezTo>
                    <a:pt x="190" y="299"/>
                    <a:pt x="190" y="298"/>
                    <a:pt x="190" y="300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302"/>
                    <a:pt x="191" y="302"/>
                    <a:pt x="191" y="302"/>
                  </a:cubicBezTo>
                  <a:cubicBezTo>
                    <a:pt x="193" y="306"/>
                    <a:pt x="193" y="306"/>
                    <a:pt x="193" y="306"/>
                  </a:cubicBezTo>
                  <a:cubicBezTo>
                    <a:pt x="193" y="305"/>
                    <a:pt x="192" y="304"/>
                    <a:pt x="193" y="303"/>
                  </a:cubicBezTo>
                  <a:cubicBezTo>
                    <a:pt x="193" y="304"/>
                    <a:pt x="193" y="305"/>
                    <a:pt x="193" y="305"/>
                  </a:cubicBezTo>
                  <a:cubicBezTo>
                    <a:pt x="193" y="304"/>
                    <a:pt x="192" y="302"/>
                    <a:pt x="192" y="302"/>
                  </a:cubicBezTo>
                  <a:cubicBezTo>
                    <a:pt x="193" y="301"/>
                    <a:pt x="194" y="303"/>
                    <a:pt x="194" y="304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94" y="304"/>
                    <a:pt x="194" y="306"/>
                    <a:pt x="194" y="306"/>
                  </a:cubicBezTo>
                  <a:cubicBezTo>
                    <a:pt x="194" y="304"/>
                    <a:pt x="194" y="303"/>
                    <a:pt x="193" y="301"/>
                  </a:cubicBezTo>
                  <a:cubicBezTo>
                    <a:pt x="193" y="301"/>
                    <a:pt x="194" y="302"/>
                    <a:pt x="194" y="302"/>
                  </a:cubicBezTo>
                  <a:cubicBezTo>
                    <a:pt x="194" y="303"/>
                    <a:pt x="194" y="303"/>
                    <a:pt x="194" y="303"/>
                  </a:cubicBezTo>
                  <a:cubicBezTo>
                    <a:pt x="194" y="303"/>
                    <a:pt x="195" y="306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5" y="304"/>
                    <a:pt x="195" y="305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6" y="305"/>
                    <a:pt x="196" y="305"/>
                    <a:pt x="196" y="305"/>
                  </a:cubicBezTo>
                  <a:cubicBezTo>
                    <a:pt x="196" y="304"/>
                    <a:pt x="195" y="302"/>
                    <a:pt x="196" y="304"/>
                  </a:cubicBezTo>
                  <a:cubicBezTo>
                    <a:pt x="195" y="301"/>
                    <a:pt x="196" y="304"/>
                    <a:pt x="195" y="303"/>
                  </a:cubicBezTo>
                  <a:cubicBezTo>
                    <a:pt x="194" y="301"/>
                    <a:pt x="195" y="301"/>
                    <a:pt x="195" y="301"/>
                  </a:cubicBezTo>
                  <a:cubicBezTo>
                    <a:pt x="196" y="303"/>
                    <a:pt x="195" y="301"/>
                    <a:pt x="196" y="301"/>
                  </a:cubicBezTo>
                  <a:cubicBezTo>
                    <a:pt x="196" y="302"/>
                    <a:pt x="196" y="302"/>
                    <a:pt x="196" y="303"/>
                  </a:cubicBezTo>
                  <a:cubicBezTo>
                    <a:pt x="196" y="301"/>
                    <a:pt x="196" y="301"/>
                    <a:pt x="196" y="301"/>
                  </a:cubicBezTo>
                  <a:cubicBezTo>
                    <a:pt x="197" y="304"/>
                    <a:pt x="196" y="300"/>
                    <a:pt x="197" y="301"/>
                  </a:cubicBezTo>
                  <a:cubicBezTo>
                    <a:pt x="197" y="302"/>
                    <a:pt x="197" y="303"/>
                    <a:pt x="198" y="304"/>
                  </a:cubicBezTo>
                  <a:cubicBezTo>
                    <a:pt x="197" y="301"/>
                    <a:pt x="197" y="301"/>
                    <a:pt x="196" y="299"/>
                  </a:cubicBezTo>
                  <a:cubicBezTo>
                    <a:pt x="197" y="300"/>
                    <a:pt x="197" y="302"/>
                    <a:pt x="198" y="304"/>
                  </a:cubicBezTo>
                  <a:cubicBezTo>
                    <a:pt x="198" y="302"/>
                    <a:pt x="199" y="305"/>
                    <a:pt x="198" y="302"/>
                  </a:cubicBezTo>
                  <a:cubicBezTo>
                    <a:pt x="198" y="302"/>
                    <a:pt x="198" y="301"/>
                    <a:pt x="197" y="300"/>
                  </a:cubicBezTo>
                  <a:cubicBezTo>
                    <a:pt x="198" y="300"/>
                    <a:pt x="198" y="301"/>
                    <a:pt x="198" y="302"/>
                  </a:cubicBezTo>
                  <a:cubicBezTo>
                    <a:pt x="198" y="301"/>
                    <a:pt x="198" y="299"/>
                    <a:pt x="198" y="299"/>
                  </a:cubicBezTo>
                  <a:cubicBezTo>
                    <a:pt x="198" y="299"/>
                    <a:pt x="198" y="296"/>
                    <a:pt x="198" y="298"/>
                  </a:cubicBezTo>
                  <a:cubicBezTo>
                    <a:pt x="199" y="300"/>
                    <a:pt x="198" y="299"/>
                    <a:pt x="198" y="300"/>
                  </a:cubicBezTo>
                  <a:cubicBezTo>
                    <a:pt x="199" y="300"/>
                    <a:pt x="198" y="296"/>
                    <a:pt x="198" y="295"/>
                  </a:cubicBezTo>
                  <a:cubicBezTo>
                    <a:pt x="198" y="294"/>
                    <a:pt x="197" y="291"/>
                    <a:pt x="197" y="290"/>
                  </a:cubicBezTo>
                  <a:cubicBezTo>
                    <a:pt x="198" y="291"/>
                    <a:pt x="197" y="291"/>
                    <a:pt x="198" y="293"/>
                  </a:cubicBezTo>
                  <a:cubicBezTo>
                    <a:pt x="198" y="293"/>
                    <a:pt x="198" y="293"/>
                    <a:pt x="198" y="293"/>
                  </a:cubicBezTo>
                  <a:cubicBezTo>
                    <a:pt x="199" y="296"/>
                    <a:pt x="198" y="298"/>
                    <a:pt x="199" y="300"/>
                  </a:cubicBezTo>
                  <a:cubicBezTo>
                    <a:pt x="199" y="299"/>
                    <a:pt x="199" y="299"/>
                    <a:pt x="199" y="299"/>
                  </a:cubicBezTo>
                  <a:cubicBezTo>
                    <a:pt x="200" y="302"/>
                    <a:pt x="200" y="302"/>
                    <a:pt x="200" y="302"/>
                  </a:cubicBezTo>
                  <a:cubicBezTo>
                    <a:pt x="200" y="300"/>
                    <a:pt x="200" y="301"/>
                    <a:pt x="200" y="301"/>
                  </a:cubicBezTo>
                  <a:cubicBezTo>
                    <a:pt x="200" y="299"/>
                    <a:pt x="200" y="302"/>
                    <a:pt x="200" y="300"/>
                  </a:cubicBezTo>
                  <a:cubicBezTo>
                    <a:pt x="200" y="300"/>
                    <a:pt x="200" y="297"/>
                    <a:pt x="200" y="298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1" y="302"/>
                    <a:pt x="201" y="299"/>
                    <a:pt x="201" y="300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2" y="301"/>
                    <a:pt x="203" y="301"/>
                    <a:pt x="204" y="297"/>
                  </a:cubicBezTo>
                  <a:cubicBezTo>
                    <a:pt x="204" y="298"/>
                    <a:pt x="204" y="299"/>
                    <a:pt x="205" y="300"/>
                  </a:cubicBezTo>
                  <a:cubicBezTo>
                    <a:pt x="205" y="299"/>
                    <a:pt x="205" y="298"/>
                    <a:pt x="205" y="298"/>
                  </a:cubicBezTo>
                  <a:cubicBezTo>
                    <a:pt x="205" y="300"/>
                    <a:pt x="205" y="300"/>
                    <a:pt x="205" y="300"/>
                  </a:cubicBezTo>
                  <a:cubicBezTo>
                    <a:pt x="206" y="301"/>
                    <a:pt x="206" y="299"/>
                    <a:pt x="206" y="298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7" y="300"/>
                    <a:pt x="207" y="298"/>
                    <a:pt x="207" y="298"/>
                  </a:cubicBezTo>
                  <a:cubicBezTo>
                    <a:pt x="207" y="299"/>
                    <a:pt x="207" y="299"/>
                    <a:pt x="207" y="299"/>
                  </a:cubicBezTo>
                  <a:cubicBezTo>
                    <a:pt x="207" y="298"/>
                    <a:pt x="207" y="298"/>
                    <a:pt x="207" y="298"/>
                  </a:cubicBezTo>
                  <a:cubicBezTo>
                    <a:pt x="207" y="297"/>
                    <a:pt x="207" y="297"/>
                    <a:pt x="207" y="299"/>
                  </a:cubicBezTo>
                  <a:cubicBezTo>
                    <a:pt x="208" y="298"/>
                    <a:pt x="208" y="298"/>
                    <a:pt x="208" y="298"/>
                  </a:cubicBezTo>
                  <a:cubicBezTo>
                    <a:pt x="208" y="299"/>
                    <a:pt x="208" y="299"/>
                    <a:pt x="209" y="298"/>
                  </a:cubicBezTo>
                  <a:cubicBezTo>
                    <a:pt x="209" y="298"/>
                    <a:pt x="209" y="297"/>
                    <a:pt x="209" y="296"/>
                  </a:cubicBezTo>
                  <a:cubicBezTo>
                    <a:pt x="209" y="293"/>
                    <a:pt x="209" y="296"/>
                    <a:pt x="209" y="295"/>
                  </a:cubicBezTo>
                  <a:cubicBezTo>
                    <a:pt x="209" y="297"/>
                    <a:pt x="209" y="297"/>
                    <a:pt x="209" y="297"/>
                  </a:cubicBezTo>
                  <a:cubicBezTo>
                    <a:pt x="209" y="300"/>
                    <a:pt x="210" y="298"/>
                    <a:pt x="211" y="299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1" y="300"/>
                    <a:pt x="212" y="297"/>
                    <a:pt x="212" y="299"/>
                  </a:cubicBezTo>
                  <a:cubicBezTo>
                    <a:pt x="213" y="298"/>
                    <a:pt x="213" y="295"/>
                    <a:pt x="214" y="295"/>
                  </a:cubicBezTo>
                  <a:cubicBezTo>
                    <a:pt x="214" y="293"/>
                    <a:pt x="213" y="298"/>
                    <a:pt x="213" y="299"/>
                  </a:cubicBezTo>
                  <a:cubicBezTo>
                    <a:pt x="213" y="298"/>
                    <a:pt x="214" y="298"/>
                    <a:pt x="214" y="298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4" y="297"/>
                    <a:pt x="215" y="296"/>
                    <a:pt x="215" y="297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5" y="298"/>
                    <a:pt x="214" y="299"/>
                    <a:pt x="215" y="299"/>
                  </a:cubicBezTo>
                  <a:cubicBezTo>
                    <a:pt x="215" y="297"/>
                    <a:pt x="215" y="298"/>
                    <a:pt x="216" y="297"/>
                  </a:cubicBezTo>
                  <a:cubicBezTo>
                    <a:pt x="215" y="298"/>
                    <a:pt x="215" y="298"/>
                    <a:pt x="215" y="298"/>
                  </a:cubicBezTo>
                  <a:cubicBezTo>
                    <a:pt x="216" y="296"/>
                    <a:pt x="216" y="296"/>
                    <a:pt x="216" y="296"/>
                  </a:cubicBezTo>
                  <a:cubicBezTo>
                    <a:pt x="216" y="297"/>
                    <a:pt x="216" y="297"/>
                    <a:pt x="216" y="297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15" y="300"/>
                    <a:pt x="216" y="297"/>
                    <a:pt x="216" y="297"/>
                  </a:cubicBezTo>
                  <a:cubicBezTo>
                    <a:pt x="217" y="296"/>
                    <a:pt x="216" y="297"/>
                    <a:pt x="216" y="298"/>
                  </a:cubicBezTo>
                  <a:cubicBezTo>
                    <a:pt x="216" y="298"/>
                    <a:pt x="216" y="297"/>
                    <a:pt x="216" y="298"/>
                  </a:cubicBezTo>
                  <a:cubicBezTo>
                    <a:pt x="215" y="299"/>
                    <a:pt x="216" y="298"/>
                    <a:pt x="215" y="299"/>
                  </a:cubicBezTo>
                  <a:cubicBezTo>
                    <a:pt x="215" y="299"/>
                    <a:pt x="216" y="297"/>
                    <a:pt x="216" y="298"/>
                  </a:cubicBezTo>
                  <a:cubicBezTo>
                    <a:pt x="216" y="298"/>
                    <a:pt x="217" y="298"/>
                    <a:pt x="216" y="299"/>
                  </a:cubicBezTo>
                  <a:cubicBezTo>
                    <a:pt x="216" y="298"/>
                    <a:pt x="216" y="299"/>
                    <a:pt x="217" y="298"/>
                  </a:cubicBezTo>
                  <a:cubicBezTo>
                    <a:pt x="217" y="298"/>
                    <a:pt x="217" y="297"/>
                    <a:pt x="217" y="296"/>
                  </a:cubicBezTo>
                  <a:cubicBezTo>
                    <a:pt x="218" y="296"/>
                    <a:pt x="218" y="296"/>
                    <a:pt x="218" y="296"/>
                  </a:cubicBezTo>
                  <a:cubicBezTo>
                    <a:pt x="217" y="297"/>
                    <a:pt x="217" y="297"/>
                    <a:pt x="217" y="297"/>
                  </a:cubicBezTo>
                  <a:cubicBezTo>
                    <a:pt x="218" y="296"/>
                    <a:pt x="218" y="297"/>
                    <a:pt x="218" y="296"/>
                  </a:cubicBezTo>
                  <a:cubicBezTo>
                    <a:pt x="217" y="298"/>
                    <a:pt x="217" y="298"/>
                    <a:pt x="217" y="298"/>
                  </a:cubicBezTo>
                  <a:cubicBezTo>
                    <a:pt x="218" y="297"/>
                    <a:pt x="218" y="297"/>
                    <a:pt x="219" y="297"/>
                  </a:cubicBezTo>
                  <a:cubicBezTo>
                    <a:pt x="218" y="298"/>
                    <a:pt x="216" y="300"/>
                    <a:pt x="216" y="300"/>
                  </a:cubicBezTo>
                  <a:cubicBezTo>
                    <a:pt x="218" y="299"/>
                    <a:pt x="218" y="299"/>
                    <a:pt x="218" y="299"/>
                  </a:cubicBezTo>
                  <a:cubicBezTo>
                    <a:pt x="218" y="299"/>
                    <a:pt x="218" y="299"/>
                    <a:pt x="217" y="300"/>
                  </a:cubicBezTo>
                  <a:cubicBezTo>
                    <a:pt x="217" y="301"/>
                    <a:pt x="220" y="296"/>
                    <a:pt x="220" y="298"/>
                  </a:cubicBezTo>
                  <a:cubicBezTo>
                    <a:pt x="218" y="299"/>
                    <a:pt x="218" y="299"/>
                    <a:pt x="218" y="300"/>
                  </a:cubicBezTo>
                  <a:cubicBezTo>
                    <a:pt x="219" y="299"/>
                    <a:pt x="219" y="299"/>
                    <a:pt x="219" y="299"/>
                  </a:cubicBezTo>
                  <a:cubicBezTo>
                    <a:pt x="219" y="298"/>
                    <a:pt x="218" y="300"/>
                    <a:pt x="219" y="299"/>
                  </a:cubicBezTo>
                  <a:cubicBezTo>
                    <a:pt x="219" y="298"/>
                    <a:pt x="219" y="298"/>
                    <a:pt x="220" y="298"/>
                  </a:cubicBezTo>
                  <a:cubicBezTo>
                    <a:pt x="217" y="301"/>
                    <a:pt x="219" y="300"/>
                    <a:pt x="218" y="301"/>
                  </a:cubicBezTo>
                  <a:cubicBezTo>
                    <a:pt x="220" y="300"/>
                    <a:pt x="219" y="301"/>
                    <a:pt x="219" y="301"/>
                  </a:cubicBezTo>
                  <a:cubicBezTo>
                    <a:pt x="217" y="302"/>
                    <a:pt x="220" y="301"/>
                    <a:pt x="218" y="302"/>
                  </a:cubicBezTo>
                  <a:cubicBezTo>
                    <a:pt x="221" y="300"/>
                    <a:pt x="221" y="300"/>
                    <a:pt x="221" y="300"/>
                  </a:cubicBezTo>
                  <a:cubicBezTo>
                    <a:pt x="219" y="301"/>
                    <a:pt x="224" y="299"/>
                    <a:pt x="222" y="300"/>
                  </a:cubicBezTo>
                  <a:cubicBezTo>
                    <a:pt x="221" y="301"/>
                    <a:pt x="220" y="301"/>
                    <a:pt x="220" y="301"/>
                  </a:cubicBezTo>
                  <a:cubicBezTo>
                    <a:pt x="217" y="303"/>
                    <a:pt x="222" y="301"/>
                    <a:pt x="219" y="302"/>
                  </a:cubicBezTo>
                  <a:cubicBezTo>
                    <a:pt x="223" y="301"/>
                    <a:pt x="223" y="301"/>
                    <a:pt x="223" y="301"/>
                  </a:cubicBezTo>
                  <a:cubicBezTo>
                    <a:pt x="222" y="302"/>
                    <a:pt x="221" y="302"/>
                    <a:pt x="220" y="303"/>
                  </a:cubicBezTo>
                  <a:cubicBezTo>
                    <a:pt x="221" y="302"/>
                    <a:pt x="221" y="302"/>
                    <a:pt x="221" y="303"/>
                  </a:cubicBezTo>
                  <a:cubicBezTo>
                    <a:pt x="220" y="303"/>
                    <a:pt x="220" y="303"/>
                    <a:pt x="220" y="303"/>
                  </a:cubicBezTo>
                  <a:cubicBezTo>
                    <a:pt x="219" y="303"/>
                    <a:pt x="220" y="303"/>
                    <a:pt x="221" y="303"/>
                  </a:cubicBezTo>
                  <a:cubicBezTo>
                    <a:pt x="219" y="303"/>
                    <a:pt x="221" y="304"/>
                    <a:pt x="219" y="304"/>
                  </a:cubicBezTo>
                  <a:cubicBezTo>
                    <a:pt x="222" y="304"/>
                    <a:pt x="218" y="304"/>
                    <a:pt x="222" y="304"/>
                  </a:cubicBezTo>
                  <a:cubicBezTo>
                    <a:pt x="221" y="304"/>
                    <a:pt x="221" y="304"/>
                    <a:pt x="221" y="304"/>
                  </a:cubicBezTo>
                  <a:cubicBezTo>
                    <a:pt x="222" y="304"/>
                    <a:pt x="223" y="304"/>
                    <a:pt x="224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5"/>
                    <a:pt x="221" y="304"/>
                    <a:pt x="221" y="304"/>
                  </a:cubicBezTo>
                  <a:cubicBezTo>
                    <a:pt x="221" y="304"/>
                    <a:pt x="221" y="305"/>
                    <a:pt x="221" y="305"/>
                  </a:cubicBezTo>
                  <a:cubicBezTo>
                    <a:pt x="219" y="305"/>
                    <a:pt x="221" y="305"/>
                    <a:pt x="220" y="305"/>
                  </a:cubicBezTo>
                  <a:cubicBezTo>
                    <a:pt x="222" y="305"/>
                    <a:pt x="220" y="305"/>
                    <a:pt x="221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1" y="305"/>
                    <a:pt x="221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3" y="306"/>
                    <a:pt x="223" y="306"/>
                    <a:pt x="223" y="306"/>
                  </a:cubicBezTo>
                  <a:cubicBezTo>
                    <a:pt x="223" y="306"/>
                    <a:pt x="222" y="306"/>
                    <a:pt x="222" y="306"/>
                  </a:cubicBezTo>
                  <a:cubicBezTo>
                    <a:pt x="222" y="306"/>
                    <a:pt x="221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0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7"/>
                    <a:pt x="221" y="307"/>
                    <a:pt x="222" y="307"/>
                  </a:cubicBezTo>
                  <a:cubicBezTo>
                    <a:pt x="222" y="307"/>
                    <a:pt x="221" y="307"/>
                    <a:pt x="221" y="307"/>
                  </a:cubicBezTo>
                  <a:cubicBezTo>
                    <a:pt x="221" y="307"/>
                    <a:pt x="221" y="307"/>
                    <a:pt x="221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10"/>
                    <a:pt x="222" y="309"/>
                    <a:pt x="222" y="309"/>
                  </a:cubicBezTo>
                  <a:cubicBezTo>
                    <a:pt x="222" y="310"/>
                    <a:pt x="222" y="312"/>
                    <a:pt x="222" y="311"/>
                  </a:cubicBezTo>
                  <a:cubicBezTo>
                    <a:pt x="222" y="311"/>
                    <a:pt x="222" y="311"/>
                    <a:pt x="222" y="311"/>
                  </a:cubicBezTo>
                  <a:cubicBezTo>
                    <a:pt x="222" y="311"/>
                    <a:pt x="222" y="312"/>
                    <a:pt x="221" y="312"/>
                  </a:cubicBezTo>
                  <a:cubicBezTo>
                    <a:pt x="221" y="311"/>
                    <a:pt x="221" y="311"/>
                    <a:pt x="221" y="310"/>
                  </a:cubicBezTo>
                  <a:cubicBezTo>
                    <a:pt x="221" y="308"/>
                    <a:pt x="221" y="309"/>
                    <a:pt x="220" y="309"/>
                  </a:cubicBezTo>
                  <a:cubicBezTo>
                    <a:pt x="220" y="310"/>
                    <a:pt x="220" y="310"/>
                    <a:pt x="220" y="310"/>
                  </a:cubicBezTo>
                  <a:cubicBezTo>
                    <a:pt x="220" y="311"/>
                    <a:pt x="220" y="309"/>
                    <a:pt x="220" y="309"/>
                  </a:cubicBezTo>
                  <a:cubicBezTo>
                    <a:pt x="219" y="314"/>
                    <a:pt x="219" y="314"/>
                    <a:pt x="219" y="314"/>
                  </a:cubicBezTo>
                  <a:cubicBezTo>
                    <a:pt x="219" y="313"/>
                    <a:pt x="219" y="311"/>
                    <a:pt x="219" y="310"/>
                  </a:cubicBezTo>
                  <a:cubicBezTo>
                    <a:pt x="219" y="311"/>
                    <a:pt x="218" y="314"/>
                    <a:pt x="217" y="315"/>
                  </a:cubicBezTo>
                  <a:cubicBezTo>
                    <a:pt x="217" y="315"/>
                    <a:pt x="216" y="316"/>
                    <a:pt x="216" y="316"/>
                  </a:cubicBezTo>
                  <a:cubicBezTo>
                    <a:pt x="216" y="314"/>
                    <a:pt x="216" y="316"/>
                    <a:pt x="216" y="315"/>
                  </a:cubicBezTo>
                  <a:cubicBezTo>
                    <a:pt x="216" y="313"/>
                    <a:pt x="216" y="313"/>
                    <a:pt x="216" y="313"/>
                  </a:cubicBezTo>
                  <a:cubicBezTo>
                    <a:pt x="217" y="313"/>
                    <a:pt x="217" y="311"/>
                    <a:pt x="217" y="310"/>
                  </a:cubicBezTo>
                  <a:cubicBezTo>
                    <a:pt x="217" y="311"/>
                    <a:pt x="216" y="309"/>
                    <a:pt x="216" y="309"/>
                  </a:cubicBezTo>
                  <a:cubicBezTo>
                    <a:pt x="215" y="312"/>
                    <a:pt x="215" y="310"/>
                    <a:pt x="214" y="313"/>
                  </a:cubicBezTo>
                  <a:cubicBezTo>
                    <a:pt x="214" y="313"/>
                    <a:pt x="214" y="311"/>
                    <a:pt x="214" y="310"/>
                  </a:cubicBezTo>
                  <a:cubicBezTo>
                    <a:pt x="213" y="311"/>
                    <a:pt x="213" y="310"/>
                    <a:pt x="212" y="310"/>
                  </a:cubicBezTo>
                  <a:cubicBezTo>
                    <a:pt x="213" y="310"/>
                    <a:pt x="213" y="310"/>
                    <a:pt x="213" y="310"/>
                  </a:cubicBezTo>
                  <a:cubicBezTo>
                    <a:pt x="212" y="310"/>
                    <a:pt x="211" y="309"/>
                    <a:pt x="210" y="312"/>
                  </a:cubicBezTo>
                  <a:cubicBezTo>
                    <a:pt x="211" y="310"/>
                    <a:pt x="211" y="310"/>
                    <a:pt x="211" y="310"/>
                  </a:cubicBezTo>
                  <a:cubicBezTo>
                    <a:pt x="210" y="309"/>
                    <a:pt x="210" y="313"/>
                    <a:pt x="209" y="312"/>
                  </a:cubicBezTo>
                  <a:cubicBezTo>
                    <a:pt x="210" y="310"/>
                    <a:pt x="210" y="310"/>
                    <a:pt x="210" y="310"/>
                  </a:cubicBezTo>
                  <a:cubicBezTo>
                    <a:pt x="209" y="312"/>
                    <a:pt x="209" y="309"/>
                    <a:pt x="208" y="311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8" y="310"/>
                    <a:pt x="208" y="310"/>
                    <a:pt x="207" y="311"/>
                  </a:cubicBezTo>
                  <a:cubicBezTo>
                    <a:pt x="208" y="309"/>
                    <a:pt x="208" y="309"/>
                    <a:pt x="208" y="309"/>
                  </a:cubicBezTo>
                  <a:cubicBezTo>
                    <a:pt x="208" y="308"/>
                    <a:pt x="207" y="311"/>
                    <a:pt x="207" y="311"/>
                  </a:cubicBezTo>
                  <a:cubicBezTo>
                    <a:pt x="207" y="310"/>
                    <a:pt x="207" y="309"/>
                    <a:pt x="207" y="309"/>
                  </a:cubicBezTo>
                  <a:cubicBezTo>
                    <a:pt x="206" y="310"/>
                    <a:pt x="206" y="310"/>
                    <a:pt x="205" y="311"/>
                  </a:cubicBezTo>
                  <a:cubicBezTo>
                    <a:pt x="206" y="309"/>
                    <a:pt x="206" y="309"/>
                    <a:pt x="206" y="309"/>
                  </a:cubicBezTo>
                  <a:cubicBezTo>
                    <a:pt x="203" y="308"/>
                    <a:pt x="201" y="307"/>
                    <a:pt x="199" y="309"/>
                  </a:cubicBezTo>
                  <a:cubicBezTo>
                    <a:pt x="199" y="306"/>
                    <a:pt x="199" y="308"/>
                    <a:pt x="199" y="306"/>
                  </a:cubicBezTo>
                  <a:cubicBezTo>
                    <a:pt x="199" y="308"/>
                    <a:pt x="199" y="306"/>
                    <a:pt x="198" y="307"/>
                  </a:cubicBezTo>
                  <a:close/>
                  <a:moveTo>
                    <a:pt x="221" y="306"/>
                  </a:move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22" y="306"/>
                    <a:pt x="221" y="306"/>
                    <a:pt x="221" y="306"/>
                  </a:cubicBezTo>
                  <a:close/>
                  <a:moveTo>
                    <a:pt x="222" y="306"/>
                  </a:moveTo>
                  <a:cubicBezTo>
                    <a:pt x="222" y="306"/>
                    <a:pt x="222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2" y="306"/>
                    <a:pt x="222" y="306"/>
                    <a:pt x="222" y="306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6"/>
                    <a:pt x="222" y="307"/>
                    <a:pt x="222" y="307"/>
                  </a:cubicBezTo>
                  <a:close/>
                  <a:moveTo>
                    <a:pt x="382" y="181"/>
                  </a:moveTo>
                  <a:cubicBezTo>
                    <a:pt x="383" y="179"/>
                    <a:pt x="383" y="179"/>
                    <a:pt x="383" y="179"/>
                  </a:cubicBezTo>
                  <a:cubicBezTo>
                    <a:pt x="384" y="180"/>
                    <a:pt x="384" y="181"/>
                    <a:pt x="384" y="182"/>
                  </a:cubicBezTo>
                  <a:cubicBezTo>
                    <a:pt x="385" y="180"/>
                    <a:pt x="387" y="181"/>
                    <a:pt x="387" y="180"/>
                  </a:cubicBezTo>
                  <a:cubicBezTo>
                    <a:pt x="388" y="180"/>
                    <a:pt x="387" y="181"/>
                    <a:pt x="387" y="181"/>
                  </a:cubicBezTo>
                  <a:cubicBezTo>
                    <a:pt x="388" y="181"/>
                    <a:pt x="391" y="180"/>
                    <a:pt x="392" y="181"/>
                  </a:cubicBezTo>
                  <a:cubicBezTo>
                    <a:pt x="391" y="182"/>
                    <a:pt x="391" y="182"/>
                    <a:pt x="391" y="182"/>
                  </a:cubicBezTo>
                  <a:cubicBezTo>
                    <a:pt x="393" y="184"/>
                    <a:pt x="393" y="186"/>
                    <a:pt x="393" y="188"/>
                  </a:cubicBezTo>
                  <a:cubicBezTo>
                    <a:pt x="389" y="186"/>
                    <a:pt x="384" y="185"/>
                    <a:pt x="380" y="183"/>
                  </a:cubicBezTo>
                  <a:cubicBezTo>
                    <a:pt x="381" y="183"/>
                    <a:pt x="382" y="183"/>
                    <a:pt x="382" y="181"/>
                  </a:cubicBezTo>
                  <a:close/>
                  <a:moveTo>
                    <a:pt x="262" y="151"/>
                  </a:moveTo>
                  <a:cubicBezTo>
                    <a:pt x="262" y="150"/>
                    <a:pt x="262" y="150"/>
                    <a:pt x="262" y="150"/>
                  </a:cubicBezTo>
                  <a:cubicBezTo>
                    <a:pt x="262" y="150"/>
                    <a:pt x="262" y="150"/>
                    <a:pt x="262" y="150"/>
                  </a:cubicBezTo>
                  <a:cubicBezTo>
                    <a:pt x="263" y="148"/>
                    <a:pt x="264" y="146"/>
                    <a:pt x="264" y="144"/>
                  </a:cubicBezTo>
                  <a:cubicBezTo>
                    <a:pt x="265" y="144"/>
                    <a:pt x="265" y="145"/>
                    <a:pt x="265" y="146"/>
                  </a:cubicBezTo>
                  <a:cubicBezTo>
                    <a:pt x="267" y="141"/>
                    <a:pt x="267" y="135"/>
                    <a:pt x="267" y="130"/>
                  </a:cubicBezTo>
                  <a:cubicBezTo>
                    <a:pt x="268" y="130"/>
                    <a:pt x="268" y="131"/>
                    <a:pt x="269" y="133"/>
                  </a:cubicBezTo>
                  <a:cubicBezTo>
                    <a:pt x="271" y="128"/>
                    <a:pt x="267" y="127"/>
                    <a:pt x="269" y="122"/>
                  </a:cubicBezTo>
                  <a:cubicBezTo>
                    <a:pt x="270" y="121"/>
                    <a:pt x="271" y="118"/>
                    <a:pt x="271" y="119"/>
                  </a:cubicBezTo>
                  <a:cubicBezTo>
                    <a:pt x="271" y="117"/>
                    <a:pt x="272" y="109"/>
                    <a:pt x="271" y="107"/>
                  </a:cubicBezTo>
                  <a:cubicBezTo>
                    <a:pt x="272" y="106"/>
                    <a:pt x="272" y="105"/>
                    <a:pt x="273" y="103"/>
                  </a:cubicBezTo>
                  <a:cubicBezTo>
                    <a:pt x="274" y="104"/>
                    <a:pt x="274" y="105"/>
                    <a:pt x="275" y="107"/>
                  </a:cubicBezTo>
                  <a:cubicBezTo>
                    <a:pt x="274" y="107"/>
                    <a:pt x="273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8"/>
                    <a:pt x="272" y="108"/>
                    <a:pt x="272" y="108"/>
                  </a:cubicBezTo>
                  <a:cubicBezTo>
                    <a:pt x="272" y="111"/>
                    <a:pt x="272" y="111"/>
                    <a:pt x="272" y="111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2" y="133"/>
                    <a:pt x="272" y="145"/>
                    <a:pt x="271" y="156"/>
                  </a:cubicBezTo>
                  <a:cubicBezTo>
                    <a:pt x="271" y="160"/>
                    <a:pt x="271" y="162"/>
                    <a:pt x="270" y="164"/>
                  </a:cubicBezTo>
                  <a:cubicBezTo>
                    <a:pt x="268" y="161"/>
                    <a:pt x="265" y="157"/>
                    <a:pt x="265" y="152"/>
                  </a:cubicBezTo>
                  <a:cubicBezTo>
                    <a:pt x="265" y="155"/>
                    <a:pt x="263" y="153"/>
                    <a:pt x="262" y="151"/>
                  </a:cubicBezTo>
                  <a:cubicBezTo>
                    <a:pt x="262" y="151"/>
                    <a:pt x="262" y="151"/>
                    <a:pt x="262" y="151"/>
                  </a:cubicBezTo>
                  <a:close/>
                  <a:moveTo>
                    <a:pt x="212" y="121"/>
                  </a:moveTo>
                  <a:cubicBezTo>
                    <a:pt x="212" y="118"/>
                    <a:pt x="212" y="116"/>
                    <a:pt x="213" y="114"/>
                  </a:cubicBezTo>
                  <a:cubicBezTo>
                    <a:pt x="215" y="119"/>
                    <a:pt x="215" y="127"/>
                    <a:pt x="213" y="134"/>
                  </a:cubicBezTo>
                  <a:cubicBezTo>
                    <a:pt x="212" y="129"/>
                    <a:pt x="211" y="125"/>
                    <a:pt x="212" y="121"/>
                  </a:cubicBezTo>
                  <a:close/>
                  <a:moveTo>
                    <a:pt x="191" y="185"/>
                  </a:moveTo>
                  <a:cubicBezTo>
                    <a:pt x="191" y="185"/>
                    <a:pt x="191" y="184"/>
                    <a:pt x="191" y="185"/>
                  </a:cubicBezTo>
                  <a:cubicBezTo>
                    <a:pt x="190" y="185"/>
                    <a:pt x="190" y="184"/>
                    <a:pt x="190" y="184"/>
                  </a:cubicBezTo>
                  <a:cubicBezTo>
                    <a:pt x="190" y="184"/>
                    <a:pt x="191" y="184"/>
                    <a:pt x="191" y="185"/>
                  </a:cubicBezTo>
                  <a:close/>
                  <a:moveTo>
                    <a:pt x="148" y="192"/>
                  </a:moveTo>
                  <a:cubicBezTo>
                    <a:pt x="148" y="191"/>
                    <a:pt x="148" y="192"/>
                    <a:pt x="148" y="192"/>
                  </a:cubicBezTo>
                  <a:cubicBezTo>
                    <a:pt x="148" y="192"/>
                    <a:pt x="148" y="192"/>
                    <a:pt x="148" y="191"/>
                  </a:cubicBezTo>
                  <a:cubicBezTo>
                    <a:pt x="148" y="191"/>
                    <a:pt x="148" y="192"/>
                    <a:pt x="148" y="192"/>
                  </a:cubicBezTo>
                  <a:close/>
                  <a:moveTo>
                    <a:pt x="134" y="148"/>
                  </a:moveTo>
                  <a:cubicBezTo>
                    <a:pt x="136" y="149"/>
                    <a:pt x="136" y="149"/>
                    <a:pt x="136" y="149"/>
                  </a:cubicBezTo>
                  <a:cubicBezTo>
                    <a:pt x="135" y="142"/>
                    <a:pt x="136" y="133"/>
                    <a:pt x="139" y="125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40" y="124"/>
                    <a:pt x="140" y="124"/>
                    <a:pt x="139" y="124"/>
                  </a:cubicBezTo>
                  <a:cubicBezTo>
                    <a:pt x="140" y="123"/>
                    <a:pt x="140" y="123"/>
                    <a:pt x="140" y="122"/>
                  </a:cubicBezTo>
                  <a:cubicBezTo>
                    <a:pt x="140" y="121"/>
                    <a:pt x="141" y="120"/>
                    <a:pt x="141" y="120"/>
                  </a:cubicBezTo>
                  <a:cubicBezTo>
                    <a:pt x="142" y="120"/>
                    <a:pt x="142" y="121"/>
                    <a:pt x="142" y="120"/>
                  </a:cubicBezTo>
                  <a:cubicBezTo>
                    <a:pt x="142" y="119"/>
                    <a:pt x="144" y="118"/>
                    <a:pt x="145" y="117"/>
                  </a:cubicBezTo>
                  <a:cubicBezTo>
                    <a:pt x="146" y="117"/>
                    <a:pt x="147" y="118"/>
                    <a:pt x="149" y="118"/>
                  </a:cubicBezTo>
                  <a:cubicBezTo>
                    <a:pt x="142" y="122"/>
                    <a:pt x="144" y="121"/>
                    <a:pt x="149" y="118"/>
                  </a:cubicBezTo>
                  <a:cubicBezTo>
                    <a:pt x="149" y="118"/>
                    <a:pt x="150" y="119"/>
                    <a:pt x="151" y="119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2" y="121"/>
                    <a:pt x="154" y="120"/>
                    <a:pt x="155" y="120"/>
                  </a:cubicBezTo>
                  <a:cubicBezTo>
                    <a:pt x="155" y="123"/>
                    <a:pt x="154" y="119"/>
                    <a:pt x="153" y="121"/>
                  </a:cubicBezTo>
                  <a:cubicBezTo>
                    <a:pt x="155" y="129"/>
                    <a:pt x="153" y="139"/>
                    <a:pt x="153" y="149"/>
                  </a:cubicBezTo>
                  <a:cubicBezTo>
                    <a:pt x="154" y="151"/>
                    <a:pt x="154" y="153"/>
                    <a:pt x="155" y="153"/>
                  </a:cubicBezTo>
                  <a:cubicBezTo>
                    <a:pt x="152" y="164"/>
                    <a:pt x="154" y="178"/>
                    <a:pt x="149" y="185"/>
                  </a:cubicBezTo>
                  <a:cubicBezTo>
                    <a:pt x="153" y="184"/>
                    <a:pt x="150" y="189"/>
                    <a:pt x="149" y="191"/>
                  </a:cubicBezTo>
                  <a:cubicBezTo>
                    <a:pt x="148" y="189"/>
                    <a:pt x="146" y="186"/>
                    <a:pt x="144" y="183"/>
                  </a:cubicBezTo>
                  <a:cubicBezTo>
                    <a:pt x="143" y="180"/>
                    <a:pt x="140" y="179"/>
                    <a:pt x="140" y="174"/>
                  </a:cubicBezTo>
                  <a:cubicBezTo>
                    <a:pt x="141" y="170"/>
                    <a:pt x="137" y="163"/>
                    <a:pt x="137" y="158"/>
                  </a:cubicBezTo>
                  <a:cubicBezTo>
                    <a:pt x="136" y="160"/>
                    <a:pt x="133" y="153"/>
                    <a:pt x="134" y="148"/>
                  </a:cubicBezTo>
                  <a:close/>
                  <a:moveTo>
                    <a:pt x="65" y="183"/>
                  </a:moveTo>
                  <a:cubicBezTo>
                    <a:pt x="65" y="185"/>
                    <a:pt x="63" y="186"/>
                    <a:pt x="63" y="187"/>
                  </a:cubicBezTo>
                  <a:cubicBezTo>
                    <a:pt x="63" y="187"/>
                    <a:pt x="63" y="187"/>
                    <a:pt x="63" y="187"/>
                  </a:cubicBezTo>
                  <a:cubicBezTo>
                    <a:pt x="64" y="186"/>
                    <a:pt x="64" y="186"/>
                    <a:pt x="63" y="186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4" y="183"/>
                    <a:pt x="65" y="183"/>
                    <a:pt x="65" y="183"/>
                  </a:cubicBezTo>
                  <a:close/>
                  <a:moveTo>
                    <a:pt x="63" y="185"/>
                  </a:moveTo>
                  <a:cubicBezTo>
                    <a:pt x="63" y="185"/>
                    <a:pt x="63" y="186"/>
                    <a:pt x="63" y="186"/>
                  </a:cubicBezTo>
                  <a:cubicBezTo>
                    <a:pt x="62" y="186"/>
                    <a:pt x="62" y="186"/>
                    <a:pt x="63" y="185"/>
                  </a:cubicBezTo>
                  <a:close/>
                  <a:moveTo>
                    <a:pt x="62" y="188"/>
                  </a:moveTo>
                  <a:cubicBezTo>
                    <a:pt x="62" y="188"/>
                    <a:pt x="62" y="188"/>
                    <a:pt x="63" y="187"/>
                  </a:cubicBezTo>
                  <a:cubicBezTo>
                    <a:pt x="63" y="190"/>
                    <a:pt x="64" y="192"/>
                    <a:pt x="64" y="196"/>
                  </a:cubicBezTo>
                  <a:cubicBezTo>
                    <a:pt x="62" y="197"/>
                    <a:pt x="62" y="192"/>
                    <a:pt x="62" y="188"/>
                  </a:cubicBezTo>
                  <a:close/>
                  <a:moveTo>
                    <a:pt x="16" y="210"/>
                  </a:move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lose/>
                  <a:moveTo>
                    <a:pt x="17" y="208"/>
                  </a:moveTo>
                  <a:cubicBezTo>
                    <a:pt x="17" y="208"/>
                    <a:pt x="17" y="208"/>
                    <a:pt x="17" y="207"/>
                  </a:cubicBezTo>
                  <a:cubicBezTo>
                    <a:pt x="17" y="207"/>
                    <a:pt x="17" y="206"/>
                    <a:pt x="18" y="206"/>
                  </a:cubicBezTo>
                  <a:cubicBezTo>
                    <a:pt x="18" y="207"/>
                    <a:pt x="18" y="207"/>
                    <a:pt x="18" y="208"/>
                  </a:cubicBezTo>
                  <a:cubicBezTo>
                    <a:pt x="18" y="208"/>
                    <a:pt x="18" y="208"/>
                    <a:pt x="17" y="208"/>
                  </a:cubicBezTo>
                  <a:close/>
                  <a:moveTo>
                    <a:pt x="18" y="212"/>
                  </a:move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lose/>
                  <a:moveTo>
                    <a:pt x="19" y="213"/>
                  </a:move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lose/>
                  <a:moveTo>
                    <a:pt x="20" y="214"/>
                  </a:move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lose/>
                  <a:moveTo>
                    <a:pt x="21" y="217"/>
                  </a:moveTo>
                  <a:cubicBezTo>
                    <a:pt x="21" y="216"/>
                    <a:pt x="21" y="216"/>
                    <a:pt x="21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22" y="216"/>
                    <a:pt x="21" y="216"/>
                    <a:pt x="21" y="217"/>
                  </a:cubicBezTo>
                  <a:close/>
                  <a:moveTo>
                    <a:pt x="21" y="214"/>
                  </a:move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2" y="214"/>
                    <a:pt x="22" y="214"/>
                    <a:pt x="22" y="214"/>
                  </a:cubicBezTo>
                  <a:lnTo>
                    <a:pt x="21" y="214"/>
                  </a:lnTo>
                  <a:close/>
                  <a:moveTo>
                    <a:pt x="122" y="297"/>
                  </a:moveTo>
                  <a:cubicBezTo>
                    <a:pt x="122" y="297"/>
                    <a:pt x="122" y="297"/>
                    <a:pt x="122" y="297"/>
                  </a:cubicBezTo>
                  <a:cubicBezTo>
                    <a:pt x="122" y="297"/>
                    <a:pt x="122" y="297"/>
                    <a:pt x="122" y="297"/>
                  </a:cubicBezTo>
                  <a:close/>
                  <a:moveTo>
                    <a:pt x="123" y="297"/>
                  </a:moveTo>
                  <a:cubicBezTo>
                    <a:pt x="122" y="298"/>
                    <a:pt x="122" y="297"/>
                    <a:pt x="122" y="297"/>
                  </a:cubicBezTo>
                  <a:cubicBezTo>
                    <a:pt x="122" y="297"/>
                    <a:pt x="122" y="297"/>
                    <a:pt x="123" y="297"/>
                  </a:cubicBezTo>
                  <a:cubicBezTo>
                    <a:pt x="123" y="297"/>
                    <a:pt x="123" y="297"/>
                    <a:pt x="123" y="297"/>
                  </a:cubicBezTo>
                  <a:close/>
                  <a:moveTo>
                    <a:pt x="213" y="429"/>
                  </a:move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47" name="Freeform 437">
              <a:extLst>
                <a:ext uri="{FF2B5EF4-FFF2-40B4-BE49-F238E27FC236}">
                  <a16:creationId xmlns:a16="http://schemas.microsoft.com/office/drawing/2014/main" id="{7E67361A-E23F-0749-B19B-2106AC986956}"/>
                </a:ext>
              </a:extLst>
            </p:cNvPr>
            <p:cNvSpPr/>
            <p:nvPr/>
          </p:nvSpPr>
          <p:spPr bwMode="auto">
            <a:xfrm>
              <a:off x="3695" y="2760"/>
              <a:ext cx="4" cy="2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1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48" name="Freeform 438">
              <a:extLst>
                <a:ext uri="{FF2B5EF4-FFF2-40B4-BE49-F238E27FC236}">
                  <a16:creationId xmlns:a16="http://schemas.microsoft.com/office/drawing/2014/main" id="{BA046443-2917-E441-8287-CF08151C626C}"/>
                </a:ext>
              </a:extLst>
            </p:cNvPr>
            <p:cNvSpPr/>
            <p:nvPr/>
          </p:nvSpPr>
          <p:spPr bwMode="auto">
            <a:xfrm>
              <a:off x="3699" y="2760"/>
              <a:ext cx="5" cy="4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0" y="0"/>
                    <a:pt x="2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49" name="Freeform 439">
              <a:extLst>
                <a:ext uri="{FF2B5EF4-FFF2-40B4-BE49-F238E27FC236}">
                  <a16:creationId xmlns:a16="http://schemas.microsoft.com/office/drawing/2014/main" id="{E7B275CD-7612-3840-B141-710C1699A8E7}"/>
                </a:ext>
              </a:extLst>
            </p:cNvPr>
            <p:cNvSpPr/>
            <p:nvPr/>
          </p:nvSpPr>
          <p:spPr bwMode="auto">
            <a:xfrm>
              <a:off x="3916" y="2586"/>
              <a:ext cx="4" cy="2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50" name="Freeform 440">
              <a:extLst>
                <a:ext uri="{FF2B5EF4-FFF2-40B4-BE49-F238E27FC236}">
                  <a16:creationId xmlns:a16="http://schemas.microsoft.com/office/drawing/2014/main" id="{82483397-9B84-BA4E-9DCC-74FB4DC1CB91}"/>
                </a:ext>
              </a:extLst>
            </p:cNvPr>
            <p:cNvSpPr/>
            <p:nvPr/>
          </p:nvSpPr>
          <p:spPr bwMode="auto">
            <a:xfrm>
              <a:off x="3941" y="2610"/>
              <a:ext cx="5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51" name="Freeform 441">
              <a:extLst>
                <a:ext uri="{FF2B5EF4-FFF2-40B4-BE49-F238E27FC236}">
                  <a16:creationId xmlns:a16="http://schemas.microsoft.com/office/drawing/2014/main" id="{CCD561FC-9B20-BF48-BC3E-7BB75DD79BC1}"/>
                </a:ext>
              </a:extLst>
            </p:cNvPr>
            <p:cNvSpPr/>
            <p:nvPr/>
          </p:nvSpPr>
          <p:spPr bwMode="auto">
            <a:xfrm>
              <a:off x="3729" y="2272"/>
              <a:ext cx="2" cy="5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1" y="0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52" name="Freeform 442">
              <a:extLst>
                <a:ext uri="{FF2B5EF4-FFF2-40B4-BE49-F238E27FC236}">
                  <a16:creationId xmlns:a16="http://schemas.microsoft.com/office/drawing/2014/main" id="{7E9559CF-0C3F-D04D-8065-634C02CEC14E}"/>
                </a:ext>
              </a:extLst>
            </p:cNvPr>
            <p:cNvSpPr/>
            <p:nvPr/>
          </p:nvSpPr>
          <p:spPr bwMode="auto">
            <a:xfrm>
              <a:off x="3852" y="2714"/>
              <a:ext cx="2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53" name="Freeform 443">
              <a:extLst>
                <a:ext uri="{FF2B5EF4-FFF2-40B4-BE49-F238E27FC236}">
                  <a16:creationId xmlns:a16="http://schemas.microsoft.com/office/drawing/2014/main" id="{69409EB3-4987-2B44-8DFD-496AFAAEDBED}"/>
                </a:ext>
              </a:extLst>
            </p:cNvPr>
            <p:cNvSpPr/>
            <p:nvPr/>
          </p:nvSpPr>
          <p:spPr bwMode="auto">
            <a:xfrm>
              <a:off x="3850" y="2692"/>
              <a:ext cx="4" cy="2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54" name="Freeform 444">
              <a:extLst>
                <a:ext uri="{FF2B5EF4-FFF2-40B4-BE49-F238E27FC236}">
                  <a16:creationId xmlns:a16="http://schemas.microsoft.com/office/drawing/2014/main" id="{6CD27383-BE2A-F94B-B824-ED94AE8F1A28}"/>
                </a:ext>
              </a:extLst>
            </p:cNvPr>
            <p:cNvSpPr/>
            <p:nvPr/>
          </p:nvSpPr>
          <p:spPr bwMode="auto">
            <a:xfrm>
              <a:off x="3848" y="2686"/>
              <a:ext cx="2" cy="2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55" name="Freeform 445">
              <a:extLst>
                <a:ext uri="{FF2B5EF4-FFF2-40B4-BE49-F238E27FC236}">
                  <a16:creationId xmlns:a16="http://schemas.microsoft.com/office/drawing/2014/main" id="{7B052FDA-5639-264E-9680-BDE70543D790}"/>
                </a:ext>
              </a:extLst>
            </p:cNvPr>
            <p:cNvSpPr/>
            <p:nvPr/>
          </p:nvSpPr>
          <p:spPr bwMode="auto">
            <a:xfrm>
              <a:off x="3846" y="2711"/>
              <a:ext cx="4" cy="3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1" y="0"/>
                    <a:pt x="2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56" name="Freeform 446">
              <a:extLst>
                <a:ext uri="{FF2B5EF4-FFF2-40B4-BE49-F238E27FC236}">
                  <a16:creationId xmlns:a16="http://schemas.microsoft.com/office/drawing/2014/main" id="{248AD0A3-1611-894D-A47D-60520B00F8EF}"/>
                </a:ext>
              </a:extLst>
            </p:cNvPr>
            <p:cNvSpPr/>
            <p:nvPr/>
          </p:nvSpPr>
          <p:spPr bwMode="auto">
            <a:xfrm>
              <a:off x="3822" y="2773"/>
              <a:ext cx="5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1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57" name="Freeform 447">
              <a:extLst>
                <a:ext uri="{FF2B5EF4-FFF2-40B4-BE49-F238E27FC236}">
                  <a16:creationId xmlns:a16="http://schemas.microsoft.com/office/drawing/2014/main" id="{29169AF5-1FD8-0D47-B2BF-D350D02C197D}"/>
                </a:ext>
              </a:extLst>
            </p:cNvPr>
            <p:cNvSpPr/>
            <p:nvPr/>
          </p:nvSpPr>
          <p:spPr bwMode="auto">
            <a:xfrm>
              <a:off x="3765" y="2315"/>
              <a:ext cx="4" cy="0"/>
            </a:xfrm>
            <a:custGeom>
              <a:avLst/>
              <a:gdLst>
                <a:gd name="T0" fmla="*/ 0 w 4"/>
                <a:gd name="T1" fmla="*/ 0 w 4"/>
                <a:gd name="T2" fmla="*/ 4 w 4"/>
                <a:gd name="T3" fmla="*/ 0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58" name="Freeform 448">
              <a:extLst>
                <a:ext uri="{FF2B5EF4-FFF2-40B4-BE49-F238E27FC236}">
                  <a16:creationId xmlns:a16="http://schemas.microsoft.com/office/drawing/2014/main" id="{4F9BE593-1F6B-BA4B-A499-431645D7E4B2}"/>
                </a:ext>
              </a:extLst>
            </p:cNvPr>
            <p:cNvSpPr/>
            <p:nvPr/>
          </p:nvSpPr>
          <p:spPr bwMode="auto">
            <a:xfrm>
              <a:off x="3842" y="2733"/>
              <a:ext cx="4" cy="0"/>
            </a:xfrm>
            <a:custGeom>
              <a:avLst/>
              <a:gdLst>
                <a:gd name="T0" fmla="*/ 1 w 2"/>
                <a:gd name="T1" fmla="*/ 2 w 2"/>
                <a:gd name="T2" fmla="*/ 1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59" name="Freeform 449">
              <a:extLst>
                <a:ext uri="{FF2B5EF4-FFF2-40B4-BE49-F238E27FC236}">
                  <a16:creationId xmlns:a16="http://schemas.microsoft.com/office/drawing/2014/main" id="{38142953-B16D-CD4F-84DB-0A4841C15563}"/>
                </a:ext>
              </a:extLst>
            </p:cNvPr>
            <p:cNvSpPr/>
            <p:nvPr/>
          </p:nvSpPr>
          <p:spPr bwMode="auto">
            <a:xfrm>
              <a:off x="3822" y="2769"/>
              <a:ext cx="7" cy="2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60" name="Freeform 450">
              <a:extLst>
                <a:ext uri="{FF2B5EF4-FFF2-40B4-BE49-F238E27FC236}">
                  <a16:creationId xmlns:a16="http://schemas.microsoft.com/office/drawing/2014/main" id="{969C2664-C7FD-9048-B93E-B3CAFE87D4D1}"/>
                </a:ext>
              </a:extLst>
            </p:cNvPr>
            <p:cNvSpPr/>
            <p:nvPr/>
          </p:nvSpPr>
          <p:spPr bwMode="auto">
            <a:xfrm>
              <a:off x="3846" y="2731"/>
              <a:ext cx="2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61" name="Freeform 451">
              <a:extLst>
                <a:ext uri="{FF2B5EF4-FFF2-40B4-BE49-F238E27FC236}">
                  <a16:creationId xmlns:a16="http://schemas.microsoft.com/office/drawing/2014/main" id="{789D858D-817D-8D4A-95C4-187959CE3F18}"/>
                </a:ext>
              </a:extLst>
            </p:cNvPr>
            <p:cNvSpPr/>
            <p:nvPr/>
          </p:nvSpPr>
          <p:spPr bwMode="auto">
            <a:xfrm>
              <a:off x="3844" y="2724"/>
              <a:ext cx="4" cy="2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  <p:sp>
          <p:nvSpPr>
            <p:cNvPr id="162" name="Freeform 452">
              <a:extLst>
                <a:ext uri="{FF2B5EF4-FFF2-40B4-BE49-F238E27FC236}">
                  <a16:creationId xmlns:a16="http://schemas.microsoft.com/office/drawing/2014/main" id="{771EB73F-B660-DB47-94F2-23DFBA10CDD4}"/>
                </a:ext>
              </a:extLst>
            </p:cNvPr>
            <p:cNvSpPr/>
            <p:nvPr/>
          </p:nvSpPr>
          <p:spPr bwMode="auto">
            <a:xfrm>
              <a:off x="3844" y="2728"/>
              <a:ext cx="8" cy="3"/>
            </a:xfrm>
            <a:custGeom>
              <a:avLst/>
              <a:gdLst>
                <a:gd name="T0" fmla="*/ 0 w 4"/>
                <a:gd name="T1" fmla="*/ 1 h 1"/>
                <a:gd name="T2" fmla="*/ 1 w 4"/>
                <a:gd name="T3" fmla="*/ 1 h 1"/>
                <a:gd name="T4" fmla="*/ 2 w 4"/>
                <a:gd name="T5" fmla="*/ 0 h 1"/>
                <a:gd name="T6" fmla="*/ 4 w 4"/>
                <a:gd name="T7" fmla="*/ 0 h 1"/>
                <a:gd name="T8" fmla="*/ 0 w 4"/>
                <a:gd name="T9" fmla="*/ 1 h 1"/>
                <a:gd name="T10" fmla="*/ 0 w 4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方正卡通简体" panose="03000509000000000000" pitchFamily="65" charset="-122"/>
                <a:ea typeface="方正卡通简体" panose="03000509000000000000" pitchFamily="65" charset="-122"/>
                <a:sym typeface="方正卡通简体" panose="03000509000000000000" pitchFamily="65" charset="-122"/>
              </a:endParaRPr>
            </a:p>
          </p:txBody>
        </p:sp>
      </p:grpSp>
      <p:pic>
        <p:nvPicPr>
          <p:cNvPr id="563" name="Picture 2">
            <a:extLst>
              <a:ext uri="{FF2B5EF4-FFF2-40B4-BE49-F238E27FC236}">
                <a16:creationId xmlns:a16="http://schemas.microsoft.com/office/drawing/2014/main" id="{67EB0B58-4CF5-3344-A45D-F02ED72A3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6196" y="0"/>
            <a:ext cx="1115616" cy="627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245903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</p:cTn>
                        </p:par>
                        <p:par>
                          <p:cTn id="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" presetID="22" presetClass="entr" presetSubtype="8" fill="hold" nodeType="afterEffect"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0" fill="hold" nodeType="afterEffect"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6" presetClass="emph" presetSubtype="0" repeatCount="2000" fill="hold" nodeType="afterEffect"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1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2"/>
          <p:cNvGrpSpPr/>
          <p:nvPr/>
        </p:nvGrpSpPr>
        <p:grpSpPr>
          <a:xfrm>
            <a:off x="1283426" y="728703"/>
            <a:ext cx="2432005" cy="3687682"/>
            <a:chOff x="7448550" y="2122488"/>
            <a:chExt cx="901700" cy="1366838"/>
          </a:xfrm>
          <a:solidFill>
            <a:schemeClr val="accent2"/>
          </a:solidFill>
        </p:grpSpPr>
        <p:sp>
          <p:nvSpPr>
            <p:cNvPr id="2" name="Freeform 92"/>
            <p:cNvSpPr/>
            <p:nvPr/>
          </p:nvSpPr>
          <p:spPr bwMode="auto">
            <a:xfrm>
              <a:off x="7461250" y="3382963"/>
              <a:ext cx="317500" cy="106363"/>
            </a:xfrm>
            <a:custGeom>
              <a:avLst/>
              <a:gdLst>
                <a:gd name="T0" fmla="*/ 99 w 200"/>
                <a:gd name="T1" fmla="*/ 0 h 67"/>
                <a:gd name="T2" fmla="*/ 127 w 200"/>
                <a:gd name="T3" fmla="*/ 2 h 67"/>
                <a:gd name="T4" fmla="*/ 150 w 200"/>
                <a:gd name="T5" fmla="*/ 5 h 67"/>
                <a:gd name="T6" fmla="*/ 170 w 200"/>
                <a:gd name="T7" fmla="*/ 11 h 67"/>
                <a:gd name="T8" fmla="*/ 186 w 200"/>
                <a:gd name="T9" fmla="*/ 17 h 67"/>
                <a:gd name="T10" fmla="*/ 196 w 200"/>
                <a:gd name="T11" fmla="*/ 25 h 67"/>
                <a:gd name="T12" fmla="*/ 200 w 200"/>
                <a:gd name="T13" fmla="*/ 34 h 67"/>
                <a:gd name="T14" fmla="*/ 196 w 200"/>
                <a:gd name="T15" fmla="*/ 42 h 67"/>
                <a:gd name="T16" fmla="*/ 186 w 200"/>
                <a:gd name="T17" fmla="*/ 50 h 67"/>
                <a:gd name="T18" fmla="*/ 170 w 200"/>
                <a:gd name="T19" fmla="*/ 56 h 67"/>
                <a:gd name="T20" fmla="*/ 150 w 200"/>
                <a:gd name="T21" fmla="*/ 62 h 67"/>
                <a:gd name="T22" fmla="*/ 127 w 200"/>
                <a:gd name="T23" fmla="*/ 66 h 67"/>
                <a:gd name="T24" fmla="*/ 99 w 200"/>
                <a:gd name="T25" fmla="*/ 67 h 67"/>
                <a:gd name="T26" fmla="*/ 73 w 200"/>
                <a:gd name="T27" fmla="*/ 66 h 67"/>
                <a:gd name="T28" fmla="*/ 50 w 200"/>
                <a:gd name="T29" fmla="*/ 62 h 67"/>
                <a:gd name="T30" fmla="*/ 30 w 200"/>
                <a:gd name="T31" fmla="*/ 56 h 67"/>
                <a:gd name="T32" fmla="*/ 14 w 200"/>
                <a:gd name="T33" fmla="*/ 50 h 67"/>
                <a:gd name="T34" fmla="*/ 4 w 200"/>
                <a:gd name="T35" fmla="*/ 42 h 67"/>
                <a:gd name="T36" fmla="*/ 0 w 200"/>
                <a:gd name="T37" fmla="*/ 34 h 67"/>
                <a:gd name="T38" fmla="*/ 4 w 200"/>
                <a:gd name="T39" fmla="*/ 25 h 67"/>
                <a:gd name="T40" fmla="*/ 14 w 200"/>
                <a:gd name="T41" fmla="*/ 17 h 67"/>
                <a:gd name="T42" fmla="*/ 30 w 200"/>
                <a:gd name="T43" fmla="*/ 11 h 67"/>
                <a:gd name="T44" fmla="*/ 50 w 200"/>
                <a:gd name="T45" fmla="*/ 5 h 67"/>
                <a:gd name="T46" fmla="*/ 73 w 200"/>
                <a:gd name="T47" fmla="*/ 2 h 67"/>
                <a:gd name="T48" fmla="*/ 99 w 200"/>
                <a:gd name="T49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0" h="67">
                  <a:moveTo>
                    <a:pt x="99" y="0"/>
                  </a:moveTo>
                  <a:lnTo>
                    <a:pt x="127" y="2"/>
                  </a:lnTo>
                  <a:lnTo>
                    <a:pt x="150" y="5"/>
                  </a:lnTo>
                  <a:lnTo>
                    <a:pt x="170" y="11"/>
                  </a:lnTo>
                  <a:lnTo>
                    <a:pt x="186" y="17"/>
                  </a:lnTo>
                  <a:lnTo>
                    <a:pt x="196" y="25"/>
                  </a:lnTo>
                  <a:lnTo>
                    <a:pt x="200" y="34"/>
                  </a:lnTo>
                  <a:lnTo>
                    <a:pt x="196" y="42"/>
                  </a:lnTo>
                  <a:lnTo>
                    <a:pt x="186" y="50"/>
                  </a:lnTo>
                  <a:lnTo>
                    <a:pt x="170" y="56"/>
                  </a:lnTo>
                  <a:lnTo>
                    <a:pt x="150" y="62"/>
                  </a:lnTo>
                  <a:lnTo>
                    <a:pt x="127" y="66"/>
                  </a:lnTo>
                  <a:lnTo>
                    <a:pt x="99" y="67"/>
                  </a:lnTo>
                  <a:lnTo>
                    <a:pt x="73" y="66"/>
                  </a:lnTo>
                  <a:lnTo>
                    <a:pt x="50" y="62"/>
                  </a:lnTo>
                  <a:lnTo>
                    <a:pt x="30" y="56"/>
                  </a:lnTo>
                  <a:lnTo>
                    <a:pt x="14" y="50"/>
                  </a:lnTo>
                  <a:lnTo>
                    <a:pt x="4" y="42"/>
                  </a:lnTo>
                  <a:lnTo>
                    <a:pt x="0" y="34"/>
                  </a:lnTo>
                  <a:lnTo>
                    <a:pt x="4" y="25"/>
                  </a:lnTo>
                  <a:lnTo>
                    <a:pt x="14" y="17"/>
                  </a:lnTo>
                  <a:lnTo>
                    <a:pt x="30" y="11"/>
                  </a:lnTo>
                  <a:lnTo>
                    <a:pt x="50" y="5"/>
                  </a:lnTo>
                  <a:lnTo>
                    <a:pt x="73" y="2"/>
                  </a:lnTo>
                  <a:lnTo>
                    <a:pt x="9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101"/>
            <p:cNvSpPr>
              <a:spLocks noEditPoints="1"/>
            </p:cNvSpPr>
            <p:nvPr/>
          </p:nvSpPr>
          <p:spPr bwMode="auto">
            <a:xfrm>
              <a:off x="7564438" y="2595563"/>
              <a:ext cx="26988" cy="26988"/>
            </a:xfrm>
            <a:custGeom>
              <a:avLst/>
              <a:gdLst>
                <a:gd name="T0" fmla="*/ 9 w 17"/>
                <a:gd name="T1" fmla="*/ 9 h 17"/>
                <a:gd name="T2" fmla="*/ 9 w 17"/>
                <a:gd name="T3" fmla="*/ 9 h 17"/>
                <a:gd name="T4" fmla="*/ 11 w 17"/>
                <a:gd name="T5" fmla="*/ 9 h 17"/>
                <a:gd name="T6" fmla="*/ 9 w 17"/>
                <a:gd name="T7" fmla="*/ 9 h 17"/>
                <a:gd name="T8" fmla="*/ 9 w 17"/>
                <a:gd name="T9" fmla="*/ 0 h 17"/>
                <a:gd name="T10" fmla="*/ 12 w 17"/>
                <a:gd name="T11" fmla="*/ 1 h 17"/>
                <a:gd name="T12" fmla="*/ 15 w 17"/>
                <a:gd name="T13" fmla="*/ 3 h 17"/>
                <a:gd name="T14" fmla="*/ 17 w 17"/>
                <a:gd name="T15" fmla="*/ 5 h 17"/>
                <a:gd name="T16" fmla="*/ 17 w 17"/>
                <a:gd name="T17" fmla="*/ 9 h 17"/>
                <a:gd name="T18" fmla="*/ 17 w 17"/>
                <a:gd name="T19" fmla="*/ 12 h 17"/>
                <a:gd name="T20" fmla="*/ 15 w 17"/>
                <a:gd name="T21" fmla="*/ 14 h 17"/>
                <a:gd name="T22" fmla="*/ 12 w 17"/>
                <a:gd name="T23" fmla="*/ 17 h 17"/>
                <a:gd name="T24" fmla="*/ 9 w 17"/>
                <a:gd name="T25" fmla="*/ 17 h 17"/>
                <a:gd name="T26" fmla="*/ 5 w 17"/>
                <a:gd name="T27" fmla="*/ 17 h 17"/>
                <a:gd name="T28" fmla="*/ 3 w 17"/>
                <a:gd name="T29" fmla="*/ 14 h 17"/>
                <a:gd name="T30" fmla="*/ 2 w 17"/>
                <a:gd name="T31" fmla="*/ 12 h 17"/>
                <a:gd name="T32" fmla="*/ 0 w 17"/>
                <a:gd name="T33" fmla="*/ 9 h 17"/>
                <a:gd name="T34" fmla="*/ 2 w 17"/>
                <a:gd name="T35" fmla="*/ 5 h 17"/>
                <a:gd name="T36" fmla="*/ 3 w 17"/>
                <a:gd name="T37" fmla="*/ 3 h 17"/>
                <a:gd name="T38" fmla="*/ 5 w 17"/>
                <a:gd name="T39" fmla="*/ 1 h 17"/>
                <a:gd name="T40" fmla="*/ 9 w 17"/>
                <a:gd name="T4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17">
                  <a:moveTo>
                    <a:pt x="9" y="9"/>
                  </a:moveTo>
                  <a:lnTo>
                    <a:pt x="9" y="9"/>
                  </a:lnTo>
                  <a:lnTo>
                    <a:pt x="11" y="9"/>
                  </a:lnTo>
                  <a:lnTo>
                    <a:pt x="9" y="9"/>
                  </a:lnTo>
                  <a:close/>
                  <a:moveTo>
                    <a:pt x="9" y="0"/>
                  </a:moveTo>
                  <a:lnTo>
                    <a:pt x="12" y="1"/>
                  </a:lnTo>
                  <a:lnTo>
                    <a:pt x="15" y="3"/>
                  </a:lnTo>
                  <a:lnTo>
                    <a:pt x="17" y="5"/>
                  </a:lnTo>
                  <a:lnTo>
                    <a:pt x="17" y="9"/>
                  </a:lnTo>
                  <a:lnTo>
                    <a:pt x="17" y="12"/>
                  </a:lnTo>
                  <a:lnTo>
                    <a:pt x="15" y="14"/>
                  </a:lnTo>
                  <a:lnTo>
                    <a:pt x="12" y="17"/>
                  </a:lnTo>
                  <a:lnTo>
                    <a:pt x="9" y="17"/>
                  </a:lnTo>
                  <a:lnTo>
                    <a:pt x="5" y="17"/>
                  </a:lnTo>
                  <a:lnTo>
                    <a:pt x="3" y="14"/>
                  </a:lnTo>
                  <a:lnTo>
                    <a:pt x="2" y="12"/>
                  </a:lnTo>
                  <a:lnTo>
                    <a:pt x="0" y="9"/>
                  </a:lnTo>
                  <a:lnTo>
                    <a:pt x="2" y="5"/>
                  </a:lnTo>
                  <a:lnTo>
                    <a:pt x="3" y="3"/>
                  </a:lnTo>
                  <a:lnTo>
                    <a:pt x="5" y="1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102"/>
            <p:cNvSpPr/>
            <p:nvPr/>
          </p:nvSpPr>
          <p:spPr bwMode="auto">
            <a:xfrm>
              <a:off x="7662863" y="2587625"/>
              <a:ext cx="28575" cy="26988"/>
            </a:xfrm>
            <a:custGeom>
              <a:avLst/>
              <a:gdLst>
                <a:gd name="T0" fmla="*/ 9 w 18"/>
                <a:gd name="T1" fmla="*/ 0 h 17"/>
                <a:gd name="T2" fmla="*/ 12 w 18"/>
                <a:gd name="T3" fmla="*/ 0 h 17"/>
                <a:gd name="T4" fmla="*/ 16 w 18"/>
                <a:gd name="T5" fmla="*/ 1 h 17"/>
                <a:gd name="T6" fmla="*/ 17 w 18"/>
                <a:gd name="T7" fmla="*/ 5 h 17"/>
                <a:gd name="T8" fmla="*/ 18 w 18"/>
                <a:gd name="T9" fmla="*/ 8 h 17"/>
                <a:gd name="T10" fmla="*/ 17 w 18"/>
                <a:gd name="T11" fmla="*/ 12 h 17"/>
                <a:gd name="T12" fmla="*/ 16 w 18"/>
                <a:gd name="T13" fmla="*/ 14 h 17"/>
                <a:gd name="T14" fmla="*/ 12 w 18"/>
                <a:gd name="T15" fmla="*/ 16 h 17"/>
                <a:gd name="T16" fmla="*/ 9 w 18"/>
                <a:gd name="T17" fmla="*/ 17 h 17"/>
                <a:gd name="T18" fmla="*/ 5 w 18"/>
                <a:gd name="T19" fmla="*/ 16 h 17"/>
                <a:gd name="T20" fmla="*/ 2 w 18"/>
                <a:gd name="T21" fmla="*/ 14 h 17"/>
                <a:gd name="T22" fmla="*/ 1 w 18"/>
                <a:gd name="T23" fmla="*/ 12 h 17"/>
                <a:gd name="T24" fmla="*/ 0 w 18"/>
                <a:gd name="T25" fmla="*/ 8 h 17"/>
                <a:gd name="T26" fmla="*/ 1 w 18"/>
                <a:gd name="T27" fmla="*/ 5 h 17"/>
                <a:gd name="T28" fmla="*/ 2 w 18"/>
                <a:gd name="T29" fmla="*/ 1 h 17"/>
                <a:gd name="T30" fmla="*/ 5 w 18"/>
                <a:gd name="T31" fmla="*/ 0 h 17"/>
                <a:gd name="T32" fmla="*/ 9 w 18"/>
                <a:gd name="T3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7">
                  <a:moveTo>
                    <a:pt x="9" y="0"/>
                  </a:moveTo>
                  <a:lnTo>
                    <a:pt x="12" y="0"/>
                  </a:lnTo>
                  <a:lnTo>
                    <a:pt x="16" y="1"/>
                  </a:lnTo>
                  <a:lnTo>
                    <a:pt x="17" y="5"/>
                  </a:lnTo>
                  <a:lnTo>
                    <a:pt x="18" y="8"/>
                  </a:lnTo>
                  <a:lnTo>
                    <a:pt x="17" y="12"/>
                  </a:lnTo>
                  <a:lnTo>
                    <a:pt x="16" y="14"/>
                  </a:lnTo>
                  <a:lnTo>
                    <a:pt x="12" y="16"/>
                  </a:lnTo>
                  <a:lnTo>
                    <a:pt x="9" y="17"/>
                  </a:lnTo>
                  <a:lnTo>
                    <a:pt x="5" y="16"/>
                  </a:lnTo>
                  <a:lnTo>
                    <a:pt x="2" y="14"/>
                  </a:lnTo>
                  <a:lnTo>
                    <a:pt x="1" y="12"/>
                  </a:lnTo>
                  <a:lnTo>
                    <a:pt x="0" y="8"/>
                  </a:lnTo>
                  <a:lnTo>
                    <a:pt x="1" y="5"/>
                  </a:lnTo>
                  <a:lnTo>
                    <a:pt x="2" y="1"/>
                  </a:lnTo>
                  <a:lnTo>
                    <a:pt x="5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140"/>
            <p:cNvSpPr>
              <a:spLocks noEditPoints="1"/>
            </p:cNvSpPr>
            <p:nvPr/>
          </p:nvSpPr>
          <p:spPr bwMode="auto">
            <a:xfrm>
              <a:off x="7497763" y="2778125"/>
              <a:ext cx="246063" cy="323850"/>
            </a:xfrm>
            <a:custGeom>
              <a:avLst/>
              <a:gdLst>
                <a:gd name="T0" fmla="*/ 76 w 155"/>
                <a:gd name="T1" fmla="*/ 12 h 204"/>
                <a:gd name="T2" fmla="*/ 45 w 155"/>
                <a:gd name="T3" fmla="*/ 24 h 204"/>
                <a:gd name="T4" fmla="*/ 27 w 155"/>
                <a:gd name="T5" fmla="*/ 37 h 204"/>
                <a:gd name="T6" fmla="*/ 23 w 155"/>
                <a:gd name="T7" fmla="*/ 42 h 204"/>
                <a:gd name="T8" fmla="*/ 19 w 155"/>
                <a:gd name="T9" fmla="*/ 51 h 204"/>
                <a:gd name="T10" fmla="*/ 11 w 155"/>
                <a:gd name="T11" fmla="*/ 91 h 204"/>
                <a:gd name="T12" fmla="*/ 24 w 155"/>
                <a:gd name="T13" fmla="*/ 134 h 204"/>
                <a:gd name="T14" fmla="*/ 25 w 155"/>
                <a:gd name="T15" fmla="*/ 136 h 204"/>
                <a:gd name="T16" fmla="*/ 25 w 155"/>
                <a:gd name="T17" fmla="*/ 139 h 204"/>
                <a:gd name="T18" fmla="*/ 28 w 155"/>
                <a:gd name="T19" fmla="*/ 146 h 204"/>
                <a:gd name="T20" fmla="*/ 36 w 155"/>
                <a:gd name="T21" fmla="*/ 167 h 204"/>
                <a:gd name="T22" fmla="*/ 51 w 155"/>
                <a:gd name="T23" fmla="*/ 186 h 204"/>
                <a:gd name="T24" fmla="*/ 71 w 155"/>
                <a:gd name="T25" fmla="*/ 195 h 204"/>
                <a:gd name="T26" fmla="*/ 92 w 155"/>
                <a:gd name="T27" fmla="*/ 189 h 204"/>
                <a:gd name="T28" fmla="*/ 104 w 155"/>
                <a:gd name="T29" fmla="*/ 181 h 204"/>
                <a:gd name="T30" fmla="*/ 108 w 155"/>
                <a:gd name="T31" fmla="*/ 177 h 204"/>
                <a:gd name="T32" fmla="*/ 114 w 155"/>
                <a:gd name="T33" fmla="*/ 169 h 204"/>
                <a:gd name="T34" fmla="*/ 125 w 155"/>
                <a:gd name="T35" fmla="*/ 153 h 204"/>
                <a:gd name="T36" fmla="*/ 142 w 155"/>
                <a:gd name="T37" fmla="*/ 110 h 204"/>
                <a:gd name="T38" fmla="*/ 144 w 155"/>
                <a:gd name="T39" fmla="*/ 70 h 204"/>
                <a:gd name="T40" fmla="*/ 142 w 155"/>
                <a:gd name="T41" fmla="*/ 54 h 204"/>
                <a:gd name="T42" fmla="*/ 140 w 155"/>
                <a:gd name="T43" fmla="*/ 50 h 204"/>
                <a:gd name="T44" fmla="*/ 137 w 155"/>
                <a:gd name="T45" fmla="*/ 43 h 204"/>
                <a:gd name="T46" fmla="*/ 130 w 155"/>
                <a:gd name="T47" fmla="*/ 32 h 204"/>
                <a:gd name="T48" fmla="*/ 114 w 155"/>
                <a:gd name="T49" fmla="*/ 17 h 204"/>
                <a:gd name="T50" fmla="*/ 89 w 155"/>
                <a:gd name="T51" fmla="*/ 11 h 204"/>
                <a:gd name="T52" fmla="*/ 105 w 155"/>
                <a:gd name="T53" fmla="*/ 3 h 204"/>
                <a:gd name="T54" fmla="*/ 130 w 155"/>
                <a:gd name="T55" fmla="*/ 17 h 204"/>
                <a:gd name="T56" fmla="*/ 146 w 155"/>
                <a:gd name="T57" fmla="*/ 38 h 204"/>
                <a:gd name="T58" fmla="*/ 151 w 155"/>
                <a:gd name="T59" fmla="*/ 51 h 204"/>
                <a:gd name="T60" fmla="*/ 151 w 155"/>
                <a:gd name="T61" fmla="*/ 53 h 204"/>
                <a:gd name="T62" fmla="*/ 155 w 155"/>
                <a:gd name="T63" fmla="*/ 84 h 204"/>
                <a:gd name="T64" fmla="*/ 146 w 155"/>
                <a:gd name="T65" fmla="*/ 131 h 204"/>
                <a:gd name="T66" fmla="*/ 127 w 155"/>
                <a:gd name="T67" fmla="*/ 167 h 204"/>
                <a:gd name="T68" fmla="*/ 113 w 155"/>
                <a:gd name="T69" fmla="*/ 186 h 204"/>
                <a:gd name="T70" fmla="*/ 96 w 155"/>
                <a:gd name="T71" fmla="*/ 198 h 204"/>
                <a:gd name="T72" fmla="*/ 71 w 155"/>
                <a:gd name="T73" fmla="*/ 204 h 204"/>
                <a:gd name="T74" fmla="*/ 45 w 155"/>
                <a:gd name="T75" fmla="*/ 194 h 204"/>
                <a:gd name="T76" fmla="*/ 27 w 155"/>
                <a:gd name="T77" fmla="*/ 170 h 204"/>
                <a:gd name="T78" fmla="*/ 17 w 155"/>
                <a:gd name="T79" fmla="*/ 146 h 204"/>
                <a:gd name="T80" fmla="*/ 7 w 155"/>
                <a:gd name="T81" fmla="*/ 123 h 204"/>
                <a:gd name="T82" fmla="*/ 0 w 155"/>
                <a:gd name="T83" fmla="*/ 91 h 204"/>
                <a:gd name="T84" fmla="*/ 6 w 155"/>
                <a:gd name="T85" fmla="*/ 60 h 204"/>
                <a:gd name="T86" fmla="*/ 15 w 155"/>
                <a:gd name="T87" fmla="*/ 38 h 204"/>
                <a:gd name="T88" fmla="*/ 19 w 155"/>
                <a:gd name="T89" fmla="*/ 30 h 204"/>
                <a:gd name="T90" fmla="*/ 20 w 155"/>
                <a:gd name="T91" fmla="*/ 29 h 204"/>
                <a:gd name="T92" fmla="*/ 58 w 155"/>
                <a:gd name="T93" fmla="*/ 7 h 204"/>
                <a:gd name="T94" fmla="*/ 89 w 155"/>
                <a:gd name="T9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5" h="204">
                  <a:moveTo>
                    <a:pt x="89" y="11"/>
                  </a:moveTo>
                  <a:lnTo>
                    <a:pt x="76" y="12"/>
                  </a:lnTo>
                  <a:lnTo>
                    <a:pt x="62" y="16"/>
                  </a:lnTo>
                  <a:lnTo>
                    <a:pt x="45" y="24"/>
                  </a:lnTo>
                  <a:lnTo>
                    <a:pt x="27" y="36"/>
                  </a:lnTo>
                  <a:lnTo>
                    <a:pt x="27" y="37"/>
                  </a:lnTo>
                  <a:lnTo>
                    <a:pt x="25" y="40"/>
                  </a:lnTo>
                  <a:lnTo>
                    <a:pt x="23" y="42"/>
                  </a:lnTo>
                  <a:lnTo>
                    <a:pt x="21" y="47"/>
                  </a:lnTo>
                  <a:lnTo>
                    <a:pt x="19" y="51"/>
                  </a:lnTo>
                  <a:lnTo>
                    <a:pt x="13" y="70"/>
                  </a:lnTo>
                  <a:lnTo>
                    <a:pt x="11" y="91"/>
                  </a:lnTo>
                  <a:lnTo>
                    <a:pt x="13" y="113"/>
                  </a:lnTo>
                  <a:lnTo>
                    <a:pt x="24" y="134"/>
                  </a:lnTo>
                  <a:lnTo>
                    <a:pt x="24" y="135"/>
                  </a:lnTo>
                  <a:lnTo>
                    <a:pt x="25" y="136"/>
                  </a:lnTo>
                  <a:lnTo>
                    <a:pt x="25" y="136"/>
                  </a:lnTo>
                  <a:lnTo>
                    <a:pt x="25" y="139"/>
                  </a:lnTo>
                  <a:lnTo>
                    <a:pt x="27" y="142"/>
                  </a:lnTo>
                  <a:lnTo>
                    <a:pt x="28" y="146"/>
                  </a:lnTo>
                  <a:lnTo>
                    <a:pt x="30" y="155"/>
                  </a:lnTo>
                  <a:lnTo>
                    <a:pt x="36" y="167"/>
                  </a:lnTo>
                  <a:lnTo>
                    <a:pt x="42" y="177"/>
                  </a:lnTo>
                  <a:lnTo>
                    <a:pt x="51" y="186"/>
                  </a:lnTo>
                  <a:lnTo>
                    <a:pt x="61" y="193"/>
                  </a:lnTo>
                  <a:lnTo>
                    <a:pt x="71" y="195"/>
                  </a:lnTo>
                  <a:lnTo>
                    <a:pt x="80" y="194"/>
                  </a:lnTo>
                  <a:lnTo>
                    <a:pt x="92" y="189"/>
                  </a:lnTo>
                  <a:lnTo>
                    <a:pt x="104" y="181"/>
                  </a:lnTo>
                  <a:lnTo>
                    <a:pt x="104" y="181"/>
                  </a:lnTo>
                  <a:lnTo>
                    <a:pt x="105" y="180"/>
                  </a:lnTo>
                  <a:lnTo>
                    <a:pt x="108" y="177"/>
                  </a:lnTo>
                  <a:lnTo>
                    <a:pt x="110" y="174"/>
                  </a:lnTo>
                  <a:lnTo>
                    <a:pt x="114" y="169"/>
                  </a:lnTo>
                  <a:lnTo>
                    <a:pt x="120" y="161"/>
                  </a:lnTo>
                  <a:lnTo>
                    <a:pt x="125" y="153"/>
                  </a:lnTo>
                  <a:lnTo>
                    <a:pt x="134" y="134"/>
                  </a:lnTo>
                  <a:lnTo>
                    <a:pt x="142" y="110"/>
                  </a:lnTo>
                  <a:lnTo>
                    <a:pt x="146" y="84"/>
                  </a:lnTo>
                  <a:lnTo>
                    <a:pt x="144" y="70"/>
                  </a:lnTo>
                  <a:lnTo>
                    <a:pt x="142" y="54"/>
                  </a:lnTo>
                  <a:lnTo>
                    <a:pt x="142" y="54"/>
                  </a:lnTo>
                  <a:lnTo>
                    <a:pt x="142" y="53"/>
                  </a:lnTo>
                  <a:lnTo>
                    <a:pt x="140" y="50"/>
                  </a:lnTo>
                  <a:lnTo>
                    <a:pt x="139" y="47"/>
                  </a:lnTo>
                  <a:lnTo>
                    <a:pt x="137" y="43"/>
                  </a:lnTo>
                  <a:lnTo>
                    <a:pt x="134" y="38"/>
                  </a:lnTo>
                  <a:lnTo>
                    <a:pt x="130" y="32"/>
                  </a:lnTo>
                  <a:lnTo>
                    <a:pt x="123" y="24"/>
                  </a:lnTo>
                  <a:lnTo>
                    <a:pt x="114" y="17"/>
                  </a:lnTo>
                  <a:lnTo>
                    <a:pt x="102" y="12"/>
                  </a:lnTo>
                  <a:lnTo>
                    <a:pt x="89" y="11"/>
                  </a:lnTo>
                  <a:close/>
                  <a:moveTo>
                    <a:pt x="89" y="0"/>
                  </a:moveTo>
                  <a:lnTo>
                    <a:pt x="105" y="3"/>
                  </a:lnTo>
                  <a:lnTo>
                    <a:pt x="120" y="8"/>
                  </a:lnTo>
                  <a:lnTo>
                    <a:pt x="130" y="17"/>
                  </a:lnTo>
                  <a:lnTo>
                    <a:pt x="138" y="26"/>
                  </a:lnTo>
                  <a:lnTo>
                    <a:pt x="146" y="38"/>
                  </a:lnTo>
                  <a:lnTo>
                    <a:pt x="150" y="47"/>
                  </a:lnTo>
                  <a:lnTo>
                    <a:pt x="151" y="51"/>
                  </a:lnTo>
                  <a:lnTo>
                    <a:pt x="147" y="53"/>
                  </a:lnTo>
                  <a:lnTo>
                    <a:pt x="151" y="53"/>
                  </a:lnTo>
                  <a:lnTo>
                    <a:pt x="155" y="68"/>
                  </a:lnTo>
                  <a:lnTo>
                    <a:pt x="155" y="84"/>
                  </a:lnTo>
                  <a:lnTo>
                    <a:pt x="152" y="109"/>
                  </a:lnTo>
                  <a:lnTo>
                    <a:pt x="146" y="131"/>
                  </a:lnTo>
                  <a:lnTo>
                    <a:pt x="138" y="151"/>
                  </a:lnTo>
                  <a:lnTo>
                    <a:pt x="127" y="167"/>
                  </a:lnTo>
                  <a:lnTo>
                    <a:pt x="120" y="178"/>
                  </a:lnTo>
                  <a:lnTo>
                    <a:pt x="113" y="186"/>
                  </a:lnTo>
                  <a:lnTo>
                    <a:pt x="110" y="189"/>
                  </a:lnTo>
                  <a:lnTo>
                    <a:pt x="96" y="198"/>
                  </a:lnTo>
                  <a:lnTo>
                    <a:pt x="84" y="203"/>
                  </a:lnTo>
                  <a:lnTo>
                    <a:pt x="71" y="204"/>
                  </a:lnTo>
                  <a:lnTo>
                    <a:pt x="57" y="202"/>
                  </a:lnTo>
                  <a:lnTo>
                    <a:pt x="45" y="194"/>
                  </a:lnTo>
                  <a:lnTo>
                    <a:pt x="34" y="184"/>
                  </a:lnTo>
                  <a:lnTo>
                    <a:pt x="27" y="170"/>
                  </a:lnTo>
                  <a:lnTo>
                    <a:pt x="21" y="157"/>
                  </a:lnTo>
                  <a:lnTo>
                    <a:pt x="17" y="146"/>
                  </a:lnTo>
                  <a:lnTo>
                    <a:pt x="15" y="139"/>
                  </a:lnTo>
                  <a:lnTo>
                    <a:pt x="7" y="123"/>
                  </a:lnTo>
                  <a:lnTo>
                    <a:pt x="3" y="106"/>
                  </a:lnTo>
                  <a:lnTo>
                    <a:pt x="0" y="91"/>
                  </a:lnTo>
                  <a:lnTo>
                    <a:pt x="3" y="75"/>
                  </a:lnTo>
                  <a:lnTo>
                    <a:pt x="6" y="60"/>
                  </a:lnTo>
                  <a:lnTo>
                    <a:pt x="9" y="47"/>
                  </a:lnTo>
                  <a:lnTo>
                    <a:pt x="15" y="38"/>
                  </a:lnTo>
                  <a:lnTo>
                    <a:pt x="17" y="32"/>
                  </a:lnTo>
                  <a:lnTo>
                    <a:pt x="19" y="30"/>
                  </a:lnTo>
                  <a:lnTo>
                    <a:pt x="20" y="29"/>
                  </a:lnTo>
                  <a:lnTo>
                    <a:pt x="20" y="29"/>
                  </a:lnTo>
                  <a:lnTo>
                    <a:pt x="40" y="16"/>
                  </a:lnTo>
                  <a:lnTo>
                    <a:pt x="58" y="7"/>
                  </a:lnTo>
                  <a:lnTo>
                    <a:pt x="75" y="2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141"/>
            <p:cNvSpPr/>
            <p:nvPr/>
          </p:nvSpPr>
          <p:spPr bwMode="auto">
            <a:xfrm>
              <a:off x="7572375" y="2798763"/>
              <a:ext cx="115888" cy="46038"/>
            </a:xfrm>
            <a:custGeom>
              <a:avLst/>
              <a:gdLst>
                <a:gd name="T0" fmla="*/ 10 w 73"/>
                <a:gd name="T1" fmla="*/ 0 h 29"/>
                <a:gd name="T2" fmla="*/ 10 w 73"/>
                <a:gd name="T3" fmla="*/ 0 h 29"/>
                <a:gd name="T4" fmla="*/ 11 w 73"/>
                <a:gd name="T5" fmla="*/ 3 h 29"/>
                <a:gd name="T6" fmla="*/ 12 w 73"/>
                <a:gd name="T7" fmla="*/ 7 h 29"/>
                <a:gd name="T8" fmla="*/ 16 w 73"/>
                <a:gd name="T9" fmla="*/ 10 h 29"/>
                <a:gd name="T10" fmla="*/ 19 w 73"/>
                <a:gd name="T11" fmla="*/ 13 h 29"/>
                <a:gd name="T12" fmla="*/ 24 w 73"/>
                <a:gd name="T13" fmla="*/ 16 h 29"/>
                <a:gd name="T14" fmla="*/ 29 w 73"/>
                <a:gd name="T15" fmla="*/ 19 h 29"/>
                <a:gd name="T16" fmla="*/ 35 w 73"/>
                <a:gd name="T17" fmla="*/ 20 h 29"/>
                <a:gd name="T18" fmla="*/ 42 w 73"/>
                <a:gd name="T19" fmla="*/ 17 h 29"/>
                <a:gd name="T20" fmla="*/ 53 w 73"/>
                <a:gd name="T21" fmla="*/ 12 h 29"/>
                <a:gd name="T22" fmla="*/ 66 w 73"/>
                <a:gd name="T23" fmla="*/ 0 h 29"/>
                <a:gd name="T24" fmla="*/ 73 w 73"/>
                <a:gd name="T25" fmla="*/ 7 h 29"/>
                <a:gd name="T26" fmla="*/ 59 w 73"/>
                <a:gd name="T27" fmla="*/ 20 h 29"/>
                <a:gd name="T28" fmla="*/ 46 w 73"/>
                <a:gd name="T29" fmla="*/ 27 h 29"/>
                <a:gd name="T30" fmla="*/ 35 w 73"/>
                <a:gd name="T31" fmla="*/ 29 h 29"/>
                <a:gd name="T32" fmla="*/ 24 w 73"/>
                <a:gd name="T33" fmla="*/ 28 h 29"/>
                <a:gd name="T34" fmla="*/ 15 w 73"/>
                <a:gd name="T35" fmla="*/ 23 h 29"/>
                <a:gd name="T36" fmla="*/ 8 w 73"/>
                <a:gd name="T37" fmla="*/ 16 h 29"/>
                <a:gd name="T38" fmla="*/ 6 w 73"/>
                <a:gd name="T39" fmla="*/ 13 h 29"/>
                <a:gd name="T40" fmla="*/ 3 w 73"/>
                <a:gd name="T41" fmla="*/ 10 h 29"/>
                <a:gd name="T42" fmla="*/ 2 w 73"/>
                <a:gd name="T43" fmla="*/ 7 h 29"/>
                <a:gd name="T44" fmla="*/ 0 w 73"/>
                <a:gd name="T45" fmla="*/ 6 h 29"/>
                <a:gd name="T46" fmla="*/ 0 w 73"/>
                <a:gd name="T47" fmla="*/ 4 h 29"/>
                <a:gd name="T48" fmla="*/ 0 w 73"/>
                <a:gd name="T49" fmla="*/ 4 h 29"/>
                <a:gd name="T50" fmla="*/ 10 w 73"/>
                <a:gd name="T5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3" h="28">
                  <a:moveTo>
                    <a:pt x="10" y="0"/>
                  </a:moveTo>
                  <a:lnTo>
                    <a:pt x="10" y="0"/>
                  </a:lnTo>
                  <a:lnTo>
                    <a:pt x="11" y="3"/>
                  </a:lnTo>
                  <a:lnTo>
                    <a:pt x="12" y="7"/>
                  </a:lnTo>
                  <a:lnTo>
                    <a:pt x="16" y="10"/>
                  </a:lnTo>
                  <a:lnTo>
                    <a:pt x="19" y="13"/>
                  </a:lnTo>
                  <a:lnTo>
                    <a:pt x="24" y="16"/>
                  </a:lnTo>
                  <a:lnTo>
                    <a:pt x="29" y="19"/>
                  </a:lnTo>
                  <a:lnTo>
                    <a:pt x="35" y="20"/>
                  </a:lnTo>
                  <a:lnTo>
                    <a:pt x="42" y="17"/>
                  </a:lnTo>
                  <a:lnTo>
                    <a:pt x="53" y="12"/>
                  </a:lnTo>
                  <a:lnTo>
                    <a:pt x="66" y="0"/>
                  </a:lnTo>
                  <a:lnTo>
                    <a:pt x="73" y="7"/>
                  </a:lnTo>
                  <a:lnTo>
                    <a:pt x="59" y="20"/>
                  </a:lnTo>
                  <a:lnTo>
                    <a:pt x="46" y="27"/>
                  </a:lnTo>
                  <a:lnTo>
                    <a:pt x="35" y="29"/>
                  </a:lnTo>
                  <a:lnTo>
                    <a:pt x="24" y="28"/>
                  </a:lnTo>
                  <a:lnTo>
                    <a:pt x="15" y="23"/>
                  </a:lnTo>
                  <a:lnTo>
                    <a:pt x="8" y="16"/>
                  </a:lnTo>
                  <a:lnTo>
                    <a:pt x="6" y="13"/>
                  </a:lnTo>
                  <a:lnTo>
                    <a:pt x="3" y="10"/>
                  </a:lnTo>
                  <a:lnTo>
                    <a:pt x="2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42"/>
            <p:cNvSpPr>
              <a:spLocks noEditPoints="1"/>
            </p:cNvSpPr>
            <p:nvPr/>
          </p:nvSpPr>
          <p:spPr bwMode="auto">
            <a:xfrm>
              <a:off x="7702550" y="2849563"/>
              <a:ext cx="93663" cy="220663"/>
            </a:xfrm>
            <a:custGeom>
              <a:avLst/>
              <a:gdLst>
                <a:gd name="T0" fmla="*/ 11 w 59"/>
                <a:gd name="T1" fmla="*/ 4 h 139"/>
                <a:gd name="T2" fmla="*/ 11 w 59"/>
                <a:gd name="T3" fmla="*/ 4 h 139"/>
                <a:gd name="T4" fmla="*/ 11 w 59"/>
                <a:gd name="T5" fmla="*/ 4 h 139"/>
                <a:gd name="T6" fmla="*/ 11 w 59"/>
                <a:gd name="T7" fmla="*/ 4 h 139"/>
                <a:gd name="T8" fmla="*/ 21 w 59"/>
                <a:gd name="T9" fmla="*/ 0 h 139"/>
                <a:gd name="T10" fmla="*/ 52 w 59"/>
                <a:gd name="T11" fmla="*/ 55 h 139"/>
                <a:gd name="T12" fmla="*/ 53 w 59"/>
                <a:gd name="T13" fmla="*/ 56 h 139"/>
                <a:gd name="T14" fmla="*/ 55 w 59"/>
                <a:gd name="T15" fmla="*/ 59 h 139"/>
                <a:gd name="T16" fmla="*/ 56 w 59"/>
                <a:gd name="T17" fmla="*/ 63 h 139"/>
                <a:gd name="T18" fmla="*/ 59 w 59"/>
                <a:gd name="T19" fmla="*/ 67 h 139"/>
                <a:gd name="T20" fmla="*/ 59 w 59"/>
                <a:gd name="T21" fmla="*/ 72 h 139"/>
                <a:gd name="T22" fmla="*/ 57 w 59"/>
                <a:gd name="T23" fmla="*/ 80 h 139"/>
                <a:gd name="T24" fmla="*/ 52 w 59"/>
                <a:gd name="T25" fmla="*/ 87 h 139"/>
                <a:gd name="T26" fmla="*/ 44 w 59"/>
                <a:gd name="T27" fmla="*/ 94 h 139"/>
                <a:gd name="T28" fmla="*/ 10 w 59"/>
                <a:gd name="T29" fmla="*/ 118 h 139"/>
                <a:gd name="T30" fmla="*/ 11 w 59"/>
                <a:gd name="T31" fmla="*/ 137 h 139"/>
                <a:gd name="T32" fmla="*/ 1 w 59"/>
                <a:gd name="T33" fmla="*/ 139 h 139"/>
                <a:gd name="T34" fmla="*/ 0 w 59"/>
                <a:gd name="T35" fmla="*/ 114 h 139"/>
                <a:gd name="T36" fmla="*/ 39 w 59"/>
                <a:gd name="T37" fmla="*/ 86 h 139"/>
                <a:gd name="T38" fmla="*/ 43 w 59"/>
                <a:gd name="T39" fmla="*/ 82 h 139"/>
                <a:gd name="T40" fmla="*/ 46 w 59"/>
                <a:gd name="T41" fmla="*/ 80 h 139"/>
                <a:gd name="T42" fmla="*/ 48 w 59"/>
                <a:gd name="T43" fmla="*/ 77 h 139"/>
                <a:gd name="T44" fmla="*/ 48 w 59"/>
                <a:gd name="T45" fmla="*/ 74 h 139"/>
                <a:gd name="T46" fmla="*/ 48 w 59"/>
                <a:gd name="T47" fmla="*/ 72 h 139"/>
                <a:gd name="T48" fmla="*/ 48 w 59"/>
                <a:gd name="T49" fmla="*/ 68 h 139"/>
                <a:gd name="T50" fmla="*/ 47 w 59"/>
                <a:gd name="T51" fmla="*/ 64 h 139"/>
                <a:gd name="T52" fmla="*/ 44 w 59"/>
                <a:gd name="T53" fmla="*/ 61 h 139"/>
                <a:gd name="T54" fmla="*/ 44 w 59"/>
                <a:gd name="T55" fmla="*/ 61 h 139"/>
                <a:gd name="T56" fmla="*/ 44 w 59"/>
                <a:gd name="T57" fmla="*/ 61 h 139"/>
                <a:gd name="T58" fmla="*/ 44 w 59"/>
                <a:gd name="T59" fmla="*/ 60 h 139"/>
                <a:gd name="T60" fmla="*/ 11 w 59"/>
                <a:gd name="T61" fmla="*/ 4 h 139"/>
                <a:gd name="T62" fmla="*/ 21 w 59"/>
                <a:gd name="T63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" h="139">
                  <a:moveTo>
                    <a:pt x="11" y="4"/>
                  </a:move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close/>
                  <a:moveTo>
                    <a:pt x="21" y="0"/>
                  </a:moveTo>
                  <a:lnTo>
                    <a:pt x="52" y="55"/>
                  </a:lnTo>
                  <a:lnTo>
                    <a:pt x="53" y="56"/>
                  </a:lnTo>
                  <a:lnTo>
                    <a:pt x="55" y="59"/>
                  </a:lnTo>
                  <a:lnTo>
                    <a:pt x="56" y="63"/>
                  </a:lnTo>
                  <a:lnTo>
                    <a:pt x="59" y="67"/>
                  </a:lnTo>
                  <a:lnTo>
                    <a:pt x="59" y="72"/>
                  </a:lnTo>
                  <a:lnTo>
                    <a:pt x="57" y="80"/>
                  </a:lnTo>
                  <a:lnTo>
                    <a:pt x="52" y="87"/>
                  </a:lnTo>
                  <a:lnTo>
                    <a:pt x="44" y="94"/>
                  </a:lnTo>
                  <a:lnTo>
                    <a:pt x="10" y="118"/>
                  </a:lnTo>
                  <a:lnTo>
                    <a:pt x="11" y="137"/>
                  </a:lnTo>
                  <a:lnTo>
                    <a:pt x="1" y="139"/>
                  </a:lnTo>
                  <a:lnTo>
                    <a:pt x="0" y="114"/>
                  </a:lnTo>
                  <a:lnTo>
                    <a:pt x="39" y="86"/>
                  </a:lnTo>
                  <a:lnTo>
                    <a:pt x="43" y="82"/>
                  </a:lnTo>
                  <a:lnTo>
                    <a:pt x="46" y="80"/>
                  </a:lnTo>
                  <a:lnTo>
                    <a:pt x="48" y="77"/>
                  </a:lnTo>
                  <a:lnTo>
                    <a:pt x="48" y="74"/>
                  </a:lnTo>
                  <a:lnTo>
                    <a:pt x="48" y="72"/>
                  </a:lnTo>
                  <a:lnTo>
                    <a:pt x="48" y="68"/>
                  </a:lnTo>
                  <a:lnTo>
                    <a:pt x="47" y="64"/>
                  </a:lnTo>
                  <a:lnTo>
                    <a:pt x="44" y="61"/>
                  </a:lnTo>
                  <a:lnTo>
                    <a:pt x="44" y="61"/>
                  </a:lnTo>
                  <a:lnTo>
                    <a:pt x="44" y="61"/>
                  </a:lnTo>
                  <a:lnTo>
                    <a:pt x="44" y="60"/>
                  </a:lnTo>
                  <a:lnTo>
                    <a:pt x="11" y="4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43"/>
            <p:cNvSpPr/>
            <p:nvPr/>
          </p:nvSpPr>
          <p:spPr bwMode="auto">
            <a:xfrm>
              <a:off x="7448550" y="2876550"/>
              <a:ext cx="82550" cy="177800"/>
            </a:xfrm>
            <a:custGeom>
              <a:avLst/>
              <a:gdLst>
                <a:gd name="T0" fmla="*/ 33 w 52"/>
                <a:gd name="T1" fmla="*/ 0 h 112"/>
                <a:gd name="T2" fmla="*/ 33 w 52"/>
                <a:gd name="T3" fmla="*/ 0 h 112"/>
                <a:gd name="T4" fmla="*/ 40 w 52"/>
                <a:gd name="T5" fmla="*/ 5 h 112"/>
                <a:gd name="T6" fmla="*/ 12 w 52"/>
                <a:gd name="T7" fmla="*/ 48 h 112"/>
                <a:gd name="T8" fmla="*/ 12 w 52"/>
                <a:gd name="T9" fmla="*/ 48 h 112"/>
                <a:gd name="T10" fmla="*/ 12 w 52"/>
                <a:gd name="T11" fmla="*/ 48 h 112"/>
                <a:gd name="T12" fmla="*/ 12 w 52"/>
                <a:gd name="T13" fmla="*/ 50 h 112"/>
                <a:gd name="T14" fmla="*/ 10 w 52"/>
                <a:gd name="T15" fmla="*/ 52 h 112"/>
                <a:gd name="T16" fmla="*/ 10 w 52"/>
                <a:gd name="T17" fmla="*/ 55 h 112"/>
                <a:gd name="T18" fmla="*/ 10 w 52"/>
                <a:gd name="T19" fmla="*/ 57 h 112"/>
                <a:gd name="T20" fmla="*/ 12 w 52"/>
                <a:gd name="T21" fmla="*/ 59 h 112"/>
                <a:gd name="T22" fmla="*/ 13 w 52"/>
                <a:gd name="T23" fmla="*/ 61 h 112"/>
                <a:gd name="T24" fmla="*/ 16 w 52"/>
                <a:gd name="T25" fmla="*/ 65 h 112"/>
                <a:gd name="T26" fmla="*/ 47 w 52"/>
                <a:gd name="T27" fmla="*/ 87 h 112"/>
                <a:gd name="T28" fmla="*/ 50 w 52"/>
                <a:gd name="T29" fmla="*/ 90 h 112"/>
                <a:gd name="T30" fmla="*/ 51 w 52"/>
                <a:gd name="T31" fmla="*/ 91 h 112"/>
                <a:gd name="T32" fmla="*/ 52 w 52"/>
                <a:gd name="T33" fmla="*/ 94 h 112"/>
                <a:gd name="T34" fmla="*/ 52 w 52"/>
                <a:gd name="T35" fmla="*/ 98 h 112"/>
                <a:gd name="T36" fmla="*/ 52 w 52"/>
                <a:gd name="T37" fmla="*/ 101 h 112"/>
                <a:gd name="T38" fmla="*/ 51 w 52"/>
                <a:gd name="T39" fmla="*/ 105 h 112"/>
                <a:gd name="T40" fmla="*/ 50 w 52"/>
                <a:gd name="T41" fmla="*/ 108 h 112"/>
                <a:gd name="T42" fmla="*/ 47 w 52"/>
                <a:gd name="T43" fmla="*/ 112 h 112"/>
                <a:gd name="T44" fmla="*/ 39 w 52"/>
                <a:gd name="T45" fmla="*/ 107 h 112"/>
                <a:gd name="T46" fmla="*/ 40 w 52"/>
                <a:gd name="T47" fmla="*/ 103 h 112"/>
                <a:gd name="T48" fmla="*/ 42 w 52"/>
                <a:gd name="T49" fmla="*/ 101 h 112"/>
                <a:gd name="T50" fmla="*/ 43 w 52"/>
                <a:gd name="T51" fmla="*/ 98 h 112"/>
                <a:gd name="T52" fmla="*/ 43 w 52"/>
                <a:gd name="T53" fmla="*/ 98 h 112"/>
                <a:gd name="T54" fmla="*/ 43 w 52"/>
                <a:gd name="T55" fmla="*/ 97 h 112"/>
                <a:gd name="T56" fmla="*/ 43 w 52"/>
                <a:gd name="T57" fmla="*/ 97 h 112"/>
                <a:gd name="T58" fmla="*/ 10 w 52"/>
                <a:gd name="T59" fmla="*/ 73 h 112"/>
                <a:gd name="T60" fmla="*/ 5 w 52"/>
                <a:gd name="T61" fmla="*/ 68 h 112"/>
                <a:gd name="T62" fmla="*/ 3 w 52"/>
                <a:gd name="T63" fmla="*/ 64 h 112"/>
                <a:gd name="T64" fmla="*/ 1 w 52"/>
                <a:gd name="T65" fmla="*/ 59 h 112"/>
                <a:gd name="T66" fmla="*/ 0 w 52"/>
                <a:gd name="T67" fmla="*/ 55 h 112"/>
                <a:gd name="T68" fmla="*/ 1 w 52"/>
                <a:gd name="T69" fmla="*/ 51 h 112"/>
                <a:gd name="T70" fmla="*/ 1 w 52"/>
                <a:gd name="T71" fmla="*/ 47 h 112"/>
                <a:gd name="T72" fmla="*/ 3 w 52"/>
                <a:gd name="T73" fmla="*/ 44 h 112"/>
                <a:gd name="T74" fmla="*/ 4 w 52"/>
                <a:gd name="T75" fmla="*/ 43 h 112"/>
                <a:gd name="T76" fmla="*/ 4 w 52"/>
                <a:gd name="T77" fmla="*/ 42 h 112"/>
                <a:gd name="T78" fmla="*/ 33 w 52"/>
                <a:gd name="T7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2" h="112">
                  <a:moveTo>
                    <a:pt x="33" y="0"/>
                  </a:moveTo>
                  <a:lnTo>
                    <a:pt x="33" y="0"/>
                  </a:lnTo>
                  <a:lnTo>
                    <a:pt x="40" y="5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2" y="50"/>
                  </a:lnTo>
                  <a:lnTo>
                    <a:pt x="10" y="52"/>
                  </a:lnTo>
                  <a:lnTo>
                    <a:pt x="10" y="55"/>
                  </a:lnTo>
                  <a:lnTo>
                    <a:pt x="10" y="57"/>
                  </a:lnTo>
                  <a:lnTo>
                    <a:pt x="12" y="59"/>
                  </a:lnTo>
                  <a:lnTo>
                    <a:pt x="13" y="61"/>
                  </a:lnTo>
                  <a:lnTo>
                    <a:pt x="16" y="65"/>
                  </a:lnTo>
                  <a:lnTo>
                    <a:pt x="47" y="87"/>
                  </a:lnTo>
                  <a:lnTo>
                    <a:pt x="50" y="90"/>
                  </a:lnTo>
                  <a:lnTo>
                    <a:pt x="51" y="91"/>
                  </a:lnTo>
                  <a:lnTo>
                    <a:pt x="52" y="94"/>
                  </a:lnTo>
                  <a:lnTo>
                    <a:pt x="52" y="98"/>
                  </a:lnTo>
                  <a:lnTo>
                    <a:pt x="52" y="101"/>
                  </a:lnTo>
                  <a:lnTo>
                    <a:pt x="51" y="105"/>
                  </a:lnTo>
                  <a:lnTo>
                    <a:pt x="50" y="108"/>
                  </a:lnTo>
                  <a:lnTo>
                    <a:pt x="47" y="112"/>
                  </a:lnTo>
                  <a:lnTo>
                    <a:pt x="39" y="107"/>
                  </a:lnTo>
                  <a:lnTo>
                    <a:pt x="40" y="103"/>
                  </a:lnTo>
                  <a:lnTo>
                    <a:pt x="42" y="101"/>
                  </a:lnTo>
                  <a:lnTo>
                    <a:pt x="43" y="98"/>
                  </a:lnTo>
                  <a:lnTo>
                    <a:pt x="43" y="98"/>
                  </a:lnTo>
                  <a:lnTo>
                    <a:pt x="43" y="97"/>
                  </a:lnTo>
                  <a:lnTo>
                    <a:pt x="43" y="97"/>
                  </a:lnTo>
                  <a:lnTo>
                    <a:pt x="10" y="73"/>
                  </a:lnTo>
                  <a:lnTo>
                    <a:pt x="5" y="68"/>
                  </a:lnTo>
                  <a:lnTo>
                    <a:pt x="3" y="64"/>
                  </a:lnTo>
                  <a:lnTo>
                    <a:pt x="1" y="59"/>
                  </a:lnTo>
                  <a:lnTo>
                    <a:pt x="0" y="55"/>
                  </a:lnTo>
                  <a:lnTo>
                    <a:pt x="1" y="51"/>
                  </a:lnTo>
                  <a:lnTo>
                    <a:pt x="1" y="47"/>
                  </a:lnTo>
                  <a:lnTo>
                    <a:pt x="3" y="44"/>
                  </a:lnTo>
                  <a:lnTo>
                    <a:pt x="4" y="43"/>
                  </a:lnTo>
                  <a:lnTo>
                    <a:pt x="4" y="42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44"/>
            <p:cNvSpPr/>
            <p:nvPr/>
          </p:nvSpPr>
          <p:spPr bwMode="auto">
            <a:xfrm>
              <a:off x="7629525" y="3087688"/>
              <a:ext cx="49213" cy="360363"/>
            </a:xfrm>
            <a:custGeom>
              <a:avLst/>
              <a:gdLst>
                <a:gd name="T0" fmla="*/ 6 w 31"/>
                <a:gd name="T1" fmla="*/ 0 h 227"/>
                <a:gd name="T2" fmla="*/ 6 w 31"/>
                <a:gd name="T3" fmla="*/ 0 h 227"/>
                <a:gd name="T4" fmla="*/ 16 w 31"/>
                <a:gd name="T5" fmla="*/ 0 h 227"/>
                <a:gd name="T6" fmla="*/ 16 w 31"/>
                <a:gd name="T7" fmla="*/ 6 h 227"/>
                <a:gd name="T8" fmla="*/ 16 w 31"/>
                <a:gd name="T9" fmla="*/ 16 h 227"/>
                <a:gd name="T10" fmla="*/ 14 w 31"/>
                <a:gd name="T11" fmla="*/ 33 h 227"/>
                <a:gd name="T12" fmla="*/ 13 w 31"/>
                <a:gd name="T13" fmla="*/ 54 h 227"/>
                <a:gd name="T14" fmla="*/ 12 w 31"/>
                <a:gd name="T15" fmla="*/ 78 h 227"/>
                <a:gd name="T16" fmla="*/ 10 w 31"/>
                <a:gd name="T17" fmla="*/ 104 h 227"/>
                <a:gd name="T18" fmla="*/ 10 w 31"/>
                <a:gd name="T19" fmla="*/ 129 h 227"/>
                <a:gd name="T20" fmla="*/ 9 w 31"/>
                <a:gd name="T21" fmla="*/ 152 h 227"/>
                <a:gd name="T22" fmla="*/ 10 w 31"/>
                <a:gd name="T23" fmla="*/ 172 h 227"/>
                <a:gd name="T24" fmla="*/ 10 w 31"/>
                <a:gd name="T25" fmla="*/ 189 h 227"/>
                <a:gd name="T26" fmla="*/ 12 w 31"/>
                <a:gd name="T27" fmla="*/ 194 h 227"/>
                <a:gd name="T28" fmla="*/ 12 w 31"/>
                <a:gd name="T29" fmla="*/ 194 h 227"/>
                <a:gd name="T30" fmla="*/ 13 w 31"/>
                <a:gd name="T31" fmla="*/ 214 h 227"/>
                <a:gd name="T32" fmla="*/ 13 w 31"/>
                <a:gd name="T33" fmla="*/ 215 h 227"/>
                <a:gd name="T34" fmla="*/ 13 w 31"/>
                <a:gd name="T35" fmla="*/ 216 h 227"/>
                <a:gd name="T36" fmla="*/ 13 w 31"/>
                <a:gd name="T37" fmla="*/ 216 h 227"/>
                <a:gd name="T38" fmla="*/ 13 w 31"/>
                <a:gd name="T39" fmla="*/ 216 h 227"/>
                <a:gd name="T40" fmla="*/ 14 w 31"/>
                <a:gd name="T41" fmla="*/ 218 h 227"/>
                <a:gd name="T42" fmla="*/ 16 w 31"/>
                <a:gd name="T43" fmla="*/ 218 h 227"/>
                <a:gd name="T44" fmla="*/ 17 w 31"/>
                <a:gd name="T45" fmla="*/ 218 h 227"/>
                <a:gd name="T46" fmla="*/ 17 w 31"/>
                <a:gd name="T47" fmla="*/ 218 h 227"/>
                <a:gd name="T48" fmla="*/ 31 w 31"/>
                <a:gd name="T49" fmla="*/ 216 h 227"/>
                <a:gd name="T50" fmla="*/ 31 w 31"/>
                <a:gd name="T51" fmla="*/ 227 h 227"/>
                <a:gd name="T52" fmla="*/ 18 w 31"/>
                <a:gd name="T53" fmla="*/ 227 h 227"/>
                <a:gd name="T54" fmla="*/ 16 w 31"/>
                <a:gd name="T55" fmla="*/ 227 h 227"/>
                <a:gd name="T56" fmla="*/ 14 w 31"/>
                <a:gd name="T57" fmla="*/ 227 h 227"/>
                <a:gd name="T58" fmla="*/ 10 w 31"/>
                <a:gd name="T59" fmla="*/ 227 h 227"/>
                <a:gd name="T60" fmla="*/ 8 w 31"/>
                <a:gd name="T61" fmla="*/ 225 h 227"/>
                <a:gd name="T62" fmla="*/ 5 w 31"/>
                <a:gd name="T63" fmla="*/ 223 h 227"/>
                <a:gd name="T64" fmla="*/ 4 w 31"/>
                <a:gd name="T65" fmla="*/ 219 h 227"/>
                <a:gd name="T66" fmla="*/ 4 w 31"/>
                <a:gd name="T67" fmla="*/ 216 h 227"/>
                <a:gd name="T68" fmla="*/ 4 w 31"/>
                <a:gd name="T69" fmla="*/ 214 h 227"/>
                <a:gd name="T70" fmla="*/ 1 w 31"/>
                <a:gd name="T71" fmla="*/ 195 h 227"/>
                <a:gd name="T72" fmla="*/ 1 w 31"/>
                <a:gd name="T73" fmla="*/ 189 h 227"/>
                <a:gd name="T74" fmla="*/ 0 w 31"/>
                <a:gd name="T75" fmla="*/ 173 h 227"/>
                <a:gd name="T76" fmla="*/ 0 w 31"/>
                <a:gd name="T77" fmla="*/ 152 h 227"/>
                <a:gd name="T78" fmla="*/ 0 w 31"/>
                <a:gd name="T79" fmla="*/ 129 h 227"/>
                <a:gd name="T80" fmla="*/ 1 w 31"/>
                <a:gd name="T81" fmla="*/ 102 h 227"/>
                <a:gd name="T82" fmla="*/ 1 w 31"/>
                <a:gd name="T83" fmla="*/ 78 h 227"/>
                <a:gd name="T84" fmla="*/ 2 w 31"/>
                <a:gd name="T85" fmla="*/ 54 h 227"/>
                <a:gd name="T86" fmla="*/ 4 w 31"/>
                <a:gd name="T87" fmla="*/ 32 h 227"/>
                <a:gd name="T88" fmla="*/ 5 w 31"/>
                <a:gd name="T89" fmla="*/ 15 h 227"/>
                <a:gd name="T90" fmla="*/ 6 w 31"/>
                <a:gd name="T91" fmla="*/ 4 h 227"/>
                <a:gd name="T92" fmla="*/ 6 w 31"/>
                <a:gd name="T9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1" h="226">
                  <a:moveTo>
                    <a:pt x="6" y="0"/>
                  </a:moveTo>
                  <a:lnTo>
                    <a:pt x="6" y="0"/>
                  </a:lnTo>
                  <a:lnTo>
                    <a:pt x="16" y="0"/>
                  </a:lnTo>
                  <a:lnTo>
                    <a:pt x="16" y="6"/>
                  </a:lnTo>
                  <a:lnTo>
                    <a:pt x="16" y="16"/>
                  </a:lnTo>
                  <a:lnTo>
                    <a:pt x="14" y="33"/>
                  </a:lnTo>
                  <a:lnTo>
                    <a:pt x="13" y="54"/>
                  </a:lnTo>
                  <a:lnTo>
                    <a:pt x="12" y="78"/>
                  </a:lnTo>
                  <a:lnTo>
                    <a:pt x="10" y="104"/>
                  </a:lnTo>
                  <a:lnTo>
                    <a:pt x="10" y="129"/>
                  </a:lnTo>
                  <a:lnTo>
                    <a:pt x="9" y="152"/>
                  </a:lnTo>
                  <a:lnTo>
                    <a:pt x="10" y="172"/>
                  </a:lnTo>
                  <a:lnTo>
                    <a:pt x="10" y="189"/>
                  </a:lnTo>
                  <a:lnTo>
                    <a:pt x="12" y="194"/>
                  </a:lnTo>
                  <a:lnTo>
                    <a:pt x="12" y="194"/>
                  </a:lnTo>
                  <a:lnTo>
                    <a:pt x="13" y="214"/>
                  </a:lnTo>
                  <a:lnTo>
                    <a:pt x="13" y="215"/>
                  </a:lnTo>
                  <a:lnTo>
                    <a:pt x="13" y="216"/>
                  </a:lnTo>
                  <a:lnTo>
                    <a:pt x="13" y="216"/>
                  </a:lnTo>
                  <a:lnTo>
                    <a:pt x="13" y="216"/>
                  </a:lnTo>
                  <a:lnTo>
                    <a:pt x="14" y="218"/>
                  </a:lnTo>
                  <a:lnTo>
                    <a:pt x="16" y="218"/>
                  </a:lnTo>
                  <a:lnTo>
                    <a:pt x="17" y="218"/>
                  </a:lnTo>
                  <a:lnTo>
                    <a:pt x="17" y="218"/>
                  </a:lnTo>
                  <a:lnTo>
                    <a:pt x="31" y="216"/>
                  </a:lnTo>
                  <a:lnTo>
                    <a:pt x="31" y="227"/>
                  </a:lnTo>
                  <a:lnTo>
                    <a:pt x="18" y="227"/>
                  </a:lnTo>
                  <a:lnTo>
                    <a:pt x="16" y="227"/>
                  </a:lnTo>
                  <a:lnTo>
                    <a:pt x="14" y="227"/>
                  </a:lnTo>
                  <a:lnTo>
                    <a:pt x="10" y="227"/>
                  </a:lnTo>
                  <a:lnTo>
                    <a:pt x="8" y="225"/>
                  </a:lnTo>
                  <a:lnTo>
                    <a:pt x="5" y="223"/>
                  </a:lnTo>
                  <a:lnTo>
                    <a:pt x="4" y="219"/>
                  </a:lnTo>
                  <a:lnTo>
                    <a:pt x="4" y="216"/>
                  </a:lnTo>
                  <a:lnTo>
                    <a:pt x="4" y="214"/>
                  </a:lnTo>
                  <a:lnTo>
                    <a:pt x="1" y="195"/>
                  </a:lnTo>
                  <a:lnTo>
                    <a:pt x="1" y="189"/>
                  </a:lnTo>
                  <a:lnTo>
                    <a:pt x="0" y="173"/>
                  </a:lnTo>
                  <a:lnTo>
                    <a:pt x="0" y="152"/>
                  </a:lnTo>
                  <a:lnTo>
                    <a:pt x="0" y="129"/>
                  </a:lnTo>
                  <a:lnTo>
                    <a:pt x="1" y="102"/>
                  </a:lnTo>
                  <a:lnTo>
                    <a:pt x="1" y="78"/>
                  </a:lnTo>
                  <a:lnTo>
                    <a:pt x="2" y="54"/>
                  </a:lnTo>
                  <a:lnTo>
                    <a:pt x="4" y="32"/>
                  </a:lnTo>
                  <a:lnTo>
                    <a:pt x="5" y="15"/>
                  </a:lnTo>
                  <a:lnTo>
                    <a:pt x="6" y="4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45"/>
            <p:cNvSpPr/>
            <p:nvPr/>
          </p:nvSpPr>
          <p:spPr bwMode="auto">
            <a:xfrm>
              <a:off x="7556500" y="3092450"/>
              <a:ext cx="44450" cy="363538"/>
            </a:xfrm>
            <a:custGeom>
              <a:avLst/>
              <a:gdLst>
                <a:gd name="T0" fmla="*/ 16 w 28"/>
                <a:gd name="T1" fmla="*/ 0 h 229"/>
                <a:gd name="T2" fmla="*/ 16 w 28"/>
                <a:gd name="T3" fmla="*/ 0 h 229"/>
                <a:gd name="T4" fmla="*/ 26 w 28"/>
                <a:gd name="T5" fmla="*/ 0 h 229"/>
                <a:gd name="T6" fmla="*/ 26 w 28"/>
                <a:gd name="T7" fmla="*/ 4 h 229"/>
                <a:gd name="T8" fmla="*/ 26 w 28"/>
                <a:gd name="T9" fmla="*/ 14 h 229"/>
                <a:gd name="T10" fmla="*/ 25 w 28"/>
                <a:gd name="T11" fmla="*/ 31 h 229"/>
                <a:gd name="T12" fmla="*/ 25 w 28"/>
                <a:gd name="T13" fmla="*/ 52 h 229"/>
                <a:gd name="T14" fmla="*/ 25 w 28"/>
                <a:gd name="T15" fmla="*/ 77 h 229"/>
                <a:gd name="T16" fmla="*/ 25 w 28"/>
                <a:gd name="T17" fmla="*/ 102 h 229"/>
                <a:gd name="T18" fmla="*/ 25 w 28"/>
                <a:gd name="T19" fmla="*/ 127 h 229"/>
                <a:gd name="T20" fmla="*/ 25 w 28"/>
                <a:gd name="T21" fmla="*/ 152 h 229"/>
                <a:gd name="T22" fmla="*/ 25 w 28"/>
                <a:gd name="T23" fmla="*/ 173 h 229"/>
                <a:gd name="T24" fmla="*/ 25 w 28"/>
                <a:gd name="T25" fmla="*/ 190 h 229"/>
                <a:gd name="T26" fmla="*/ 25 w 28"/>
                <a:gd name="T27" fmla="*/ 191 h 229"/>
                <a:gd name="T28" fmla="*/ 25 w 28"/>
                <a:gd name="T29" fmla="*/ 195 h 229"/>
                <a:gd name="T30" fmla="*/ 25 w 28"/>
                <a:gd name="T31" fmla="*/ 199 h 229"/>
                <a:gd name="T32" fmla="*/ 25 w 28"/>
                <a:gd name="T33" fmla="*/ 203 h 229"/>
                <a:gd name="T34" fmla="*/ 26 w 28"/>
                <a:gd name="T35" fmla="*/ 221 h 229"/>
                <a:gd name="T36" fmla="*/ 26 w 28"/>
                <a:gd name="T37" fmla="*/ 221 h 229"/>
                <a:gd name="T38" fmla="*/ 28 w 28"/>
                <a:gd name="T39" fmla="*/ 224 h 229"/>
                <a:gd name="T40" fmla="*/ 26 w 28"/>
                <a:gd name="T41" fmla="*/ 225 h 229"/>
                <a:gd name="T42" fmla="*/ 25 w 28"/>
                <a:gd name="T43" fmla="*/ 226 h 229"/>
                <a:gd name="T44" fmla="*/ 24 w 28"/>
                <a:gd name="T45" fmla="*/ 228 h 229"/>
                <a:gd name="T46" fmla="*/ 24 w 28"/>
                <a:gd name="T47" fmla="*/ 228 h 229"/>
                <a:gd name="T48" fmla="*/ 22 w 28"/>
                <a:gd name="T49" fmla="*/ 229 h 229"/>
                <a:gd name="T50" fmla="*/ 20 w 28"/>
                <a:gd name="T51" fmla="*/ 229 h 229"/>
                <a:gd name="T52" fmla="*/ 17 w 28"/>
                <a:gd name="T53" fmla="*/ 229 h 229"/>
                <a:gd name="T54" fmla="*/ 13 w 28"/>
                <a:gd name="T55" fmla="*/ 228 h 229"/>
                <a:gd name="T56" fmla="*/ 0 w 28"/>
                <a:gd name="T57" fmla="*/ 228 h 229"/>
                <a:gd name="T58" fmla="*/ 0 w 28"/>
                <a:gd name="T59" fmla="*/ 217 h 229"/>
                <a:gd name="T60" fmla="*/ 14 w 28"/>
                <a:gd name="T61" fmla="*/ 219 h 229"/>
                <a:gd name="T62" fmla="*/ 14 w 28"/>
                <a:gd name="T63" fmla="*/ 219 h 229"/>
                <a:gd name="T64" fmla="*/ 16 w 28"/>
                <a:gd name="T65" fmla="*/ 219 h 229"/>
                <a:gd name="T66" fmla="*/ 16 w 28"/>
                <a:gd name="T67" fmla="*/ 203 h 229"/>
                <a:gd name="T68" fmla="*/ 16 w 28"/>
                <a:gd name="T69" fmla="*/ 202 h 229"/>
                <a:gd name="T70" fmla="*/ 16 w 28"/>
                <a:gd name="T71" fmla="*/ 200 h 229"/>
                <a:gd name="T72" fmla="*/ 16 w 28"/>
                <a:gd name="T73" fmla="*/ 198 h 229"/>
                <a:gd name="T74" fmla="*/ 16 w 28"/>
                <a:gd name="T75" fmla="*/ 194 h 229"/>
                <a:gd name="T76" fmla="*/ 16 w 28"/>
                <a:gd name="T77" fmla="*/ 191 h 229"/>
                <a:gd name="T78" fmla="*/ 16 w 28"/>
                <a:gd name="T79" fmla="*/ 190 h 229"/>
                <a:gd name="T80" fmla="*/ 14 w 28"/>
                <a:gd name="T81" fmla="*/ 173 h 229"/>
                <a:gd name="T82" fmla="*/ 14 w 28"/>
                <a:gd name="T83" fmla="*/ 152 h 229"/>
                <a:gd name="T84" fmla="*/ 14 w 28"/>
                <a:gd name="T85" fmla="*/ 127 h 229"/>
                <a:gd name="T86" fmla="*/ 14 w 28"/>
                <a:gd name="T87" fmla="*/ 102 h 229"/>
                <a:gd name="T88" fmla="*/ 14 w 28"/>
                <a:gd name="T89" fmla="*/ 76 h 229"/>
                <a:gd name="T90" fmla="*/ 16 w 28"/>
                <a:gd name="T91" fmla="*/ 52 h 229"/>
                <a:gd name="T92" fmla="*/ 16 w 28"/>
                <a:gd name="T93" fmla="*/ 31 h 229"/>
                <a:gd name="T94" fmla="*/ 16 w 28"/>
                <a:gd name="T95" fmla="*/ 14 h 229"/>
                <a:gd name="T96" fmla="*/ 16 w 28"/>
                <a:gd name="T97" fmla="*/ 4 h 229"/>
                <a:gd name="T98" fmla="*/ 16 w 28"/>
                <a:gd name="T99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" h="229">
                  <a:moveTo>
                    <a:pt x="16" y="0"/>
                  </a:moveTo>
                  <a:lnTo>
                    <a:pt x="16" y="0"/>
                  </a:lnTo>
                  <a:lnTo>
                    <a:pt x="26" y="0"/>
                  </a:lnTo>
                  <a:lnTo>
                    <a:pt x="26" y="4"/>
                  </a:lnTo>
                  <a:lnTo>
                    <a:pt x="26" y="14"/>
                  </a:lnTo>
                  <a:lnTo>
                    <a:pt x="25" y="31"/>
                  </a:lnTo>
                  <a:lnTo>
                    <a:pt x="25" y="52"/>
                  </a:lnTo>
                  <a:lnTo>
                    <a:pt x="25" y="77"/>
                  </a:lnTo>
                  <a:lnTo>
                    <a:pt x="25" y="102"/>
                  </a:lnTo>
                  <a:lnTo>
                    <a:pt x="25" y="127"/>
                  </a:lnTo>
                  <a:lnTo>
                    <a:pt x="25" y="152"/>
                  </a:lnTo>
                  <a:lnTo>
                    <a:pt x="25" y="173"/>
                  </a:lnTo>
                  <a:lnTo>
                    <a:pt x="25" y="190"/>
                  </a:lnTo>
                  <a:lnTo>
                    <a:pt x="25" y="191"/>
                  </a:lnTo>
                  <a:lnTo>
                    <a:pt x="25" y="195"/>
                  </a:lnTo>
                  <a:lnTo>
                    <a:pt x="25" y="199"/>
                  </a:lnTo>
                  <a:lnTo>
                    <a:pt x="25" y="203"/>
                  </a:lnTo>
                  <a:lnTo>
                    <a:pt x="26" y="221"/>
                  </a:lnTo>
                  <a:lnTo>
                    <a:pt x="26" y="221"/>
                  </a:lnTo>
                  <a:lnTo>
                    <a:pt x="28" y="224"/>
                  </a:lnTo>
                  <a:lnTo>
                    <a:pt x="26" y="225"/>
                  </a:lnTo>
                  <a:lnTo>
                    <a:pt x="25" y="226"/>
                  </a:lnTo>
                  <a:lnTo>
                    <a:pt x="24" y="228"/>
                  </a:lnTo>
                  <a:lnTo>
                    <a:pt x="24" y="228"/>
                  </a:lnTo>
                  <a:lnTo>
                    <a:pt x="22" y="229"/>
                  </a:lnTo>
                  <a:lnTo>
                    <a:pt x="20" y="229"/>
                  </a:lnTo>
                  <a:lnTo>
                    <a:pt x="17" y="229"/>
                  </a:lnTo>
                  <a:lnTo>
                    <a:pt x="13" y="228"/>
                  </a:lnTo>
                  <a:lnTo>
                    <a:pt x="0" y="228"/>
                  </a:lnTo>
                  <a:lnTo>
                    <a:pt x="0" y="217"/>
                  </a:lnTo>
                  <a:lnTo>
                    <a:pt x="14" y="219"/>
                  </a:lnTo>
                  <a:lnTo>
                    <a:pt x="14" y="219"/>
                  </a:lnTo>
                  <a:lnTo>
                    <a:pt x="16" y="219"/>
                  </a:lnTo>
                  <a:lnTo>
                    <a:pt x="16" y="203"/>
                  </a:lnTo>
                  <a:lnTo>
                    <a:pt x="16" y="202"/>
                  </a:lnTo>
                  <a:lnTo>
                    <a:pt x="16" y="200"/>
                  </a:lnTo>
                  <a:lnTo>
                    <a:pt x="16" y="198"/>
                  </a:lnTo>
                  <a:lnTo>
                    <a:pt x="16" y="194"/>
                  </a:lnTo>
                  <a:lnTo>
                    <a:pt x="16" y="191"/>
                  </a:lnTo>
                  <a:lnTo>
                    <a:pt x="16" y="190"/>
                  </a:lnTo>
                  <a:lnTo>
                    <a:pt x="14" y="173"/>
                  </a:lnTo>
                  <a:lnTo>
                    <a:pt x="14" y="152"/>
                  </a:lnTo>
                  <a:lnTo>
                    <a:pt x="14" y="127"/>
                  </a:lnTo>
                  <a:lnTo>
                    <a:pt x="14" y="102"/>
                  </a:lnTo>
                  <a:lnTo>
                    <a:pt x="14" y="76"/>
                  </a:lnTo>
                  <a:lnTo>
                    <a:pt x="16" y="52"/>
                  </a:lnTo>
                  <a:lnTo>
                    <a:pt x="16" y="31"/>
                  </a:lnTo>
                  <a:lnTo>
                    <a:pt x="16" y="14"/>
                  </a:lnTo>
                  <a:lnTo>
                    <a:pt x="16" y="4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46"/>
            <p:cNvSpPr>
              <a:spLocks noEditPoints="1"/>
            </p:cNvSpPr>
            <p:nvPr/>
          </p:nvSpPr>
          <p:spPr bwMode="auto">
            <a:xfrm>
              <a:off x="7491413" y="2516188"/>
              <a:ext cx="288925" cy="269875"/>
            </a:xfrm>
            <a:custGeom>
              <a:avLst/>
              <a:gdLst>
                <a:gd name="T0" fmla="*/ 71 w 182"/>
                <a:gd name="T1" fmla="*/ 11 h 170"/>
                <a:gd name="T2" fmla="*/ 53 w 182"/>
                <a:gd name="T3" fmla="*/ 19 h 170"/>
                <a:gd name="T4" fmla="*/ 49 w 182"/>
                <a:gd name="T5" fmla="*/ 21 h 170"/>
                <a:gd name="T6" fmla="*/ 29 w 182"/>
                <a:gd name="T7" fmla="*/ 40 h 170"/>
                <a:gd name="T8" fmla="*/ 12 w 182"/>
                <a:gd name="T9" fmla="*/ 74 h 170"/>
                <a:gd name="T10" fmla="*/ 12 w 182"/>
                <a:gd name="T11" fmla="*/ 105 h 170"/>
                <a:gd name="T12" fmla="*/ 21 w 182"/>
                <a:gd name="T13" fmla="*/ 126 h 170"/>
                <a:gd name="T14" fmla="*/ 24 w 182"/>
                <a:gd name="T15" fmla="*/ 129 h 170"/>
                <a:gd name="T16" fmla="*/ 24 w 182"/>
                <a:gd name="T17" fmla="*/ 130 h 170"/>
                <a:gd name="T18" fmla="*/ 53 w 182"/>
                <a:gd name="T19" fmla="*/ 153 h 170"/>
                <a:gd name="T20" fmla="*/ 86 w 182"/>
                <a:gd name="T21" fmla="*/ 160 h 170"/>
                <a:gd name="T22" fmla="*/ 116 w 182"/>
                <a:gd name="T23" fmla="*/ 156 h 170"/>
                <a:gd name="T24" fmla="*/ 129 w 182"/>
                <a:gd name="T25" fmla="*/ 152 h 170"/>
                <a:gd name="T26" fmla="*/ 130 w 182"/>
                <a:gd name="T27" fmla="*/ 152 h 170"/>
                <a:gd name="T28" fmla="*/ 130 w 182"/>
                <a:gd name="T29" fmla="*/ 151 h 170"/>
                <a:gd name="T30" fmla="*/ 134 w 182"/>
                <a:gd name="T31" fmla="*/ 148 h 170"/>
                <a:gd name="T32" fmla="*/ 144 w 182"/>
                <a:gd name="T33" fmla="*/ 139 h 170"/>
                <a:gd name="T34" fmla="*/ 151 w 182"/>
                <a:gd name="T35" fmla="*/ 134 h 170"/>
                <a:gd name="T36" fmla="*/ 156 w 182"/>
                <a:gd name="T37" fmla="*/ 129 h 170"/>
                <a:gd name="T38" fmla="*/ 158 w 182"/>
                <a:gd name="T39" fmla="*/ 127 h 170"/>
                <a:gd name="T40" fmla="*/ 159 w 182"/>
                <a:gd name="T41" fmla="*/ 126 h 170"/>
                <a:gd name="T42" fmla="*/ 161 w 182"/>
                <a:gd name="T43" fmla="*/ 123 h 170"/>
                <a:gd name="T44" fmla="*/ 164 w 182"/>
                <a:gd name="T45" fmla="*/ 118 h 170"/>
                <a:gd name="T46" fmla="*/ 168 w 182"/>
                <a:gd name="T47" fmla="*/ 102 h 170"/>
                <a:gd name="T48" fmla="*/ 171 w 182"/>
                <a:gd name="T49" fmla="*/ 92 h 170"/>
                <a:gd name="T50" fmla="*/ 172 w 182"/>
                <a:gd name="T51" fmla="*/ 84 h 170"/>
                <a:gd name="T52" fmla="*/ 168 w 182"/>
                <a:gd name="T53" fmla="*/ 63 h 170"/>
                <a:gd name="T54" fmla="*/ 152 w 182"/>
                <a:gd name="T55" fmla="*/ 37 h 170"/>
                <a:gd name="T56" fmla="*/ 134 w 182"/>
                <a:gd name="T57" fmla="*/ 23 h 170"/>
                <a:gd name="T58" fmla="*/ 121 w 182"/>
                <a:gd name="T59" fmla="*/ 17 h 170"/>
                <a:gd name="T60" fmla="*/ 120 w 182"/>
                <a:gd name="T61" fmla="*/ 16 h 170"/>
                <a:gd name="T62" fmla="*/ 118 w 182"/>
                <a:gd name="T63" fmla="*/ 16 h 170"/>
                <a:gd name="T64" fmla="*/ 86 w 182"/>
                <a:gd name="T65" fmla="*/ 9 h 170"/>
                <a:gd name="T66" fmla="*/ 86 w 182"/>
                <a:gd name="T67" fmla="*/ 0 h 170"/>
                <a:gd name="T68" fmla="*/ 122 w 182"/>
                <a:gd name="T69" fmla="*/ 7 h 170"/>
                <a:gd name="T70" fmla="*/ 137 w 182"/>
                <a:gd name="T71" fmla="*/ 13 h 170"/>
                <a:gd name="T72" fmla="*/ 160 w 182"/>
                <a:gd name="T73" fmla="*/ 30 h 170"/>
                <a:gd name="T74" fmla="*/ 179 w 182"/>
                <a:gd name="T75" fmla="*/ 61 h 170"/>
                <a:gd name="T76" fmla="*/ 182 w 182"/>
                <a:gd name="T77" fmla="*/ 81 h 170"/>
                <a:gd name="T78" fmla="*/ 181 w 182"/>
                <a:gd name="T79" fmla="*/ 87 h 170"/>
                <a:gd name="T80" fmla="*/ 177 w 182"/>
                <a:gd name="T81" fmla="*/ 109 h 170"/>
                <a:gd name="T82" fmla="*/ 171 w 182"/>
                <a:gd name="T83" fmla="*/ 126 h 170"/>
                <a:gd name="T84" fmla="*/ 165 w 182"/>
                <a:gd name="T85" fmla="*/ 134 h 170"/>
                <a:gd name="T86" fmla="*/ 156 w 182"/>
                <a:gd name="T87" fmla="*/ 142 h 170"/>
                <a:gd name="T88" fmla="*/ 142 w 182"/>
                <a:gd name="T89" fmla="*/ 155 h 170"/>
                <a:gd name="T90" fmla="*/ 134 w 182"/>
                <a:gd name="T91" fmla="*/ 160 h 170"/>
                <a:gd name="T92" fmla="*/ 127 w 182"/>
                <a:gd name="T93" fmla="*/ 163 h 170"/>
                <a:gd name="T94" fmla="*/ 103 w 182"/>
                <a:gd name="T95" fmla="*/ 169 h 170"/>
                <a:gd name="T96" fmla="*/ 84 w 182"/>
                <a:gd name="T97" fmla="*/ 170 h 170"/>
                <a:gd name="T98" fmla="*/ 55 w 182"/>
                <a:gd name="T99" fmla="*/ 165 h 170"/>
                <a:gd name="T100" fmla="*/ 28 w 182"/>
                <a:gd name="T101" fmla="*/ 150 h 170"/>
                <a:gd name="T102" fmla="*/ 12 w 182"/>
                <a:gd name="T103" fmla="*/ 131 h 170"/>
                <a:gd name="T104" fmla="*/ 3 w 182"/>
                <a:gd name="T105" fmla="*/ 106 h 170"/>
                <a:gd name="T106" fmla="*/ 2 w 182"/>
                <a:gd name="T107" fmla="*/ 72 h 170"/>
                <a:gd name="T108" fmla="*/ 23 w 182"/>
                <a:gd name="T109" fmla="*/ 34 h 170"/>
                <a:gd name="T110" fmla="*/ 46 w 182"/>
                <a:gd name="T111" fmla="*/ 12 h 170"/>
                <a:gd name="T112" fmla="*/ 67 w 182"/>
                <a:gd name="T113" fmla="*/ 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2" h="170">
                  <a:moveTo>
                    <a:pt x="86" y="9"/>
                  </a:moveTo>
                  <a:lnTo>
                    <a:pt x="71" y="11"/>
                  </a:lnTo>
                  <a:lnTo>
                    <a:pt x="61" y="15"/>
                  </a:lnTo>
                  <a:lnTo>
                    <a:pt x="53" y="19"/>
                  </a:lnTo>
                  <a:lnTo>
                    <a:pt x="49" y="21"/>
                  </a:lnTo>
                  <a:lnTo>
                    <a:pt x="49" y="21"/>
                  </a:lnTo>
                  <a:lnTo>
                    <a:pt x="49" y="21"/>
                  </a:lnTo>
                  <a:lnTo>
                    <a:pt x="29" y="40"/>
                  </a:lnTo>
                  <a:lnTo>
                    <a:pt x="17" y="58"/>
                  </a:lnTo>
                  <a:lnTo>
                    <a:pt x="12" y="74"/>
                  </a:lnTo>
                  <a:lnTo>
                    <a:pt x="10" y="89"/>
                  </a:lnTo>
                  <a:lnTo>
                    <a:pt x="12" y="105"/>
                  </a:lnTo>
                  <a:lnTo>
                    <a:pt x="17" y="118"/>
                  </a:lnTo>
                  <a:lnTo>
                    <a:pt x="21" y="126"/>
                  </a:lnTo>
                  <a:lnTo>
                    <a:pt x="24" y="129"/>
                  </a:lnTo>
                  <a:lnTo>
                    <a:pt x="24" y="129"/>
                  </a:lnTo>
                  <a:lnTo>
                    <a:pt x="24" y="130"/>
                  </a:lnTo>
                  <a:lnTo>
                    <a:pt x="24" y="130"/>
                  </a:lnTo>
                  <a:lnTo>
                    <a:pt x="37" y="144"/>
                  </a:lnTo>
                  <a:lnTo>
                    <a:pt x="53" y="153"/>
                  </a:lnTo>
                  <a:lnTo>
                    <a:pt x="69" y="159"/>
                  </a:lnTo>
                  <a:lnTo>
                    <a:pt x="86" y="160"/>
                  </a:lnTo>
                  <a:lnTo>
                    <a:pt x="103" y="159"/>
                  </a:lnTo>
                  <a:lnTo>
                    <a:pt x="116" y="156"/>
                  </a:lnTo>
                  <a:lnTo>
                    <a:pt x="126" y="153"/>
                  </a:lnTo>
                  <a:lnTo>
                    <a:pt x="129" y="152"/>
                  </a:lnTo>
                  <a:lnTo>
                    <a:pt x="129" y="152"/>
                  </a:lnTo>
                  <a:lnTo>
                    <a:pt x="130" y="152"/>
                  </a:lnTo>
                  <a:lnTo>
                    <a:pt x="130" y="151"/>
                  </a:lnTo>
                  <a:lnTo>
                    <a:pt x="130" y="151"/>
                  </a:lnTo>
                  <a:lnTo>
                    <a:pt x="133" y="150"/>
                  </a:lnTo>
                  <a:lnTo>
                    <a:pt x="134" y="148"/>
                  </a:lnTo>
                  <a:lnTo>
                    <a:pt x="139" y="144"/>
                  </a:lnTo>
                  <a:lnTo>
                    <a:pt x="144" y="139"/>
                  </a:lnTo>
                  <a:lnTo>
                    <a:pt x="148" y="136"/>
                  </a:lnTo>
                  <a:lnTo>
                    <a:pt x="151" y="134"/>
                  </a:lnTo>
                  <a:lnTo>
                    <a:pt x="154" y="131"/>
                  </a:lnTo>
                  <a:lnTo>
                    <a:pt x="156" y="129"/>
                  </a:lnTo>
                  <a:lnTo>
                    <a:pt x="158" y="127"/>
                  </a:lnTo>
                  <a:lnTo>
                    <a:pt x="158" y="127"/>
                  </a:lnTo>
                  <a:lnTo>
                    <a:pt x="159" y="126"/>
                  </a:lnTo>
                  <a:lnTo>
                    <a:pt x="159" y="126"/>
                  </a:lnTo>
                  <a:lnTo>
                    <a:pt x="160" y="126"/>
                  </a:lnTo>
                  <a:lnTo>
                    <a:pt x="161" y="123"/>
                  </a:lnTo>
                  <a:lnTo>
                    <a:pt x="163" y="121"/>
                  </a:lnTo>
                  <a:lnTo>
                    <a:pt x="164" y="118"/>
                  </a:lnTo>
                  <a:lnTo>
                    <a:pt x="167" y="110"/>
                  </a:lnTo>
                  <a:lnTo>
                    <a:pt x="168" y="102"/>
                  </a:lnTo>
                  <a:lnTo>
                    <a:pt x="169" y="97"/>
                  </a:lnTo>
                  <a:lnTo>
                    <a:pt x="171" y="92"/>
                  </a:lnTo>
                  <a:lnTo>
                    <a:pt x="172" y="88"/>
                  </a:lnTo>
                  <a:lnTo>
                    <a:pt x="172" y="84"/>
                  </a:lnTo>
                  <a:lnTo>
                    <a:pt x="172" y="81"/>
                  </a:lnTo>
                  <a:lnTo>
                    <a:pt x="168" y="63"/>
                  </a:lnTo>
                  <a:lnTo>
                    <a:pt x="161" y="49"/>
                  </a:lnTo>
                  <a:lnTo>
                    <a:pt x="152" y="37"/>
                  </a:lnTo>
                  <a:lnTo>
                    <a:pt x="143" y="29"/>
                  </a:lnTo>
                  <a:lnTo>
                    <a:pt x="134" y="23"/>
                  </a:lnTo>
                  <a:lnTo>
                    <a:pt x="126" y="19"/>
                  </a:lnTo>
                  <a:lnTo>
                    <a:pt x="121" y="17"/>
                  </a:lnTo>
                  <a:lnTo>
                    <a:pt x="120" y="16"/>
                  </a:lnTo>
                  <a:lnTo>
                    <a:pt x="120" y="16"/>
                  </a:lnTo>
                  <a:lnTo>
                    <a:pt x="118" y="16"/>
                  </a:lnTo>
                  <a:lnTo>
                    <a:pt x="118" y="16"/>
                  </a:lnTo>
                  <a:lnTo>
                    <a:pt x="101" y="11"/>
                  </a:lnTo>
                  <a:lnTo>
                    <a:pt x="86" y="9"/>
                  </a:lnTo>
                  <a:lnTo>
                    <a:pt x="86" y="9"/>
                  </a:lnTo>
                  <a:close/>
                  <a:moveTo>
                    <a:pt x="86" y="0"/>
                  </a:moveTo>
                  <a:lnTo>
                    <a:pt x="103" y="2"/>
                  </a:lnTo>
                  <a:lnTo>
                    <a:pt x="122" y="7"/>
                  </a:lnTo>
                  <a:lnTo>
                    <a:pt x="127" y="8"/>
                  </a:lnTo>
                  <a:lnTo>
                    <a:pt x="137" y="13"/>
                  </a:lnTo>
                  <a:lnTo>
                    <a:pt x="150" y="21"/>
                  </a:lnTo>
                  <a:lnTo>
                    <a:pt x="160" y="30"/>
                  </a:lnTo>
                  <a:lnTo>
                    <a:pt x="171" y="44"/>
                  </a:lnTo>
                  <a:lnTo>
                    <a:pt x="179" y="61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182" y="83"/>
                  </a:lnTo>
                  <a:lnTo>
                    <a:pt x="181" y="87"/>
                  </a:lnTo>
                  <a:lnTo>
                    <a:pt x="180" y="96"/>
                  </a:lnTo>
                  <a:lnTo>
                    <a:pt x="177" y="109"/>
                  </a:lnTo>
                  <a:lnTo>
                    <a:pt x="173" y="122"/>
                  </a:lnTo>
                  <a:lnTo>
                    <a:pt x="171" y="126"/>
                  </a:lnTo>
                  <a:lnTo>
                    <a:pt x="168" y="131"/>
                  </a:lnTo>
                  <a:lnTo>
                    <a:pt x="165" y="134"/>
                  </a:lnTo>
                  <a:lnTo>
                    <a:pt x="161" y="136"/>
                  </a:lnTo>
                  <a:lnTo>
                    <a:pt x="156" y="142"/>
                  </a:lnTo>
                  <a:lnTo>
                    <a:pt x="150" y="148"/>
                  </a:lnTo>
                  <a:lnTo>
                    <a:pt x="142" y="155"/>
                  </a:lnTo>
                  <a:lnTo>
                    <a:pt x="137" y="159"/>
                  </a:lnTo>
                  <a:lnTo>
                    <a:pt x="134" y="160"/>
                  </a:lnTo>
                  <a:lnTo>
                    <a:pt x="133" y="161"/>
                  </a:lnTo>
                  <a:lnTo>
                    <a:pt x="127" y="163"/>
                  </a:lnTo>
                  <a:lnTo>
                    <a:pt x="117" y="165"/>
                  </a:lnTo>
                  <a:lnTo>
                    <a:pt x="103" y="169"/>
                  </a:lnTo>
                  <a:lnTo>
                    <a:pt x="86" y="170"/>
                  </a:lnTo>
                  <a:lnTo>
                    <a:pt x="84" y="170"/>
                  </a:lnTo>
                  <a:lnTo>
                    <a:pt x="71" y="169"/>
                  </a:lnTo>
                  <a:lnTo>
                    <a:pt x="55" y="165"/>
                  </a:lnTo>
                  <a:lnTo>
                    <a:pt x="41" y="159"/>
                  </a:lnTo>
                  <a:lnTo>
                    <a:pt x="28" y="150"/>
                  </a:lnTo>
                  <a:lnTo>
                    <a:pt x="16" y="135"/>
                  </a:lnTo>
                  <a:lnTo>
                    <a:pt x="12" y="131"/>
                  </a:lnTo>
                  <a:lnTo>
                    <a:pt x="7" y="121"/>
                  </a:lnTo>
                  <a:lnTo>
                    <a:pt x="3" y="106"/>
                  </a:lnTo>
                  <a:lnTo>
                    <a:pt x="0" y="89"/>
                  </a:lnTo>
                  <a:lnTo>
                    <a:pt x="2" y="72"/>
                  </a:lnTo>
                  <a:lnTo>
                    <a:pt x="10" y="54"/>
                  </a:lnTo>
                  <a:lnTo>
                    <a:pt x="23" y="34"/>
                  </a:lnTo>
                  <a:lnTo>
                    <a:pt x="42" y="13"/>
                  </a:lnTo>
                  <a:lnTo>
                    <a:pt x="46" y="12"/>
                  </a:lnTo>
                  <a:lnTo>
                    <a:pt x="54" y="7"/>
                  </a:lnTo>
                  <a:lnTo>
                    <a:pt x="67" y="2"/>
                  </a:lnTo>
                  <a:lnTo>
                    <a:pt x="86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47"/>
            <p:cNvSpPr/>
            <p:nvPr/>
          </p:nvSpPr>
          <p:spPr bwMode="auto">
            <a:xfrm>
              <a:off x="7610475" y="2525713"/>
              <a:ext cx="120650" cy="53975"/>
            </a:xfrm>
            <a:custGeom>
              <a:avLst/>
              <a:gdLst>
                <a:gd name="T0" fmla="*/ 9 w 76"/>
                <a:gd name="T1" fmla="*/ 0 h 34"/>
                <a:gd name="T2" fmla="*/ 9 w 76"/>
                <a:gd name="T3" fmla="*/ 1 h 34"/>
                <a:gd name="T4" fmla="*/ 11 w 76"/>
                <a:gd name="T5" fmla="*/ 2 h 34"/>
                <a:gd name="T6" fmla="*/ 12 w 76"/>
                <a:gd name="T7" fmla="*/ 5 h 34"/>
                <a:gd name="T8" fmla="*/ 14 w 76"/>
                <a:gd name="T9" fmla="*/ 6 h 34"/>
                <a:gd name="T10" fmla="*/ 16 w 76"/>
                <a:gd name="T11" fmla="*/ 9 h 34"/>
                <a:gd name="T12" fmla="*/ 17 w 76"/>
                <a:gd name="T13" fmla="*/ 10 h 34"/>
                <a:gd name="T14" fmla="*/ 18 w 76"/>
                <a:gd name="T15" fmla="*/ 10 h 34"/>
                <a:gd name="T16" fmla="*/ 18 w 76"/>
                <a:gd name="T17" fmla="*/ 10 h 34"/>
                <a:gd name="T18" fmla="*/ 18 w 76"/>
                <a:gd name="T19" fmla="*/ 11 h 34"/>
                <a:gd name="T20" fmla="*/ 21 w 76"/>
                <a:gd name="T21" fmla="*/ 14 h 34"/>
                <a:gd name="T22" fmla="*/ 24 w 76"/>
                <a:gd name="T23" fmla="*/ 17 h 34"/>
                <a:gd name="T24" fmla="*/ 25 w 76"/>
                <a:gd name="T25" fmla="*/ 14 h 34"/>
                <a:gd name="T26" fmla="*/ 26 w 76"/>
                <a:gd name="T27" fmla="*/ 11 h 34"/>
                <a:gd name="T28" fmla="*/ 29 w 76"/>
                <a:gd name="T29" fmla="*/ 10 h 34"/>
                <a:gd name="T30" fmla="*/ 30 w 76"/>
                <a:gd name="T31" fmla="*/ 10 h 34"/>
                <a:gd name="T32" fmla="*/ 33 w 76"/>
                <a:gd name="T33" fmla="*/ 10 h 34"/>
                <a:gd name="T34" fmla="*/ 35 w 76"/>
                <a:gd name="T35" fmla="*/ 11 h 34"/>
                <a:gd name="T36" fmla="*/ 37 w 76"/>
                <a:gd name="T37" fmla="*/ 13 h 34"/>
                <a:gd name="T38" fmla="*/ 37 w 76"/>
                <a:gd name="T39" fmla="*/ 13 h 34"/>
                <a:gd name="T40" fmla="*/ 46 w 76"/>
                <a:gd name="T41" fmla="*/ 19 h 34"/>
                <a:gd name="T42" fmla="*/ 46 w 76"/>
                <a:gd name="T43" fmla="*/ 19 h 34"/>
                <a:gd name="T44" fmla="*/ 50 w 76"/>
                <a:gd name="T45" fmla="*/ 22 h 34"/>
                <a:gd name="T46" fmla="*/ 54 w 76"/>
                <a:gd name="T47" fmla="*/ 22 h 34"/>
                <a:gd name="T48" fmla="*/ 58 w 76"/>
                <a:gd name="T49" fmla="*/ 22 h 34"/>
                <a:gd name="T50" fmla="*/ 63 w 76"/>
                <a:gd name="T51" fmla="*/ 20 h 34"/>
                <a:gd name="T52" fmla="*/ 67 w 76"/>
                <a:gd name="T53" fmla="*/ 19 h 34"/>
                <a:gd name="T54" fmla="*/ 69 w 76"/>
                <a:gd name="T55" fmla="*/ 18 h 34"/>
                <a:gd name="T56" fmla="*/ 71 w 76"/>
                <a:gd name="T57" fmla="*/ 17 h 34"/>
                <a:gd name="T58" fmla="*/ 71 w 76"/>
                <a:gd name="T59" fmla="*/ 17 h 34"/>
                <a:gd name="T60" fmla="*/ 76 w 76"/>
                <a:gd name="T61" fmla="*/ 26 h 34"/>
                <a:gd name="T62" fmla="*/ 73 w 76"/>
                <a:gd name="T63" fmla="*/ 27 h 34"/>
                <a:gd name="T64" fmla="*/ 69 w 76"/>
                <a:gd name="T65" fmla="*/ 28 h 34"/>
                <a:gd name="T66" fmla="*/ 62 w 76"/>
                <a:gd name="T67" fmla="*/ 31 h 34"/>
                <a:gd name="T68" fmla="*/ 54 w 76"/>
                <a:gd name="T69" fmla="*/ 32 h 34"/>
                <a:gd name="T70" fmla="*/ 49 w 76"/>
                <a:gd name="T71" fmla="*/ 32 h 34"/>
                <a:gd name="T72" fmla="*/ 43 w 76"/>
                <a:gd name="T73" fmla="*/ 30 h 34"/>
                <a:gd name="T74" fmla="*/ 39 w 76"/>
                <a:gd name="T75" fmla="*/ 27 h 34"/>
                <a:gd name="T76" fmla="*/ 33 w 76"/>
                <a:gd name="T77" fmla="*/ 22 h 34"/>
                <a:gd name="T78" fmla="*/ 34 w 76"/>
                <a:gd name="T79" fmla="*/ 27 h 34"/>
                <a:gd name="T80" fmla="*/ 34 w 76"/>
                <a:gd name="T81" fmla="*/ 28 h 34"/>
                <a:gd name="T82" fmla="*/ 34 w 76"/>
                <a:gd name="T83" fmla="*/ 30 h 34"/>
                <a:gd name="T84" fmla="*/ 33 w 76"/>
                <a:gd name="T85" fmla="*/ 32 h 34"/>
                <a:gd name="T86" fmla="*/ 31 w 76"/>
                <a:gd name="T87" fmla="*/ 34 h 34"/>
                <a:gd name="T88" fmla="*/ 29 w 76"/>
                <a:gd name="T89" fmla="*/ 34 h 34"/>
                <a:gd name="T90" fmla="*/ 29 w 76"/>
                <a:gd name="T91" fmla="*/ 34 h 34"/>
                <a:gd name="T92" fmla="*/ 28 w 76"/>
                <a:gd name="T93" fmla="*/ 34 h 34"/>
                <a:gd name="T94" fmla="*/ 28 w 76"/>
                <a:gd name="T95" fmla="*/ 34 h 34"/>
                <a:gd name="T96" fmla="*/ 26 w 76"/>
                <a:gd name="T97" fmla="*/ 32 h 34"/>
                <a:gd name="T98" fmla="*/ 25 w 76"/>
                <a:gd name="T99" fmla="*/ 32 h 34"/>
                <a:gd name="T100" fmla="*/ 25 w 76"/>
                <a:gd name="T101" fmla="*/ 31 h 34"/>
                <a:gd name="T102" fmla="*/ 22 w 76"/>
                <a:gd name="T103" fmla="*/ 30 h 34"/>
                <a:gd name="T104" fmla="*/ 21 w 76"/>
                <a:gd name="T105" fmla="*/ 27 h 34"/>
                <a:gd name="T106" fmla="*/ 18 w 76"/>
                <a:gd name="T107" fmla="*/ 24 h 34"/>
                <a:gd name="T108" fmla="*/ 16 w 76"/>
                <a:gd name="T109" fmla="*/ 22 h 34"/>
                <a:gd name="T110" fmla="*/ 12 w 76"/>
                <a:gd name="T111" fmla="*/ 18 h 34"/>
                <a:gd name="T112" fmla="*/ 9 w 76"/>
                <a:gd name="T113" fmla="*/ 15 h 34"/>
                <a:gd name="T114" fmla="*/ 8 w 76"/>
                <a:gd name="T115" fmla="*/ 14 h 34"/>
                <a:gd name="T116" fmla="*/ 4 w 76"/>
                <a:gd name="T117" fmla="*/ 10 h 34"/>
                <a:gd name="T118" fmla="*/ 1 w 76"/>
                <a:gd name="T119" fmla="*/ 6 h 34"/>
                <a:gd name="T120" fmla="*/ 0 w 76"/>
                <a:gd name="T121" fmla="*/ 2 h 34"/>
                <a:gd name="T122" fmla="*/ 9 w 76"/>
                <a:gd name="T12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6" h="34">
                  <a:moveTo>
                    <a:pt x="9" y="0"/>
                  </a:moveTo>
                  <a:lnTo>
                    <a:pt x="9" y="1"/>
                  </a:lnTo>
                  <a:lnTo>
                    <a:pt x="11" y="2"/>
                  </a:lnTo>
                  <a:lnTo>
                    <a:pt x="12" y="5"/>
                  </a:lnTo>
                  <a:lnTo>
                    <a:pt x="14" y="6"/>
                  </a:lnTo>
                  <a:lnTo>
                    <a:pt x="16" y="9"/>
                  </a:lnTo>
                  <a:lnTo>
                    <a:pt x="17" y="1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11"/>
                  </a:lnTo>
                  <a:lnTo>
                    <a:pt x="21" y="14"/>
                  </a:lnTo>
                  <a:lnTo>
                    <a:pt x="24" y="17"/>
                  </a:lnTo>
                  <a:lnTo>
                    <a:pt x="25" y="14"/>
                  </a:lnTo>
                  <a:lnTo>
                    <a:pt x="26" y="11"/>
                  </a:lnTo>
                  <a:lnTo>
                    <a:pt x="29" y="10"/>
                  </a:lnTo>
                  <a:lnTo>
                    <a:pt x="30" y="10"/>
                  </a:lnTo>
                  <a:lnTo>
                    <a:pt x="33" y="10"/>
                  </a:lnTo>
                  <a:lnTo>
                    <a:pt x="35" y="11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46" y="19"/>
                  </a:lnTo>
                  <a:lnTo>
                    <a:pt x="46" y="19"/>
                  </a:lnTo>
                  <a:lnTo>
                    <a:pt x="50" y="22"/>
                  </a:lnTo>
                  <a:lnTo>
                    <a:pt x="54" y="22"/>
                  </a:lnTo>
                  <a:lnTo>
                    <a:pt x="58" y="22"/>
                  </a:lnTo>
                  <a:lnTo>
                    <a:pt x="63" y="20"/>
                  </a:lnTo>
                  <a:lnTo>
                    <a:pt x="67" y="19"/>
                  </a:lnTo>
                  <a:lnTo>
                    <a:pt x="69" y="18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76" y="26"/>
                  </a:lnTo>
                  <a:lnTo>
                    <a:pt x="73" y="27"/>
                  </a:lnTo>
                  <a:lnTo>
                    <a:pt x="69" y="28"/>
                  </a:lnTo>
                  <a:lnTo>
                    <a:pt x="62" y="31"/>
                  </a:lnTo>
                  <a:lnTo>
                    <a:pt x="54" y="32"/>
                  </a:lnTo>
                  <a:lnTo>
                    <a:pt x="49" y="32"/>
                  </a:lnTo>
                  <a:lnTo>
                    <a:pt x="43" y="30"/>
                  </a:lnTo>
                  <a:lnTo>
                    <a:pt x="39" y="27"/>
                  </a:lnTo>
                  <a:lnTo>
                    <a:pt x="33" y="22"/>
                  </a:lnTo>
                  <a:lnTo>
                    <a:pt x="34" y="27"/>
                  </a:lnTo>
                  <a:lnTo>
                    <a:pt x="34" y="28"/>
                  </a:lnTo>
                  <a:lnTo>
                    <a:pt x="34" y="30"/>
                  </a:lnTo>
                  <a:lnTo>
                    <a:pt x="33" y="32"/>
                  </a:lnTo>
                  <a:lnTo>
                    <a:pt x="31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8" y="34"/>
                  </a:lnTo>
                  <a:lnTo>
                    <a:pt x="28" y="34"/>
                  </a:lnTo>
                  <a:lnTo>
                    <a:pt x="26" y="32"/>
                  </a:lnTo>
                  <a:lnTo>
                    <a:pt x="25" y="32"/>
                  </a:lnTo>
                  <a:lnTo>
                    <a:pt x="25" y="31"/>
                  </a:lnTo>
                  <a:lnTo>
                    <a:pt x="22" y="30"/>
                  </a:lnTo>
                  <a:lnTo>
                    <a:pt x="21" y="27"/>
                  </a:lnTo>
                  <a:lnTo>
                    <a:pt x="18" y="24"/>
                  </a:lnTo>
                  <a:lnTo>
                    <a:pt x="16" y="22"/>
                  </a:lnTo>
                  <a:lnTo>
                    <a:pt x="12" y="18"/>
                  </a:lnTo>
                  <a:lnTo>
                    <a:pt x="9" y="15"/>
                  </a:lnTo>
                  <a:lnTo>
                    <a:pt x="8" y="14"/>
                  </a:lnTo>
                  <a:lnTo>
                    <a:pt x="4" y="10"/>
                  </a:lnTo>
                  <a:lnTo>
                    <a:pt x="1" y="6"/>
                  </a:lnTo>
                  <a:lnTo>
                    <a:pt x="0" y="2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48"/>
            <p:cNvSpPr/>
            <p:nvPr/>
          </p:nvSpPr>
          <p:spPr bwMode="auto">
            <a:xfrm>
              <a:off x="7477125" y="2455863"/>
              <a:ext cx="139700" cy="73025"/>
            </a:xfrm>
            <a:custGeom>
              <a:avLst/>
              <a:gdLst>
                <a:gd name="T0" fmla="*/ 9 w 88"/>
                <a:gd name="T1" fmla="*/ 0 h 46"/>
                <a:gd name="T2" fmla="*/ 11 w 88"/>
                <a:gd name="T3" fmla="*/ 3 h 46"/>
                <a:gd name="T4" fmla="*/ 12 w 88"/>
                <a:gd name="T5" fmla="*/ 7 h 46"/>
                <a:gd name="T6" fmla="*/ 15 w 88"/>
                <a:gd name="T7" fmla="*/ 11 h 46"/>
                <a:gd name="T8" fmla="*/ 19 w 88"/>
                <a:gd name="T9" fmla="*/ 15 h 46"/>
                <a:gd name="T10" fmla="*/ 24 w 88"/>
                <a:gd name="T11" fmla="*/ 19 h 46"/>
                <a:gd name="T12" fmla="*/ 28 w 88"/>
                <a:gd name="T13" fmla="*/ 21 h 46"/>
                <a:gd name="T14" fmla="*/ 32 w 88"/>
                <a:gd name="T15" fmla="*/ 24 h 46"/>
                <a:gd name="T16" fmla="*/ 36 w 88"/>
                <a:gd name="T17" fmla="*/ 25 h 46"/>
                <a:gd name="T18" fmla="*/ 38 w 88"/>
                <a:gd name="T19" fmla="*/ 27 h 46"/>
                <a:gd name="T20" fmla="*/ 40 w 88"/>
                <a:gd name="T21" fmla="*/ 28 h 46"/>
                <a:gd name="T22" fmla="*/ 41 w 88"/>
                <a:gd name="T23" fmla="*/ 28 h 46"/>
                <a:gd name="T24" fmla="*/ 45 w 88"/>
                <a:gd name="T25" fmla="*/ 29 h 46"/>
                <a:gd name="T26" fmla="*/ 49 w 88"/>
                <a:gd name="T27" fmla="*/ 30 h 46"/>
                <a:gd name="T28" fmla="*/ 50 w 88"/>
                <a:gd name="T29" fmla="*/ 28 h 46"/>
                <a:gd name="T30" fmla="*/ 50 w 88"/>
                <a:gd name="T31" fmla="*/ 27 h 46"/>
                <a:gd name="T32" fmla="*/ 50 w 88"/>
                <a:gd name="T33" fmla="*/ 25 h 46"/>
                <a:gd name="T34" fmla="*/ 51 w 88"/>
                <a:gd name="T35" fmla="*/ 25 h 46"/>
                <a:gd name="T36" fmla="*/ 51 w 88"/>
                <a:gd name="T37" fmla="*/ 24 h 46"/>
                <a:gd name="T38" fmla="*/ 54 w 88"/>
                <a:gd name="T39" fmla="*/ 23 h 46"/>
                <a:gd name="T40" fmla="*/ 55 w 88"/>
                <a:gd name="T41" fmla="*/ 21 h 46"/>
                <a:gd name="T42" fmla="*/ 58 w 88"/>
                <a:gd name="T43" fmla="*/ 20 h 46"/>
                <a:gd name="T44" fmla="*/ 62 w 88"/>
                <a:gd name="T45" fmla="*/ 20 h 46"/>
                <a:gd name="T46" fmla="*/ 63 w 88"/>
                <a:gd name="T47" fmla="*/ 20 h 46"/>
                <a:gd name="T48" fmla="*/ 66 w 88"/>
                <a:gd name="T49" fmla="*/ 21 h 46"/>
                <a:gd name="T50" fmla="*/ 67 w 88"/>
                <a:gd name="T51" fmla="*/ 23 h 46"/>
                <a:gd name="T52" fmla="*/ 70 w 88"/>
                <a:gd name="T53" fmla="*/ 25 h 46"/>
                <a:gd name="T54" fmla="*/ 71 w 88"/>
                <a:gd name="T55" fmla="*/ 29 h 46"/>
                <a:gd name="T56" fmla="*/ 71 w 88"/>
                <a:gd name="T57" fmla="*/ 30 h 46"/>
                <a:gd name="T58" fmla="*/ 71 w 88"/>
                <a:gd name="T59" fmla="*/ 32 h 46"/>
                <a:gd name="T60" fmla="*/ 70 w 88"/>
                <a:gd name="T61" fmla="*/ 33 h 46"/>
                <a:gd name="T62" fmla="*/ 68 w 88"/>
                <a:gd name="T63" fmla="*/ 36 h 46"/>
                <a:gd name="T64" fmla="*/ 75 w 88"/>
                <a:gd name="T65" fmla="*/ 36 h 46"/>
                <a:gd name="T66" fmla="*/ 81 w 88"/>
                <a:gd name="T67" fmla="*/ 36 h 46"/>
                <a:gd name="T68" fmla="*/ 84 w 88"/>
                <a:gd name="T69" fmla="*/ 36 h 46"/>
                <a:gd name="T70" fmla="*/ 87 w 88"/>
                <a:gd name="T71" fmla="*/ 36 h 46"/>
                <a:gd name="T72" fmla="*/ 87 w 88"/>
                <a:gd name="T73" fmla="*/ 36 h 46"/>
                <a:gd name="T74" fmla="*/ 87 w 88"/>
                <a:gd name="T75" fmla="*/ 36 h 46"/>
                <a:gd name="T76" fmla="*/ 88 w 88"/>
                <a:gd name="T77" fmla="*/ 46 h 46"/>
                <a:gd name="T78" fmla="*/ 87 w 88"/>
                <a:gd name="T79" fmla="*/ 46 h 46"/>
                <a:gd name="T80" fmla="*/ 84 w 88"/>
                <a:gd name="T81" fmla="*/ 46 h 46"/>
                <a:gd name="T82" fmla="*/ 81 w 88"/>
                <a:gd name="T83" fmla="*/ 46 h 46"/>
                <a:gd name="T84" fmla="*/ 74 w 88"/>
                <a:gd name="T85" fmla="*/ 46 h 46"/>
                <a:gd name="T86" fmla="*/ 63 w 88"/>
                <a:gd name="T87" fmla="*/ 45 h 46"/>
                <a:gd name="T88" fmla="*/ 55 w 88"/>
                <a:gd name="T89" fmla="*/ 41 h 46"/>
                <a:gd name="T90" fmla="*/ 54 w 88"/>
                <a:gd name="T91" fmla="*/ 41 h 46"/>
                <a:gd name="T92" fmla="*/ 49 w 88"/>
                <a:gd name="T93" fmla="*/ 41 h 46"/>
                <a:gd name="T94" fmla="*/ 43 w 88"/>
                <a:gd name="T95" fmla="*/ 40 h 46"/>
                <a:gd name="T96" fmla="*/ 37 w 88"/>
                <a:gd name="T97" fmla="*/ 37 h 46"/>
                <a:gd name="T98" fmla="*/ 36 w 88"/>
                <a:gd name="T99" fmla="*/ 37 h 46"/>
                <a:gd name="T100" fmla="*/ 34 w 88"/>
                <a:gd name="T101" fmla="*/ 36 h 46"/>
                <a:gd name="T102" fmla="*/ 32 w 88"/>
                <a:gd name="T103" fmla="*/ 34 h 46"/>
                <a:gd name="T104" fmla="*/ 28 w 88"/>
                <a:gd name="T105" fmla="*/ 33 h 46"/>
                <a:gd name="T106" fmla="*/ 24 w 88"/>
                <a:gd name="T107" fmla="*/ 30 h 46"/>
                <a:gd name="T108" fmla="*/ 19 w 88"/>
                <a:gd name="T109" fmla="*/ 28 h 46"/>
                <a:gd name="T110" fmla="*/ 11 w 88"/>
                <a:gd name="T111" fmla="*/ 20 h 46"/>
                <a:gd name="T112" fmla="*/ 3 w 88"/>
                <a:gd name="T113" fmla="*/ 11 h 46"/>
                <a:gd name="T114" fmla="*/ 0 w 88"/>
                <a:gd name="T115" fmla="*/ 0 h 46"/>
                <a:gd name="T116" fmla="*/ 9 w 88"/>
                <a:gd name="T11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8" h="46">
                  <a:moveTo>
                    <a:pt x="9" y="0"/>
                  </a:moveTo>
                  <a:lnTo>
                    <a:pt x="11" y="3"/>
                  </a:lnTo>
                  <a:lnTo>
                    <a:pt x="12" y="7"/>
                  </a:lnTo>
                  <a:lnTo>
                    <a:pt x="15" y="11"/>
                  </a:lnTo>
                  <a:lnTo>
                    <a:pt x="19" y="15"/>
                  </a:lnTo>
                  <a:lnTo>
                    <a:pt x="24" y="19"/>
                  </a:lnTo>
                  <a:lnTo>
                    <a:pt x="28" y="21"/>
                  </a:lnTo>
                  <a:lnTo>
                    <a:pt x="32" y="24"/>
                  </a:lnTo>
                  <a:lnTo>
                    <a:pt x="36" y="25"/>
                  </a:lnTo>
                  <a:lnTo>
                    <a:pt x="38" y="27"/>
                  </a:lnTo>
                  <a:lnTo>
                    <a:pt x="40" y="28"/>
                  </a:lnTo>
                  <a:lnTo>
                    <a:pt x="41" y="28"/>
                  </a:lnTo>
                  <a:lnTo>
                    <a:pt x="45" y="29"/>
                  </a:lnTo>
                  <a:lnTo>
                    <a:pt x="49" y="30"/>
                  </a:lnTo>
                  <a:lnTo>
                    <a:pt x="50" y="28"/>
                  </a:lnTo>
                  <a:lnTo>
                    <a:pt x="50" y="27"/>
                  </a:lnTo>
                  <a:lnTo>
                    <a:pt x="50" y="25"/>
                  </a:lnTo>
                  <a:lnTo>
                    <a:pt x="51" y="25"/>
                  </a:lnTo>
                  <a:lnTo>
                    <a:pt x="51" y="24"/>
                  </a:lnTo>
                  <a:lnTo>
                    <a:pt x="54" y="23"/>
                  </a:lnTo>
                  <a:lnTo>
                    <a:pt x="55" y="21"/>
                  </a:lnTo>
                  <a:lnTo>
                    <a:pt x="58" y="20"/>
                  </a:lnTo>
                  <a:lnTo>
                    <a:pt x="62" y="20"/>
                  </a:lnTo>
                  <a:lnTo>
                    <a:pt x="63" y="20"/>
                  </a:lnTo>
                  <a:lnTo>
                    <a:pt x="66" y="21"/>
                  </a:lnTo>
                  <a:lnTo>
                    <a:pt x="67" y="23"/>
                  </a:lnTo>
                  <a:lnTo>
                    <a:pt x="70" y="25"/>
                  </a:lnTo>
                  <a:lnTo>
                    <a:pt x="71" y="29"/>
                  </a:lnTo>
                  <a:lnTo>
                    <a:pt x="71" y="30"/>
                  </a:lnTo>
                  <a:lnTo>
                    <a:pt x="71" y="32"/>
                  </a:lnTo>
                  <a:lnTo>
                    <a:pt x="70" y="33"/>
                  </a:lnTo>
                  <a:lnTo>
                    <a:pt x="68" y="36"/>
                  </a:lnTo>
                  <a:lnTo>
                    <a:pt x="75" y="36"/>
                  </a:lnTo>
                  <a:lnTo>
                    <a:pt x="81" y="36"/>
                  </a:lnTo>
                  <a:lnTo>
                    <a:pt x="84" y="36"/>
                  </a:lnTo>
                  <a:lnTo>
                    <a:pt x="87" y="36"/>
                  </a:lnTo>
                  <a:lnTo>
                    <a:pt x="87" y="36"/>
                  </a:lnTo>
                  <a:lnTo>
                    <a:pt x="87" y="36"/>
                  </a:lnTo>
                  <a:lnTo>
                    <a:pt x="88" y="46"/>
                  </a:lnTo>
                  <a:lnTo>
                    <a:pt x="87" y="46"/>
                  </a:lnTo>
                  <a:lnTo>
                    <a:pt x="84" y="46"/>
                  </a:lnTo>
                  <a:lnTo>
                    <a:pt x="81" y="46"/>
                  </a:lnTo>
                  <a:lnTo>
                    <a:pt x="74" y="46"/>
                  </a:lnTo>
                  <a:lnTo>
                    <a:pt x="63" y="45"/>
                  </a:lnTo>
                  <a:lnTo>
                    <a:pt x="55" y="41"/>
                  </a:lnTo>
                  <a:lnTo>
                    <a:pt x="54" y="41"/>
                  </a:lnTo>
                  <a:lnTo>
                    <a:pt x="49" y="41"/>
                  </a:lnTo>
                  <a:lnTo>
                    <a:pt x="43" y="40"/>
                  </a:lnTo>
                  <a:lnTo>
                    <a:pt x="37" y="37"/>
                  </a:lnTo>
                  <a:lnTo>
                    <a:pt x="36" y="37"/>
                  </a:lnTo>
                  <a:lnTo>
                    <a:pt x="34" y="36"/>
                  </a:lnTo>
                  <a:lnTo>
                    <a:pt x="32" y="34"/>
                  </a:lnTo>
                  <a:lnTo>
                    <a:pt x="28" y="33"/>
                  </a:lnTo>
                  <a:lnTo>
                    <a:pt x="24" y="30"/>
                  </a:lnTo>
                  <a:lnTo>
                    <a:pt x="19" y="28"/>
                  </a:lnTo>
                  <a:lnTo>
                    <a:pt x="11" y="20"/>
                  </a:lnTo>
                  <a:lnTo>
                    <a:pt x="3" y="11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49"/>
            <p:cNvSpPr/>
            <p:nvPr/>
          </p:nvSpPr>
          <p:spPr bwMode="auto">
            <a:xfrm>
              <a:off x="7556500" y="2644775"/>
              <a:ext cx="149225" cy="63500"/>
            </a:xfrm>
            <a:custGeom>
              <a:avLst/>
              <a:gdLst>
                <a:gd name="T0" fmla="*/ 86 w 94"/>
                <a:gd name="T1" fmla="*/ 0 h 40"/>
                <a:gd name="T2" fmla="*/ 94 w 94"/>
                <a:gd name="T3" fmla="*/ 6 h 40"/>
                <a:gd name="T4" fmla="*/ 81 w 94"/>
                <a:gd name="T5" fmla="*/ 21 h 40"/>
                <a:gd name="T6" fmla="*/ 68 w 94"/>
                <a:gd name="T7" fmla="*/ 32 h 40"/>
                <a:gd name="T8" fmla="*/ 55 w 94"/>
                <a:gd name="T9" fmla="*/ 38 h 40"/>
                <a:gd name="T10" fmla="*/ 42 w 94"/>
                <a:gd name="T11" fmla="*/ 40 h 40"/>
                <a:gd name="T12" fmla="*/ 42 w 94"/>
                <a:gd name="T13" fmla="*/ 40 h 40"/>
                <a:gd name="T14" fmla="*/ 28 w 94"/>
                <a:gd name="T15" fmla="*/ 38 h 40"/>
                <a:gd name="T16" fmla="*/ 16 w 94"/>
                <a:gd name="T17" fmla="*/ 33 h 40"/>
                <a:gd name="T18" fmla="*/ 8 w 94"/>
                <a:gd name="T19" fmla="*/ 28 h 40"/>
                <a:gd name="T20" fmla="*/ 1 w 94"/>
                <a:gd name="T21" fmla="*/ 24 h 40"/>
                <a:gd name="T22" fmla="*/ 0 w 94"/>
                <a:gd name="T23" fmla="*/ 21 h 40"/>
                <a:gd name="T24" fmla="*/ 0 w 94"/>
                <a:gd name="T25" fmla="*/ 21 h 40"/>
                <a:gd name="T26" fmla="*/ 7 w 94"/>
                <a:gd name="T27" fmla="*/ 15 h 40"/>
                <a:gd name="T28" fmla="*/ 7 w 94"/>
                <a:gd name="T29" fmla="*/ 16 h 40"/>
                <a:gd name="T30" fmla="*/ 9 w 94"/>
                <a:gd name="T31" fmla="*/ 17 h 40"/>
                <a:gd name="T32" fmla="*/ 12 w 94"/>
                <a:gd name="T33" fmla="*/ 20 h 40"/>
                <a:gd name="T34" fmla="*/ 17 w 94"/>
                <a:gd name="T35" fmla="*/ 23 h 40"/>
                <a:gd name="T36" fmla="*/ 28 w 94"/>
                <a:gd name="T37" fmla="*/ 28 h 40"/>
                <a:gd name="T38" fmla="*/ 42 w 94"/>
                <a:gd name="T39" fmla="*/ 31 h 40"/>
                <a:gd name="T40" fmla="*/ 52 w 94"/>
                <a:gd name="T41" fmla="*/ 29 h 40"/>
                <a:gd name="T42" fmla="*/ 63 w 94"/>
                <a:gd name="T43" fmla="*/ 24 h 40"/>
                <a:gd name="T44" fmla="*/ 75 w 94"/>
                <a:gd name="T45" fmla="*/ 15 h 40"/>
                <a:gd name="T46" fmla="*/ 86 w 94"/>
                <a:gd name="T4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4" h="40">
                  <a:moveTo>
                    <a:pt x="86" y="0"/>
                  </a:moveTo>
                  <a:lnTo>
                    <a:pt x="94" y="6"/>
                  </a:lnTo>
                  <a:lnTo>
                    <a:pt x="81" y="21"/>
                  </a:lnTo>
                  <a:lnTo>
                    <a:pt x="68" y="32"/>
                  </a:lnTo>
                  <a:lnTo>
                    <a:pt x="55" y="38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28" y="38"/>
                  </a:lnTo>
                  <a:lnTo>
                    <a:pt x="16" y="33"/>
                  </a:lnTo>
                  <a:lnTo>
                    <a:pt x="8" y="28"/>
                  </a:lnTo>
                  <a:lnTo>
                    <a:pt x="1" y="24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7" y="15"/>
                  </a:lnTo>
                  <a:lnTo>
                    <a:pt x="7" y="16"/>
                  </a:lnTo>
                  <a:lnTo>
                    <a:pt x="9" y="17"/>
                  </a:lnTo>
                  <a:lnTo>
                    <a:pt x="12" y="20"/>
                  </a:lnTo>
                  <a:lnTo>
                    <a:pt x="17" y="23"/>
                  </a:lnTo>
                  <a:lnTo>
                    <a:pt x="28" y="28"/>
                  </a:lnTo>
                  <a:lnTo>
                    <a:pt x="42" y="31"/>
                  </a:lnTo>
                  <a:lnTo>
                    <a:pt x="52" y="29"/>
                  </a:lnTo>
                  <a:lnTo>
                    <a:pt x="63" y="24"/>
                  </a:lnTo>
                  <a:lnTo>
                    <a:pt x="75" y="15"/>
                  </a:lnTo>
                  <a:lnTo>
                    <a:pt x="86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50"/>
            <p:cNvSpPr/>
            <p:nvPr/>
          </p:nvSpPr>
          <p:spPr bwMode="auto">
            <a:xfrm>
              <a:off x="7685088" y="2633663"/>
              <a:ext cx="25400" cy="23813"/>
            </a:xfrm>
            <a:custGeom>
              <a:avLst/>
              <a:gdLst>
                <a:gd name="T0" fmla="*/ 5 w 16"/>
                <a:gd name="T1" fmla="*/ 0 h 15"/>
                <a:gd name="T2" fmla="*/ 16 w 16"/>
                <a:gd name="T3" fmla="*/ 7 h 15"/>
                <a:gd name="T4" fmla="*/ 11 w 16"/>
                <a:gd name="T5" fmla="*/ 15 h 15"/>
                <a:gd name="T6" fmla="*/ 0 w 16"/>
                <a:gd name="T7" fmla="*/ 7 h 15"/>
                <a:gd name="T8" fmla="*/ 5 w 16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5" y="0"/>
                  </a:moveTo>
                  <a:lnTo>
                    <a:pt x="16" y="7"/>
                  </a:lnTo>
                  <a:lnTo>
                    <a:pt x="11" y="1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51"/>
            <p:cNvSpPr>
              <a:spLocks noEditPoints="1"/>
            </p:cNvSpPr>
            <p:nvPr/>
          </p:nvSpPr>
          <p:spPr bwMode="auto">
            <a:xfrm>
              <a:off x="7583488" y="2684463"/>
              <a:ext cx="93663" cy="71438"/>
            </a:xfrm>
            <a:custGeom>
              <a:avLst/>
              <a:gdLst>
                <a:gd name="T0" fmla="*/ 0 w 59"/>
                <a:gd name="T1" fmla="*/ 7 h 45"/>
                <a:gd name="T2" fmla="*/ 0 w 59"/>
                <a:gd name="T3" fmla="*/ 7 h 45"/>
                <a:gd name="T4" fmla="*/ 0 w 59"/>
                <a:gd name="T5" fmla="*/ 7 h 45"/>
                <a:gd name="T6" fmla="*/ 0 w 59"/>
                <a:gd name="T7" fmla="*/ 7 h 45"/>
                <a:gd name="T8" fmla="*/ 50 w 59"/>
                <a:gd name="T9" fmla="*/ 0 h 45"/>
                <a:gd name="T10" fmla="*/ 59 w 59"/>
                <a:gd name="T11" fmla="*/ 2 h 45"/>
                <a:gd name="T12" fmla="*/ 56 w 59"/>
                <a:gd name="T13" fmla="*/ 16 h 45"/>
                <a:gd name="T14" fmla="*/ 51 w 59"/>
                <a:gd name="T15" fmla="*/ 28 h 45"/>
                <a:gd name="T16" fmla="*/ 45 w 59"/>
                <a:gd name="T17" fmla="*/ 36 h 45"/>
                <a:gd name="T18" fmla="*/ 38 w 59"/>
                <a:gd name="T19" fmla="*/ 41 h 45"/>
                <a:gd name="T20" fmla="*/ 33 w 59"/>
                <a:gd name="T21" fmla="*/ 44 h 45"/>
                <a:gd name="T22" fmla="*/ 31 w 59"/>
                <a:gd name="T23" fmla="*/ 45 h 45"/>
                <a:gd name="T24" fmla="*/ 29 w 59"/>
                <a:gd name="T25" fmla="*/ 45 h 45"/>
                <a:gd name="T26" fmla="*/ 28 w 59"/>
                <a:gd name="T27" fmla="*/ 45 h 45"/>
                <a:gd name="T28" fmla="*/ 18 w 59"/>
                <a:gd name="T29" fmla="*/ 40 h 45"/>
                <a:gd name="T30" fmla="*/ 11 w 59"/>
                <a:gd name="T31" fmla="*/ 32 h 45"/>
                <a:gd name="T32" fmla="*/ 5 w 59"/>
                <a:gd name="T33" fmla="*/ 24 h 45"/>
                <a:gd name="T34" fmla="*/ 4 w 59"/>
                <a:gd name="T35" fmla="*/ 19 h 45"/>
                <a:gd name="T36" fmla="*/ 1 w 59"/>
                <a:gd name="T37" fmla="*/ 13 h 45"/>
                <a:gd name="T38" fmla="*/ 1 w 59"/>
                <a:gd name="T39" fmla="*/ 11 h 45"/>
                <a:gd name="T40" fmla="*/ 0 w 59"/>
                <a:gd name="T41" fmla="*/ 8 h 45"/>
                <a:gd name="T42" fmla="*/ 0 w 59"/>
                <a:gd name="T43" fmla="*/ 7 h 45"/>
                <a:gd name="T44" fmla="*/ 9 w 59"/>
                <a:gd name="T45" fmla="*/ 6 h 45"/>
                <a:gd name="T46" fmla="*/ 9 w 59"/>
                <a:gd name="T47" fmla="*/ 6 h 45"/>
                <a:gd name="T48" fmla="*/ 11 w 59"/>
                <a:gd name="T49" fmla="*/ 7 h 45"/>
                <a:gd name="T50" fmla="*/ 11 w 59"/>
                <a:gd name="T51" fmla="*/ 10 h 45"/>
                <a:gd name="T52" fmla="*/ 12 w 59"/>
                <a:gd name="T53" fmla="*/ 13 h 45"/>
                <a:gd name="T54" fmla="*/ 14 w 59"/>
                <a:gd name="T55" fmla="*/ 19 h 45"/>
                <a:gd name="T56" fmla="*/ 17 w 59"/>
                <a:gd name="T57" fmla="*/ 24 h 45"/>
                <a:gd name="T58" fmla="*/ 21 w 59"/>
                <a:gd name="T59" fmla="*/ 29 h 45"/>
                <a:gd name="T60" fmla="*/ 25 w 59"/>
                <a:gd name="T61" fmla="*/ 33 h 45"/>
                <a:gd name="T62" fmla="*/ 29 w 59"/>
                <a:gd name="T63" fmla="*/ 36 h 45"/>
                <a:gd name="T64" fmla="*/ 30 w 59"/>
                <a:gd name="T65" fmla="*/ 34 h 45"/>
                <a:gd name="T66" fmla="*/ 34 w 59"/>
                <a:gd name="T67" fmla="*/ 32 h 45"/>
                <a:gd name="T68" fmla="*/ 38 w 59"/>
                <a:gd name="T69" fmla="*/ 29 h 45"/>
                <a:gd name="T70" fmla="*/ 43 w 59"/>
                <a:gd name="T71" fmla="*/ 23 h 45"/>
                <a:gd name="T72" fmla="*/ 47 w 59"/>
                <a:gd name="T73" fmla="*/ 13 h 45"/>
                <a:gd name="T74" fmla="*/ 50 w 59"/>
                <a:gd name="T75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9" h="45">
                  <a:moveTo>
                    <a:pt x="0" y="7"/>
                  </a:move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50" y="0"/>
                  </a:moveTo>
                  <a:lnTo>
                    <a:pt x="59" y="2"/>
                  </a:lnTo>
                  <a:lnTo>
                    <a:pt x="56" y="16"/>
                  </a:lnTo>
                  <a:lnTo>
                    <a:pt x="51" y="28"/>
                  </a:lnTo>
                  <a:lnTo>
                    <a:pt x="45" y="36"/>
                  </a:lnTo>
                  <a:lnTo>
                    <a:pt x="38" y="41"/>
                  </a:lnTo>
                  <a:lnTo>
                    <a:pt x="33" y="44"/>
                  </a:lnTo>
                  <a:lnTo>
                    <a:pt x="31" y="45"/>
                  </a:lnTo>
                  <a:lnTo>
                    <a:pt x="29" y="45"/>
                  </a:lnTo>
                  <a:lnTo>
                    <a:pt x="28" y="45"/>
                  </a:lnTo>
                  <a:lnTo>
                    <a:pt x="18" y="40"/>
                  </a:lnTo>
                  <a:lnTo>
                    <a:pt x="11" y="32"/>
                  </a:lnTo>
                  <a:lnTo>
                    <a:pt x="5" y="24"/>
                  </a:lnTo>
                  <a:lnTo>
                    <a:pt x="4" y="19"/>
                  </a:lnTo>
                  <a:lnTo>
                    <a:pt x="1" y="13"/>
                  </a:lnTo>
                  <a:lnTo>
                    <a:pt x="1" y="11"/>
                  </a:lnTo>
                  <a:lnTo>
                    <a:pt x="0" y="8"/>
                  </a:lnTo>
                  <a:lnTo>
                    <a:pt x="0" y="7"/>
                  </a:lnTo>
                  <a:lnTo>
                    <a:pt x="9" y="6"/>
                  </a:lnTo>
                  <a:lnTo>
                    <a:pt x="9" y="6"/>
                  </a:lnTo>
                  <a:lnTo>
                    <a:pt x="11" y="7"/>
                  </a:lnTo>
                  <a:lnTo>
                    <a:pt x="11" y="10"/>
                  </a:lnTo>
                  <a:lnTo>
                    <a:pt x="12" y="13"/>
                  </a:lnTo>
                  <a:lnTo>
                    <a:pt x="14" y="19"/>
                  </a:lnTo>
                  <a:lnTo>
                    <a:pt x="17" y="24"/>
                  </a:lnTo>
                  <a:lnTo>
                    <a:pt x="21" y="29"/>
                  </a:lnTo>
                  <a:lnTo>
                    <a:pt x="25" y="33"/>
                  </a:lnTo>
                  <a:lnTo>
                    <a:pt x="29" y="36"/>
                  </a:lnTo>
                  <a:lnTo>
                    <a:pt x="30" y="34"/>
                  </a:lnTo>
                  <a:lnTo>
                    <a:pt x="34" y="32"/>
                  </a:lnTo>
                  <a:lnTo>
                    <a:pt x="38" y="29"/>
                  </a:lnTo>
                  <a:lnTo>
                    <a:pt x="43" y="23"/>
                  </a:lnTo>
                  <a:lnTo>
                    <a:pt x="47" y="13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52"/>
            <p:cNvSpPr>
              <a:spLocks noEditPoints="1"/>
            </p:cNvSpPr>
            <p:nvPr/>
          </p:nvSpPr>
          <p:spPr bwMode="auto">
            <a:xfrm>
              <a:off x="7758113" y="2709863"/>
              <a:ext cx="44450" cy="52388"/>
            </a:xfrm>
            <a:custGeom>
              <a:avLst/>
              <a:gdLst>
                <a:gd name="T0" fmla="*/ 12 w 28"/>
                <a:gd name="T1" fmla="*/ 11 h 33"/>
                <a:gd name="T2" fmla="*/ 12 w 28"/>
                <a:gd name="T3" fmla="*/ 11 h 33"/>
                <a:gd name="T4" fmla="*/ 11 w 28"/>
                <a:gd name="T5" fmla="*/ 11 h 33"/>
                <a:gd name="T6" fmla="*/ 11 w 28"/>
                <a:gd name="T7" fmla="*/ 11 h 33"/>
                <a:gd name="T8" fmla="*/ 11 w 28"/>
                <a:gd name="T9" fmla="*/ 11 h 33"/>
                <a:gd name="T10" fmla="*/ 11 w 28"/>
                <a:gd name="T11" fmla="*/ 12 h 33"/>
                <a:gd name="T12" fmla="*/ 9 w 28"/>
                <a:gd name="T13" fmla="*/ 14 h 33"/>
                <a:gd name="T14" fmla="*/ 9 w 28"/>
                <a:gd name="T15" fmla="*/ 16 h 33"/>
                <a:gd name="T16" fmla="*/ 11 w 28"/>
                <a:gd name="T17" fmla="*/ 17 h 33"/>
                <a:gd name="T18" fmla="*/ 11 w 28"/>
                <a:gd name="T19" fmla="*/ 18 h 33"/>
                <a:gd name="T20" fmla="*/ 11 w 28"/>
                <a:gd name="T21" fmla="*/ 21 h 33"/>
                <a:gd name="T22" fmla="*/ 12 w 28"/>
                <a:gd name="T23" fmla="*/ 22 h 33"/>
                <a:gd name="T24" fmla="*/ 12 w 28"/>
                <a:gd name="T25" fmla="*/ 22 h 33"/>
                <a:gd name="T26" fmla="*/ 13 w 28"/>
                <a:gd name="T27" fmla="*/ 21 h 33"/>
                <a:gd name="T28" fmla="*/ 16 w 28"/>
                <a:gd name="T29" fmla="*/ 20 h 33"/>
                <a:gd name="T30" fmla="*/ 16 w 28"/>
                <a:gd name="T31" fmla="*/ 18 h 33"/>
                <a:gd name="T32" fmla="*/ 17 w 28"/>
                <a:gd name="T33" fmla="*/ 18 h 33"/>
                <a:gd name="T34" fmla="*/ 17 w 28"/>
                <a:gd name="T35" fmla="*/ 18 h 33"/>
                <a:gd name="T36" fmla="*/ 17 w 28"/>
                <a:gd name="T37" fmla="*/ 18 h 33"/>
                <a:gd name="T38" fmla="*/ 17 w 28"/>
                <a:gd name="T39" fmla="*/ 17 h 33"/>
                <a:gd name="T40" fmla="*/ 18 w 28"/>
                <a:gd name="T41" fmla="*/ 16 h 33"/>
                <a:gd name="T42" fmla="*/ 17 w 28"/>
                <a:gd name="T43" fmla="*/ 13 h 33"/>
                <a:gd name="T44" fmla="*/ 16 w 28"/>
                <a:gd name="T45" fmla="*/ 12 h 33"/>
                <a:gd name="T46" fmla="*/ 13 w 28"/>
                <a:gd name="T47" fmla="*/ 11 h 33"/>
                <a:gd name="T48" fmla="*/ 12 w 28"/>
                <a:gd name="T49" fmla="*/ 11 h 33"/>
                <a:gd name="T50" fmla="*/ 12 w 28"/>
                <a:gd name="T51" fmla="*/ 0 h 33"/>
                <a:gd name="T52" fmla="*/ 16 w 28"/>
                <a:gd name="T53" fmla="*/ 1 h 33"/>
                <a:gd name="T54" fmla="*/ 18 w 28"/>
                <a:gd name="T55" fmla="*/ 3 h 33"/>
                <a:gd name="T56" fmla="*/ 22 w 28"/>
                <a:gd name="T57" fmla="*/ 4 h 33"/>
                <a:gd name="T58" fmla="*/ 24 w 28"/>
                <a:gd name="T59" fmla="*/ 5 h 33"/>
                <a:gd name="T60" fmla="*/ 25 w 28"/>
                <a:gd name="T61" fmla="*/ 5 h 33"/>
                <a:gd name="T62" fmla="*/ 26 w 28"/>
                <a:gd name="T63" fmla="*/ 7 h 33"/>
                <a:gd name="T64" fmla="*/ 26 w 28"/>
                <a:gd name="T65" fmla="*/ 8 h 33"/>
                <a:gd name="T66" fmla="*/ 28 w 28"/>
                <a:gd name="T67" fmla="*/ 12 h 33"/>
                <a:gd name="T68" fmla="*/ 28 w 28"/>
                <a:gd name="T69" fmla="*/ 16 h 33"/>
                <a:gd name="T70" fmla="*/ 28 w 28"/>
                <a:gd name="T71" fmla="*/ 18 h 33"/>
                <a:gd name="T72" fmla="*/ 26 w 28"/>
                <a:gd name="T73" fmla="*/ 22 h 33"/>
                <a:gd name="T74" fmla="*/ 25 w 28"/>
                <a:gd name="T75" fmla="*/ 25 h 33"/>
                <a:gd name="T76" fmla="*/ 24 w 28"/>
                <a:gd name="T77" fmla="*/ 26 h 33"/>
                <a:gd name="T78" fmla="*/ 22 w 28"/>
                <a:gd name="T79" fmla="*/ 28 h 33"/>
                <a:gd name="T80" fmla="*/ 18 w 28"/>
                <a:gd name="T81" fmla="*/ 30 h 33"/>
                <a:gd name="T82" fmla="*/ 16 w 28"/>
                <a:gd name="T83" fmla="*/ 31 h 33"/>
                <a:gd name="T84" fmla="*/ 12 w 28"/>
                <a:gd name="T85" fmla="*/ 33 h 33"/>
                <a:gd name="T86" fmla="*/ 12 w 28"/>
                <a:gd name="T87" fmla="*/ 33 h 33"/>
                <a:gd name="T88" fmla="*/ 9 w 28"/>
                <a:gd name="T89" fmla="*/ 31 h 33"/>
                <a:gd name="T90" fmla="*/ 7 w 28"/>
                <a:gd name="T91" fmla="*/ 30 h 33"/>
                <a:gd name="T92" fmla="*/ 4 w 28"/>
                <a:gd name="T93" fmla="*/ 29 h 33"/>
                <a:gd name="T94" fmla="*/ 3 w 28"/>
                <a:gd name="T95" fmla="*/ 26 h 33"/>
                <a:gd name="T96" fmla="*/ 1 w 28"/>
                <a:gd name="T97" fmla="*/ 24 h 33"/>
                <a:gd name="T98" fmla="*/ 0 w 28"/>
                <a:gd name="T99" fmla="*/ 21 h 33"/>
                <a:gd name="T100" fmla="*/ 0 w 28"/>
                <a:gd name="T101" fmla="*/ 18 h 33"/>
                <a:gd name="T102" fmla="*/ 0 w 28"/>
                <a:gd name="T103" fmla="*/ 17 h 33"/>
                <a:gd name="T104" fmla="*/ 0 w 28"/>
                <a:gd name="T105" fmla="*/ 14 h 33"/>
                <a:gd name="T106" fmla="*/ 0 w 28"/>
                <a:gd name="T107" fmla="*/ 11 h 33"/>
                <a:gd name="T108" fmla="*/ 1 w 28"/>
                <a:gd name="T109" fmla="*/ 7 h 33"/>
                <a:gd name="T110" fmla="*/ 3 w 28"/>
                <a:gd name="T111" fmla="*/ 4 h 33"/>
                <a:gd name="T112" fmla="*/ 5 w 28"/>
                <a:gd name="T113" fmla="*/ 1 h 33"/>
                <a:gd name="T114" fmla="*/ 8 w 28"/>
                <a:gd name="T115" fmla="*/ 1 h 33"/>
                <a:gd name="T116" fmla="*/ 12 w 28"/>
                <a:gd name="T1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" h="33">
                  <a:moveTo>
                    <a:pt x="12" y="11"/>
                  </a:moveTo>
                  <a:lnTo>
                    <a:pt x="12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2"/>
                  </a:lnTo>
                  <a:lnTo>
                    <a:pt x="9" y="14"/>
                  </a:lnTo>
                  <a:lnTo>
                    <a:pt x="9" y="16"/>
                  </a:lnTo>
                  <a:lnTo>
                    <a:pt x="11" y="17"/>
                  </a:lnTo>
                  <a:lnTo>
                    <a:pt x="11" y="18"/>
                  </a:lnTo>
                  <a:lnTo>
                    <a:pt x="11" y="21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3" y="21"/>
                  </a:lnTo>
                  <a:lnTo>
                    <a:pt x="16" y="20"/>
                  </a:lnTo>
                  <a:lnTo>
                    <a:pt x="16" y="18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17" y="17"/>
                  </a:lnTo>
                  <a:lnTo>
                    <a:pt x="18" y="16"/>
                  </a:lnTo>
                  <a:lnTo>
                    <a:pt x="17" y="13"/>
                  </a:lnTo>
                  <a:lnTo>
                    <a:pt x="16" y="12"/>
                  </a:lnTo>
                  <a:lnTo>
                    <a:pt x="13" y="11"/>
                  </a:lnTo>
                  <a:lnTo>
                    <a:pt x="12" y="11"/>
                  </a:lnTo>
                  <a:close/>
                  <a:moveTo>
                    <a:pt x="12" y="0"/>
                  </a:moveTo>
                  <a:lnTo>
                    <a:pt x="16" y="1"/>
                  </a:lnTo>
                  <a:lnTo>
                    <a:pt x="18" y="3"/>
                  </a:lnTo>
                  <a:lnTo>
                    <a:pt x="22" y="4"/>
                  </a:lnTo>
                  <a:lnTo>
                    <a:pt x="24" y="5"/>
                  </a:lnTo>
                  <a:lnTo>
                    <a:pt x="25" y="5"/>
                  </a:lnTo>
                  <a:lnTo>
                    <a:pt x="26" y="7"/>
                  </a:lnTo>
                  <a:lnTo>
                    <a:pt x="26" y="8"/>
                  </a:lnTo>
                  <a:lnTo>
                    <a:pt x="28" y="12"/>
                  </a:lnTo>
                  <a:lnTo>
                    <a:pt x="28" y="16"/>
                  </a:lnTo>
                  <a:lnTo>
                    <a:pt x="28" y="18"/>
                  </a:lnTo>
                  <a:lnTo>
                    <a:pt x="26" y="22"/>
                  </a:lnTo>
                  <a:lnTo>
                    <a:pt x="25" y="25"/>
                  </a:lnTo>
                  <a:lnTo>
                    <a:pt x="24" y="26"/>
                  </a:lnTo>
                  <a:lnTo>
                    <a:pt x="22" y="28"/>
                  </a:lnTo>
                  <a:lnTo>
                    <a:pt x="18" y="30"/>
                  </a:lnTo>
                  <a:lnTo>
                    <a:pt x="16" y="31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9" y="31"/>
                  </a:lnTo>
                  <a:lnTo>
                    <a:pt x="7" y="30"/>
                  </a:lnTo>
                  <a:lnTo>
                    <a:pt x="4" y="29"/>
                  </a:lnTo>
                  <a:lnTo>
                    <a:pt x="3" y="26"/>
                  </a:lnTo>
                  <a:lnTo>
                    <a:pt x="1" y="24"/>
                  </a:lnTo>
                  <a:lnTo>
                    <a:pt x="0" y="21"/>
                  </a:lnTo>
                  <a:lnTo>
                    <a:pt x="0" y="18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1" y="7"/>
                  </a:lnTo>
                  <a:lnTo>
                    <a:pt x="3" y="4"/>
                  </a:lnTo>
                  <a:lnTo>
                    <a:pt x="5" y="1"/>
                  </a:lnTo>
                  <a:lnTo>
                    <a:pt x="8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53"/>
            <p:cNvSpPr>
              <a:spLocks noEditPoints="1"/>
            </p:cNvSpPr>
            <p:nvPr/>
          </p:nvSpPr>
          <p:spPr bwMode="auto">
            <a:xfrm>
              <a:off x="7799388" y="2624138"/>
              <a:ext cx="73025" cy="85725"/>
            </a:xfrm>
            <a:custGeom>
              <a:avLst/>
              <a:gdLst>
                <a:gd name="T0" fmla="*/ 17 w 46"/>
                <a:gd name="T1" fmla="*/ 11 h 54"/>
                <a:gd name="T2" fmla="*/ 16 w 46"/>
                <a:gd name="T3" fmla="*/ 12 h 54"/>
                <a:gd name="T4" fmla="*/ 12 w 46"/>
                <a:gd name="T5" fmla="*/ 17 h 54"/>
                <a:gd name="T6" fmla="*/ 11 w 46"/>
                <a:gd name="T7" fmla="*/ 23 h 54"/>
                <a:gd name="T8" fmla="*/ 11 w 46"/>
                <a:gd name="T9" fmla="*/ 29 h 54"/>
                <a:gd name="T10" fmla="*/ 11 w 46"/>
                <a:gd name="T11" fmla="*/ 37 h 54"/>
                <a:gd name="T12" fmla="*/ 13 w 46"/>
                <a:gd name="T13" fmla="*/ 42 h 54"/>
                <a:gd name="T14" fmla="*/ 17 w 46"/>
                <a:gd name="T15" fmla="*/ 45 h 54"/>
                <a:gd name="T16" fmla="*/ 21 w 46"/>
                <a:gd name="T17" fmla="*/ 44 h 54"/>
                <a:gd name="T18" fmla="*/ 26 w 46"/>
                <a:gd name="T19" fmla="*/ 41 h 54"/>
                <a:gd name="T20" fmla="*/ 30 w 46"/>
                <a:gd name="T21" fmla="*/ 34 h 54"/>
                <a:gd name="T22" fmla="*/ 34 w 46"/>
                <a:gd name="T23" fmla="*/ 27 h 54"/>
                <a:gd name="T24" fmla="*/ 36 w 46"/>
                <a:gd name="T25" fmla="*/ 19 h 54"/>
                <a:gd name="T26" fmla="*/ 34 w 46"/>
                <a:gd name="T27" fmla="*/ 13 h 54"/>
                <a:gd name="T28" fmla="*/ 26 w 46"/>
                <a:gd name="T29" fmla="*/ 17 h 54"/>
                <a:gd name="T30" fmla="*/ 26 w 46"/>
                <a:gd name="T31" fmla="*/ 16 h 54"/>
                <a:gd name="T32" fmla="*/ 24 w 46"/>
                <a:gd name="T33" fmla="*/ 13 h 54"/>
                <a:gd name="T34" fmla="*/ 20 w 46"/>
                <a:gd name="T35" fmla="*/ 11 h 54"/>
                <a:gd name="T36" fmla="*/ 24 w 46"/>
                <a:gd name="T37" fmla="*/ 0 h 54"/>
                <a:gd name="T38" fmla="*/ 36 w 46"/>
                <a:gd name="T39" fmla="*/ 3 h 54"/>
                <a:gd name="T40" fmla="*/ 43 w 46"/>
                <a:gd name="T41" fmla="*/ 10 h 54"/>
                <a:gd name="T42" fmla="*/ 46 w 46"/>
                <a:gd name="T43" fmla="*/ 19 h 54"/>
                <a:gd name="T44" fmla="*/ 41 w 46"/>
                <a:gd name="T45" fmla="*/ 36 h 54"/>
                <a:gd name="T46" fmla="*/ 33 w 46"/>
                <a:gd name="T47" fmla="*/ 48 h 54"/>
                <a:gd name="T48" fmla="*/ 30 w 46"/>
                <a:gd name="T49" fmla="*/ 50 h 54"/>
                <a:gd name="T50" fmla="*/ 24 w 46"/>
                <a:gd name="T51" fmla="*/ 54 h 54"/>
                <a:gd name="T52" fmla="*/ 17 w 46"/>
                <a:gd name="T53" fmla="*/ 54 h 54"/>
                <a:gd name="T54" fmla="*/ 9 w 46"/>
                <a:gd name="T55" fmla="*/ 53 h 54"/>
                <a:gd name="T56" fmla="*/ 4 w 46"/>
                <a:gd name="T57" fmla="*/ 48 h 54"/>
                <a:gd name="T58" fmla="*/ 2 w 46"/>
                <a:gd name="T59" fmla="*/ 38 h 54"/>
                <a:gd name="T60" fmla="*/ 0 w 46"/>
                <a:gd name="T61" fmla="*/ 29 h 54"/>
                <a:gd name="T62" fmla="*/ 0 w 46"/>
                <a:gd name="T63" fmla="*/ 23 h 54"/>
                <a:gd name="T64" fmla="*/ 2 w 46"/>
                <a:gd name="T65" fmla="*/ 20 h 54"/>
                <a:gd name="T66" fmla="*/ 2 w 46"/>
                <a:gd name="T67" fmla="*/ 19 h 54"/>
                <a:gd name="T68" fmla="*/ 5 w 46"/>
                <a:gd name="T69" fmla="*/ 10 h 54"/>
                <a:gd name="T70" fmla="*/ 12 w 46"/>
                <a:gd name="T71" fmla="*/ 3 h 54"/>
                <a:gd name="T72" fmla="*/ 19 w 46"/>
                <a:gd name="T73" fmla="*/ 0 h 54"/>
                <a:gd name="T74" fmla="*/ 24 w 46"/>
                <a:gd name="T75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6" h="54">
                  <a:moveTo>
                    <a:pt x="19" y="11"/>
                  </a:moveTo>
                  <a:lnTo>
                    <a:pt x="17" y="11"/>
                  </a:lnTo>
                  <a:lnTo>
                    <a:pt x="17" y="11"/>
                  </a:lnTo>
                  <a:lnTo>
                    <a:pt x="16" y="12"/>
                  </a:lnTo>
                  <a:lnTo>
                    <a:pt x="15" y="15"/>
                  </a:lnTo>
                  <a:lnTo>
                    <a:pt x="12" y="17"/>
                  </a:lnTo>
                  <a:lnTo>
                    <a:pt x="11" y="21"/>
                  </a:lnTo>
                  <a:lnTo>
                    <a:pt x="11" y="23"/>
                  </a:lnTo>
                  <a:lnTo>
                    <a:pt x="11" y="25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12" y="41"/>
                  </a:lnTo>
                  <a:lnTo>
                    <a:pt x="13" y="42"/>
                  </a:lnTo>
                  <a:lnTo>
                    <a:pt x="15" y="44"/>
                  </a:lnTo>
                  <a:lnTo>
                    <a:pt x="17" y="45"/>
                  </a:lnTo>
                  <a:lnTo>
                    <a:pt x="20" y="45"/>
                  </a:lnTo>
                  <a:lnTo>
                    <a:pt x="21" y="44"/>
                  </a:lnTo>
                  <a:lnTo>
                    <a:pt x="25" y="42"/>
                  </a:lnTo>
                  <a:lnTo>
                    <a:pt x="26" y="41"/>
                  </a:lnTo>
                  <a:lnTo>
                    <a:pt x="28" y="38"/>
                  </a:lnTo>
                  <a:lnTo>
                    <a:pt x="30" y="34"/>
                  </a:lnTo>
                  <a:lnTo>
                    <a:pt x="32" y="30"/>
                  </a:lnTo>
                  <a:lnTo>
                    <a:pt x="34" y="27"/>
                  </a:lnTo>
                  <a:lnTo>
                    <a:pt x="36" y="21"/>
                  </a:lnTo>
                  <a:lnTo>
                    <a:pt x="36" y="19"/>
                  </a:lnTo>
                  <a:lnTo>
                    <a:pt x="36" y="15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6" y="16"/>
                  </a:lnTo>
                  <a:lnTo>
                    <a:pt x="25" y="15"/>
                  </a:lnTo>
                  <a:lnTo>
                    <a:pt x="24" y="13"/>
                  </a:lnTo>
                  <a:lnTo>
                    <a:pt x="21" y="12"/>
                  </a:lnTo>
                  <a:lnTo>
                    <a:pt x="20" y="11"/>
                  </a:lnTo>
                  <a:lnTo>
                    <a:pt x="19" y="11"/>
                  </a:lnTo>
                  <a:close/>
                  <a:moveTo>
                    <a:pt x="24" y="0"/>
                  </a:moveTo>
                  <a:lnTo>
                    <a:pt x="30" y="2"/>
                  </a:lnTo>
                  <a:lnTo>
                    <a:pt x="36" y="3"/>
                  </a:lnTo>
                  <a:lnTo>
                    <a:pt x="41" y="6"/>
                  </a:lnTo>
                  <a:lnTo>
                    <a:pt x="43" y="10"/>
                  </a:lnTo>
                  <a:lnTo>
                    <a:pt x="45" y="13"/>
                  </a:lnTo>
                  <a:lnTo>
                    <a:pt x="46" y="19"/>
                  </a:lnTo>
                  <a:lnTo>
                    <a:pt x="43" y="28"/>
                  </a:lnTo>
                  <a:lnTo>
                    <a:pt x="41" y="36"/>
                  </a:lnTo>
                  <a:lnTo>
                    <a:pt x="37" y="42"/>
                  </a:lnTo>
                  <a:lnTo>
                    <a:pt x="33" y="48"/>
                  </a:lnTo>
                  <a:lnTo>
                    <a:pt x="32" y="50"/>
                  </a:lnTo>
                  <a:lnTo>
                    <a:pt x="30" y="50"/>
                  </a:lnTo>
                  <a:lnTo>
                    <a:pt x="30" y="51"/>
                  </a:lnTo>
                  <a:lnTo>
                    <a:pt x="24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3" y="54"/>
                  </a:lnTo>
                  <a:lnTo>
                    <a:pt x="9" y="53"/>
                  </a:lnTo>
                  <a:lnTo>
                    <a:pt x="7" y="50"/>
                  </a:lnTo>
                  <a:lnTo>
                    <a:pt x="4" y="48"/>
                  </a:lnTo>
                  <a:lnTo>
                    <a:pt x="3" y="45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0" y="23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2" y="19"/>
                  </a:lnTo>
                  <a:lnTo>
                    <a:pt x="3" y="13"/>
                  </a:lnTo>
                  <a:lnTo>
                    <a:pt x="5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5" y="2"/>
                  </a:lnTo>
                  <a:lnTo>
                    <a:pt x="19" y="0"/>
                  </a:lnTo>
                  <a:lnTo>
                    <a:pt x="21" y="2"/>
                  </a:lnTo>
                  <a:lnTo>
                    <a:pt x="24" y="2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4"/>
            <p:cNvSpPr>
              <a:spLocks noEditPoints="1"/>
            </p:cNvSpPr>
            <p:nvPr/>
          </p:nvSpPr>
          <p:spPr bwMode="auto">
            <a:xfrm>
              <a:off x="7731125" y="2122488"/>
              <a:ext cx="619125" cy="517525"/>
            </a:xfrm>
            <a:custGeom>
              <a:avLst/>
              <a:gdLst>
                <a:gd name="T0" fmla="*/ 190 w 390"/>
                <a:gd name="T1" fmla="*/ 14 h 326"/>
                <a:gd name="T2" fmla="*/ 136 w 390"/>
                <a:gd name="T3" fmla="*/ 15 h 326"/>
                <a:gd name="T4" fmla="*/ 93 w 390"/>
                <a:gd name="T5" fmla="*/ 51 h 326"/>
                <a:gd name="T6" fmla="*/ 90 w 390"/>
                <a:gd name="T7" fmla="*/ 57 h 326"/>
                <a:gd name="T8" fmla="*/ 80 w 390"/>
                <a:gd name="T9" fmla="*/ 65 h 326"/>
                <a:gd name="T10" fmla="*/ 46 w 390"/>
                <a:gd name="T11" fmla="*/ 74 h 326"/>
                <a:gd name="T12" fmla="*/ 42 w 390"/>
                <a:gd name="T13" fmla="*/ 77 h 326"/>
                <a:gd name="T14" fmla="*/ 21 w 390"/>
                <a:gd name="T15" fmla="*/ 94 h 326"/>
                <a:gd name="T16" fmla="*/ 18 w 390"/>
                <a:gd name="T17" fmla="*/ 165 h 326"/>
                <a:gd name="T18" fmla="*/ 24 w 390"/>
                <a:gd name="T19" fmla="*/ 184 h 326"/>
                <a:gd name="T20" fmla="*/ 17 w 390"/>
                <a:gd name="T21" fmla="*/ 197 h 326"/>
                <a:gd name="T22" fmla="*/ 20 w 390"/>
                <a:gd name="T23" fmla="*/ 238 h 326"/>
                <a:gd name="T24" fmla="*/ 46 w 390"/>
                <a:gd name="T25" fmla="*/ 259 h 326"/>
                <a:gd name="T26" fmla="*/ 54 w 390"/>
                <a:gd name="T27" fmla="*/ 271 h 326"/>
                <a:gd name="T28" fmla="*/ 67 w 390"/>
                <a:gd name="T29" fmla="*/ 290 h 326"/>
                <a:gd name="T30" fmla="*/ 136 w 390"/>
                <a:gd name="T31" fmla="*/ 310 h 326"/>
                <a:gd name="T32" fmla="*/ 173 w 390"/>
                <a:gd name="T33" fmla="*/ 299 h 326"/>
                <a:gd name="T34" fmla="*/ 186 w 390"/>
                <a:gd name="T35" fmla="*/ 303 h 326"/>
                <a:gd name="T36" fmla="*/ 244 w 390"/>
                <a:gd name="T37" fmla="*/ 315 h 326"/>
                <a:gd name="T38" fmla="*/ 317 w 390"/>
                <a:gd name="T39" fmla="*/ 265 h 326"/>
                <a:gd name="T40" fmla="*/ 335 w 390"/>
                <a:gd name="T41" fmla="*/ 242 h 326"/>
                <a:gd name="T42" fmla="*/ 368 w 390"/>
                <a:gd name="T43" fmla="*/ 209 h 326"/>
                <a:gd name="T44" fmla="*/ 354 w 390"/>
                <a:gd name="T45" fmla="*/ 129 h 326"/>
                <a:gd name="T46" fmla="*/ 343 w 390"/>
                <a:gd name="T47" fmla="*/ 121 h 326"/>
                <a:gd name="T48" fmla="*/ 347 w 390"/>
                <a:gd name="T49" fmla="*/ 103 h 326"/>
                <a:gd name="T50" fmla="*/ 330 w 390"/>
                <a:gd name="T51" fmla="*/ 51 h 326"/>
                <a:gd name="T52" fmla="*/ 287 w 390"/>
                <a:gd name="T53" fmla="*/ 26 h 326"/>
                <a:gd name="T54" fmla="*/ 219 w 390"/>
                <a:gd name="T55" fmla="*/ 9 h 326"/>
                <a:gd name="T56" fmla="*/ 234 w 390"/>
                <a:gd name="T57" fmla="*/ 0 h 326"/>
                <a:gd name="T58" fmla="*/ 291 w 390"/>
                <a:gd name="T59" fmla="*/ 17 h 326"/>
                <a:gd name="T60" fmla="*/ 352 w 390"/>
                <a:gd name="T61" fmla="*/ 72 h 326"/>
                <a:gd name="T62" fmla="*/ 356 w 390"/>
                <a:gd name="T63" fmla="*/ 108 h 326"/>
                <a:gd name="T64" fmla="*/ 352 w 390"/>
                <a:gd name="T65" fmla="*/ 119 h 326"/>
                <a:gd name="T66" fmla="*/ 355 w 390"/>
                <a:gd name="T67" fmla="*/ 120 h 326"/>
                <a:gd name="T68" fmla="*/ 390 w 390"/>
                <a:gd name="T69" fmla="*/ 174 h 326"/>
                <a:gd name="T70" fmla="*/ 354 w 390"/>
                <a:gd name="T71" fmla="*/ 239 h 326"/>
                <a:gd name="T72" fmla="*/ 335 w 390"/>
                <a:gd name="T73" fmla="*/ 254 h 326"/>
                <a:gd name="T74" fmla="*/ 326 w 390"/>
                <a:gd name="T75" fmla="*/ 268 h 326"/>
                <a:gd name="T76" fmla="*/ 304 w 390"/>
                <a:gd name="T77" fmla="*/ 303 h 326"/>
                <a:gd name="T78" fmla="*/ 244 w 390"/>
                <a:gd name="T79" fmla="*/ 326 h 326"/>
                <a:gd name="T80" fmla="*/ 179 w 390"/>
                <a:gd name="T81" fmla="*/ 311 h 326"/>
                <a:gd name="T82" fmla="*/ 168 w 390"/>
                <a:gd name="T83" fmla="*/ 311 h 326"/>
                <a:gd name="T84" fmla="*/ 164 w 390"/>
                <a:gd name="T85" fmla="*/ 312 h 326"/>
                <a:gd name="T86" fmla="*/ 69 w 390"/>
                <a:gd name="T87" fmla="*/ 306 h 326"/>
                <a:gd name="T88" fmla="*/ 45 w 390"/>
                <a:gd name="T89" fmla="*/ 272 h 326"/>
                <a:gd name="T90" fmla="*/ 42 w 390"/>
                <a:gd name="T91" fmla="*/ 268 h 326"/>
                <a:gd name="T92" fmla="*/ 10 w 390"/>
                <a:gd name="T93" fmla="*/ 243 h 326"/>
                <a:gd name="T94" fmla="*/ 10 w 390"/>
                <a:gd name="T95" fmla="*/ 188 h 326"/>
                <a:gd name="T96" fmla="*/ 13 w 390"/>
                <a:gd name="T97" fmla="*/ 174 h 326"/>
                <a:gd name="T98" fmla="*/ 9 w 390"/>
                <a:gd name="T99" fmla="*/ 170 h 326"/>
                <a:gd name="T100" fmla="*/ 13 w 390"/>
                <a:gd name="T101" fmla="*/ 87 h 326"/>
                <a:gd name="T102" fmla="*/ 38 w 390"/>
                <a:gd name="T103" fmla="*/ 68 h 326"/>
                <a:gd name="T104" fmla="*/ 81 w 390"/>
                <a:gd name="T105" fmla="*/ 55 h 326"/>
                <a:gd name="T106" fmla="*/ 101 w 390"/>
                <a:gd name="T107" fmla="*/ 26 h 326"/>
                <a:gd name="T108" fmla="*/ 179 w 390"/>
                <a:gd name="T109" fmla="*/ 1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90" h="326">
                  <a:moveTo>
                    <a:pt x="199" y="7"/>
                  </a:moveTo>
                  <a:lnTo>
                    <a:pt x="195" y="17"/>
                  </a:lnTo>
                  <a:lnTo>
                    <a:pt x="194" y="15"/>
                  </a:lnTo>
                  <a:lnTo>
                    <a:pt x="193" y="15"/>
                  </a:lnTo>
                  <a:lnTo>
                    <a:pt x="190" y="14"/>
                  </a:lnTo>
                  <a:lnTo>
                    <a:pt x="186" y="13"/>
                  </a:lnTo>
                  <a:lnTo>
                    <a:pt x="175" y="11"/>
                  </a:lnTo>
                  <a:lnTo>
                    <a:pt x="164" y="10"/>
                  </a:lnTo>
                  <a:lnTo>
                    <a:pt x="151" y="11"/>
                  </a:lnTo>
                  <a:lnTo>
                    <a:pt x="136" y="15"/>
                  </a:lnTo>
                  <a:lnTo>
                    <a:pt x="122" y="22"/>
                  </a:lnTo>
                  <a:lnTo>
                    <a:pt x="107" y="34"/>
                  </a:lnTo>
                  <a:lnTo>
                    <a:pt x="93" y="51"/>
                  </a:lnTo>
                  <a:lnTo>
                    <a:pt x="93" y="51"/>
                  </a:lnTo>
                  <a:lnTo>
                    <a:pt x="93" y="51"/>
                  </a:lnTo>
                  <a:lnTo>
                    <a:pt x="93" y="51"/>
                  </a:lnTo>
                  <a:lnTo>
                    <a:pt x="92" y="52"/>
                  </a:lnTo>
                  <a:lnTo>
                    <a:pt x="90" y="55"/>
                  </a:lnTo>
                  <a:lnTo>
                    <a:pt x="90" y="56"/>
                  </a:lnTo>
                  <a:lnTo>
                    <a:pt x="90" y="57"/>
                  </a:lnTo>
                  <a:lnTo>
                    <a:pt x="94" y="64"/>
                  </a:lnTo>
                  <a:lnTo>
                    <a:pt x="88" y="64"/>
                  </a:lnTo>
                  <a:lnTo>
                    <a:pt x="86" y="64"/>
                  </a:lnTo>
                  <a:lnTo>
                    <a:pt x="84" y="65"/>
                  </a:lnTo>
                  <a:lnTo>
                    <a:pt x="80" y="65"/>
                  </a:lnTo>
                  <a:lnTo>
                    <a:pt x="75" y="66"/>
                  </a:lnTo>
                  <a:lnTo>
                    <a:pt x="69" y="66"/>
                  </a:lnTo>
                  <a:lnTo>
                    <a:pt x="60" y="69"/>
                  </a:lnTo>
                  <a:lnTo>
                    <a:pt x="51" y="72"/>
                  </a:lnTo>
                  <a:lnTo>
                    <a:pt x="46" y="74"/>
                  </a:lnTo>
                  <a:lnTo>
                    <a:pt x="46" y="76"/>
                  </a:lnTo>
                  <a:lnTo>
                    <a:pt x="45" y="76"/>
                  </a:lnTo>
                  <a:lnTo>
                    <a:pt x="45" y="76"/>
                  </a:lnTo>
                  <a:lnTo>
                    <a:pt x="43" y="76"/>
                  </a:lnTo>
                  <a:lnTo>
                    <a:pt x="42" y="77"/>
                  </a:lnTo>
                  <a:lnTo>
                    <a:pt x="39" y="78"/>
                  </a:lnTo>
                  <a:lnTo>
                    <a:pt x="35" y="79"/>
                  </a:lnTo>
                  <a:lnTo>
                    <a:pt x="31" y="83"/>
                  </a:lnTo>
                  <a:lnTo>
                    <a:pt x="28" y="86"/>
                  </a:lnTo>
                  <a:lnTo>
                    <a:pt x="21" y="94"/>
                  </a:lnTo>
                  <a:lnTo>
                    <a:pt x="16" y="102"/>
                  </a:lnTo>
                  <a:lnTo>
                    <a:pt x="12" y="113"/>
                  </a:lnTo>
                  <a:lnTo>
                    <a:pt x="9" y="127"/>
                  </a:lnTo>
                  <a:lnTo>
                    <a:pt x="12" y="144"/>
                  </a:lnTo>
                  <a:lnTo>
                    <a:pt x="18" y="165"/>
                  </a:lnTo>
                  <a:lnTo>
                    <a:pt x="20" y="167"/>
                  </a:lnTo>
                  <a:lnTo>
                    <a:pt x="22" y="170"/>
                  </a:lnTo>
                  <a:lnTo>
                    <a:pt x="24" y="174"/>
                  </a:lnTo>
                  <a:lnTo>
                    <a:pt x="24" y="179"/>
                  </a:lnTo>
                  <a:lnTo>
                    <a:pt x="24" y="184"/>
                  </a:lnTo>
                  <a:lnTo>
                    <a:pt x="21" y="189"/>
                  </a:lnTo>
                  <a:lnTo>
                    <a:pt x="21" y="191"/>
                  </a:lnTo>
                  <a:lnTo>
                    <a:pt x="20" y="192"/>
                  </a:lnTo>
                  <a:lnTo>
                    <a:pt x="18" y="195"/>
                  </a:lnTo>
                  <a:lnTo>
                    <a:pt x="17" y="197"/>
                  </a:lnTo>
                  <a:lnTo>
                    <a:pt x="16" y="204"/>
                  </a:lnTo>
                  <a:lnTo>
                    <a:pt x="14" y="210"/>
                  </a:lnTo>
                  <a:lnTo>
                    <a:pt x="13" y="217"/>
                  </a:lnTo>
                  <a:lnTo>
                    <a:pt x="14" y="227"/>
                  </a:lnTo>
                  <a:lnTo>
                    <a:pt x="20" y="238"/>
                  </a:lnTo>
                  <a:lnTo>
                    <a:pt x="28" y="248"/>
                  </a:lnTo>
                  <a:lnTo>
                    <a:pt x="42" y="257"/>
                  </a:lnTo>
                  <a:lnTo>
                    <a:pt x="42" y="257"/>
                  </a:lnTo>
                  <a:lnTo>
                    <a:pt x="45" y="257"/>
                  </a:lnTo>
                  <a:lnTo>
                    <a:pt x="46" y="259"/>
                  </a:lnTo>
                  <a:lnTo>
                    <a:pt x="48" y="260"/>
                  </a:lnTo>
                  <a:lnTo>
                    <a:pt x="51" y="263"/>
                  </a:lnTo>
                  <a:lnTo>
                    <a:pt x="52" y="265"/>
                  </a:lnTo>
                  <a:lnTo>
                    <a:pt x="54" y="269"/>
                  </a:lnTo>
                  <a:lnTo>
                    <a:pt x="54" y="271"/>
                  </a:lnTo>
                  <a:lnTo>
                    <a:pt x="55" y="273"/>
                  </a:lnTo>
                  <a:lnTo>
                    <a:pt x="56" y="276"/>
                  </a:lnTo>
                  <a:lnTo>
                    <a:pt x="59" y="280"/>
                  </a:lnTo>
                  <a:lnTo>
                    <a:pt x="63" y="285"/>
                  </a:lnTo>
                  <a:lnTo>
                    <a:pt x="67" y="290"/>
                  </a:lnTo>
                  <a:lnTo>
                    <a:pt x="76" y="299"/>
                  </a:lnTo>
                  <a:lnTo>
                    <a:pt x="86" y="306"/>
                  </a:lnTo>
                  <a:lnTo>
                    <a:pt x="100" y="311"/>
                  </a:lnTo>
                  <a:lnTo>
                    <a:pt x="117" y="312"/>
                  </a:lnTo>
                  <a:lnTo>
                    <a:pt x="136" y="310"/>
                  </a:lnTo>
                  <a:lnTo>
                    <a:pt x="160" y="303"/>
                  </a:lnTo>
                  <a:lnTo>
                    <a:pt x="162" y="302"/>
                  </a:lnTo>
                  <a:lnTo>
                    <a:pt x="165" y="301"/>
                  </a:lnTo>
                  <a:lnTo>
                    <a:pt x="168" y="301"/>
                  </a:lnTo>
                  <a:lnTo>
                    <a:pt x="173" y="299"/>
                  </a:lnTo>
                  <a:lnTo>
                    <a:pt x="177" y="301"/>
                  </a:lnTo>
                  <a:lnTo>
                    <a:pt x="182" y="302"/>
                  </a:lnTo>
                  <a:lnTo>
                    <a:pt x="182" y="302"/>
                  </a:lnTo>
                  <a:lnTo>
                    <a:pt x="183" y="303"/>
                  </a:lnTo>
                  <a:lnTo>
                    <a:pt x="186" y="303"/>
                  </a:lnTo>
                  <a:lnTo>
                    <a:pt x="190" y="306"/>
                  </a:lnTo>
                  <a:lnTo>
                    <a:pt x="195" y="307"/>
                  </a:lnTo>
                  <a:lnTo>
                    <a:pt x="200" y="309"/>
                  </a:lnTo>
                  <a:lnTo>
                    <a:pt x="220" y="314"/>
                  </a:lnTo>
                  <a:lnTo>
                    <a:pt x="244" y="315"/>
                  </a:lnTo>
                  <a:lnTo>
                    <a:pt x="261" y="314"/>
                  </a:lnTo>
                  <a:lnTo>
                    <a:pt x="276" y="310"/>
                  </a:lnTo>
                  <a:lnTo>
                    <a:pt x="292" y="301"/>
                  </a:lnTo>
                  <a:lnTo>
                    <a:pt x="305" y="286"/>
                  </a:lnTo>
                  <a:lnTo>
                    <a:pt x="317" y="265"/>
                  </a:lnTo>
                  <a:lnTo>
                    <a:pt x="318" y="260"/>
                  </a:lnTo>
                  <a:lnTo>
                    <a:pt x="323" y="252"/>
                  </a:lnTo>
                  <a:lnTo>
                    <a:pt x="331" y="244"/>
                  </a:lnTo>
                  <a:lnTo>
                    <a:pt x="333" y="243"/>
                  </a:lnTo>
                  <a:lnTo>
                    <a:pt x="335" y="242"/>
                  </a:lnTo>
                  <a:lnTo>
                    <a:pt x="339" y="239"/>
                  </a:lnTo>
                  <a:lnTo>
                    <a:pt x="344" y="234"/>
                  </a:lnTo>
                  <a:lnTo>
                    <a:pt x="350" y="229"/>
                  </a:lnTo>
                  <a:lnTo>
                    <a:pt x="356" y="223"/>
                  </a:lnTo>
                  <a:lnTo>
                    <a:pt x="368" y="209"/>
                  </a:lnTo>
                  <a:lnTo>
                    <a:pt x="377" y="192"/>
                  </a:lnTo>
                  <a:lnTo>
                    <a:pt x="380" y="174"/>
                  </a:lnTo>
                  <a:lnTo>
                    <a:pt x="378" y="159"/>
                  </a:lnTo>
                  <a:lnTo>
                    <a:pt x="369" y="145"/>
                  </a:lnTo>
                  <a:lnTo>
                    <a:pt x="354" y="129"/>
                  </a:lnTo>
                  <a:lnTo>
                    <a:pt x="351" y="129"/>
                  </a:lnTo>
                  <a:lnTo>
                    <a:pt x="348" y="128"/>
                  </a:lnTo>
                  <a:lnTo>
                    <a:pt x="346" y="127"/>
                  </a:lnTo>
                  <a:lnTo>
                    <a:pt x="344" y="125"/>
                  </a:lnTo>
                  <a:lnTo>
                    <a:pt x="343" y="121"/>
                  </a:lnTo>
                  <a:lnTo>
                    <a:pt x="342" y="119"/>
                  </a:lnTo>
                  <a:lnTo>
                    <a:pt x="343" y="115"/>
                  </a:lnTo>
                  <a:lnTo>
                    <a:pt x="344" y="111"/>
                  </a:lnTo>
                  <a:lnTo>
                    <a:pt x="346" y="106"/>
                  </a:lnTo>
                  <a:lnTo>
                    <a:pt x="347" y="103"/>
                  </a:lnTo>
                  <a:lnTo>
                    <a:pt x="347" y="99"/>
                  </a:lnTo>
                  <a:lnTo>
                    <a:pt x="346" y="89"/>
                  </a:lnTo>
                  <a:lnTo>
                    <a:pt x="343" y="76"/>
                  </a:lnTo>
                  <a:lnTo>
                    <a:pt x="337" y="61"/>
                  </a:lnTo>
                  <a:lnTo>
                    <a:pt x="330" y="51"/>
                  </a:lnTo>
                  <a:lnTo>
                    <a:pt x="320" y="40"/>
                  </a:lnTo>
                  <a:lnTo>
                    <a:pt x="305" y="32"/>
                  </a:lnTo>
                  <a:lnTo>
                    <a:pt x="287" y="26"/>
                  </a:lnTo>
                  <a:lnTo>
                    <a:pt x="287" y="26"/>
                  </a:lnTo>
                  <a:lnTo>
                    <a:pt x="287" y="26"/>
                  </a:lnTo>
                  <a:lnTo>
                    <a:pt x="284" y="24"/>
                  </a:lnTo>
                  <a:lnTo>
                    <a:pt x="276" y="21"/>
                  </a:lnTo>
                  <a:lnTo>
                    <a:pt x="265" y="17"/>
                  </a:lnTo>
                  <a:lnTo>
                    <a:pt x="242" y="11"/>
                  </a:lnTo>
                  <a:lnTo>
                    <a:pt x="219" y="9"/>
                  </a:lnTo>
                  <a:lnTo>
                    <a:pt x="208" y="10"/>
                  </a:lnTo>
                  <a:lnTo>
                    <a:pt x="199" y="11"/>
                  </a:lnTo>
                  <a:lnTo>
                    <a:pt x="199" y="7"/>
                  </a:lnTo>
                  <a:close/>
                  <a:moveTo>
                    <a:pt x="219" y="0"/>
                  </a:moveTo>
                  <a:lnTo>
                    <a:pt x="234" y="0"/>
                  </a:lnTo>
                  <a:lnTo>
                    <a:pt x="250" y="4"/>
                  </a:lnTo>
                  <a:lnTo>
                    <a:pt x="265" y="7"/>
                  </a:lnTo>
                  <a:lnTo>
                    <a:pt x="276" y="11"/>
                  </a:lnTo>
                  <a:lnTo>
                    <a:pt x="286" y="14"/>
                  </a:lnTo>
                  <a:lnTo>
                    <a:pt x="291" y="17"/>
                  </a:lnTo>
                  <a:lnTo>
                    <a:pt x="310" y="23"/>
                  </a:lnTo>
                  <a:lnTo>
                    <a:pt x="326" y="32"/>
                  </a:lnTo>
                  <a:lnTo>
                    <a:pt x="338" y="44"/>
                  </a:lnTo>
                  <a:lnTo>
                    <a:pt x="346" y="56"/>
                  </a:lnTo>
                  <a:lnTo>
                    <a:pt x="352" y="72"/>
                  </a:lnTo>
                  <a:lnTo>
                    <a:pt x="356" y="87"/>
                  </a:lnTo>
                  <a:lnTo>
                    <a:pt x="356" y="99"/>
                  </a:lnTo>
                  <a:lnTo>
                    <a:pt x="356" y="104"/>
                  </a:lnTo>
                  <a:lnTo>
                    <a:pt x="356" y="107"/>
                  </a:lnTo>
                  <a:lnTo>
                    <a:pt x="356" y="108"/>
                  </a:lnTo>
                  <a:lnTo>
                    <a:pt x="356" y="110"/>
                  </a:lnTo>
                  <a:lnTo>
                    <a:pt x="355" y="110"/>
                  </a:lnTo>
                  <a:lnTo>
                    <a:pt x="354" y="113"/>
                  </a:lnTo>
                  <a:lnTo>
                    <a:pt x="352" y="116"/>
                  </a:lnTo>
                  <a:lnTo>
                    <a:pt x="352" y="119"/>
                  </a:lnTo>
                  <a:lnTo>
                    <a:pt x="352" y="119"/>
                  </a:lnTo>
                  <a:lnTo>
                    <a:pt x="352" y="119"/>
                  </a:lnTo>
                  <a:lnTo>
                    <a:pt x="352" y="120"/>
                  </a:lnTo>
                  <a:lnTo>
                    <a:pt x="354" y="120"/>
                  </a:lnTo>
                  <a:lnTo>
                    <a:pt x="355" y="120"/>
                  </a:lnTo>
                  <a:lnTo>
                    <a:pt x="358" y="120"/>
                  </a:lnTo>
                  <a:lnTo>
                    <a:pt x="359" y="121"/>
                  </a:lnTo>
                  <a:lnTo>
                    <a:pt x="377" y="138"/>
                  </a:lnTo>
                  <a:lnTo>
                    <a:pt x="388" y="155"/>
                  </a:lnTo>
                  <a:lnTo>
                    <a:pt x="390" y="174"/>
                  </a:lnTo>
                  <a:lnTo>
                    <a:pt x="388" y="191"/>
                  </a:lnTo>
                  <a:lnTo>
                    <a:pt x="381" y="205"/>
                  </a:lnTo>
                  <a:lnTo>
                    <a:pt x="373" y="218"/>
                  </a:lnTo>
                  <a:lnTo>
                    <a:pt x="363" y="230"/>
                  </a:lnTo>
                  <a:lnTo>
                    <a:pt x="354" y="239"/>
                  </a:lnTo>
                  <a:lnTo>
                    <a:pt x="344" y="247"/>
                  </a:lnTo>
                  <a:lnTo>
                    <a:pt x="339" y="251"/>
                  </a:lnTo>
                  <a:lnTo>
                    <a:pt x="337" y="252"/>
                  </a:lnTo>
                  <a:lnTo>
                    <a:pt x="337" y="254"/>
                  </a:lnTo>
                  <a:lnTo>
                    <a:pt x="335" y="254"/>
                  </a:lnTo>
                  <a:lnTo>
                    <a:pt x="333" y="255"/>
                  </a:lnTo>
                  <a:lnTo>
                    <a:pt x="330" y="259"/>
                  </a:lnTo>
                  <a:lnTo>
                    <a:pt x="327" y="263"/>
                  </a:lnTo>
                  <a:lnTo>
                    <a:pt x="326" y="267"/>
                  </a:lnTo>
                  <a:lnTo>
                    <a:pt x="326" y="268"/>
                  </a:lnTo>
                  <a:lnTo>
                    <a:pt x="326" y="268"/>
                  </a:lnTo>
                  <a:lnTo>
                    <a:pt x="326" y="269"/>
                  </a:lnTo>
                  <a:lnTo>
                    <a:pt x="326" y="269"/>
                  </a:lnTo>
                  <a:lnTo>
                    <a:pt x="316" y="289"/>
                  </a:lnTo>
                  <a:lnTo>
                    <a:pt x="304" y="303"/>
                  </a:lnTo>
                  <a:lnTo>
                    <a:pt x="289" y="314"/>
                  </a:lnTo>
                  <a:lnTo>
                    <a:pt x="275" y="320"/>
                  </a:lnTo>
                  <a:lnTo>
                    <a:pt x="259" y="324"/>
                  </a:lnTo>
                  <a:lnTo>
                    <a:pt x="244" y="326"/>
                  </a:lnTo>
                  <a:lnTo>
                    <a:pt x="244" y="326"/>
                  </a:lnTo>
                  <a:lnTo>
                    <a:pt x="227" y="324"/>
                  </a:lnTo>
                  <a:lnTo>
                    <a:pt x="211" y="322"/>
                  </a:lnTo>
                  <a:lnTo>
                    <a:pt x="198" y="318"/>
                  </a:lnTo>
                  <a:lnTo>
                    <a:pt x="187" y="315"/>
                  </a:lnTo>
                  <a:lnTo>
                    <a:pt x="179" y="311"/>
                  </a:lnTo>
                  <a:lnTo>
                    <a:pt x="177" y="311"/>
                  </a:lnTo>
                  <a:lnTo>
                    <a:pt x="175" y="310"/>
                  </a:lnTo>
                  <a:lnTo>
                    <a:pt x="173" y="310"/>
                  </a:lnTo>
                  <a:lnTo>
                    <a:pt x="169" y="310"/>
                  </a:lnTo>
                  <a:lnTo>
                    <a:pt x="168" y="311"/>
                  </a:lnTo>
                  <a:lnTo>
                    <a:pt x="165" y="311"/>
                  </a:lnTo>
                  <a:lnTo>
                    <a:pt x="165" y="311"/>
                  </a:lnTo>
                  <a:lnTo>
                    <a:pt x="165" y="311"/>
                  </a:lnTo>
                  <a:lnTo>
                    <a:pt x="165" y="312"/>
                  </a:lnTo>
                  <a:lnTo>
                    <a:pt x="164" y="312"/>
                  </a:lnTo>
                  <a:lnTo>
                    <a:pt x="139" y="320"/>
                  </a:lnTo>
                  <a:lnTo>
                    <a:pt x="117" y="323"/>
                  </a:lnTo>
                  <a:lnTo>
                    <a:pt x="98" y="320"/>
                  </a:lnTo>
                  <a:lnTo>
                    <a:pt x="83" y="315"/>
                  </a:lnTo>
                  <a:lnTo>
                    <a:pt x="69" y="306"/>
                  </a:lnTo>
                  <a:lnTo>
                    <a:pt x="60" y="297"/>
                  </a:lnTo>
                  <a:lnTo>
                    <a:pt x="52" y="288"/>
                  </a:lnTo>
                  <a:lnTo>
                    <a:pt x="48" y="280"/>
                  </a:lnTo>
                  <a:lnTo>
                    <a:pt x="45" y="274"/>
                  </a:lnTo>
                  <a:lnTo>
                    <a:pt x="45" y="272"/>
                  </a:lnTo>
                  <a:lnTo>
                    <a:pt x="45" y="272"/>
                  </a:lnTo>
                  <a:lnTo>
                    <a:pt x="45" y="272"/>
                  </a:lnTo>
                  <a:lnTo>
                    <a:pt x="43" y="269"/>
                  </a:lnTo>
                  <a:lnTo>
                    <a:pt x="43" y="268"/>
                  </a:lnTo>
                  <a:lnTo>
                    <a:pt x="42" y="268"/>
                  </a:lnTo>
                  <a:lnTo>
                    <a:pt x="42" y="268"/>
                  </a:lnTo>
                  <a:lnTo>
                    <a:pt x="41" y="268"/>
                  </a:lnTo>
                  <a:lnTo>
                    <a:pt x="38" y="268"/>
                  </a:lnTo>
                  <a:lnTo>
                    <a:pt x="22" y="256"/>
                  </a:lnTo>
                  <a:lnTo>
                    <a:pt x="10" y="243"/>
                  </a:lnTo>
                  <a:lnTo>
                    <a:pt x="5" y="230"/>
                  </a:lnTo>
                  <a:lnTo>
                    <a:pt x="4" y="217"/>
                  </a:lnTo>
                  <a:lnTo>
                    <a:pt x="5" y="205"/>
                  </a:lnTo>
                  <a:lnTo>
                    <a:pt x="8" y="195"/>
                  </a:lnTo>
                  <a:lnTo>
                    <a:pt x="10" y="188"/>
                  </a:lnTo>
                  <a:lnTo>
                    <a:pt x="13" y="184"/>
                  </a:lnTo>
                  <a:lnTo>
                    <a:pt x="14" y="182"/>
                  </a:lnTo>
                  <a:lnTo>
                    <a:pt x="14" y="179"/>
                  </a:lnTo>
                  <a:lnTo>
                    <a:pt x="13" y="176"/>
                  </a:lnTo>
                  <a:lnTo>
                    <a:pt x="13" y="174"/>
                  </a:lnTo>
                  <a:lnTo>
                    <a:pt x="12" y="171"/>
                  </a:lnTo>
                  <a:lnTo>
                    <a:pt x="10" y="171"/>
                  </a:lnTo>
                  <a:lnTo>
                    <a:pt x="10" y="171"/>
                  </a:lnTo>
                  <a:lnTo>
                    <a:pt x="10" y="170"/>
                  </a:lnTo>
                  <a:lnTo>
                    <a:pt x="9" y="170"/>
                  </a:lnTo>
                  <a:lnTo>
                    <a:pt x="3" y="146"/>
                  </a:lnTo>
                  <a:lnTo>
                    <a:pt x="0" y="127"/>
                  </a:lnTo>
                  <a:lnTo>
                    <a:pt x="1" y="111"/>
                  </a:lnTo>
                  <a:lnTo>
                    <a:pt x="7" y="98"/>
                  </a:lnTo>
                  <a:lnTo>
                    <a:pt x="13" y="87"/>
                  </a:lnTo>
                  <a:lnTo>
                    <a:pt x="21" y="79"/>
                  </a:lnTo>
                  <a:lnTo>
                    <a:pt x="26" y="76"/>
                  </a:lnTo>
                  <a:lnTo>
                    <a:pt x="30" y="72"/>
                  </a:lnTo>
                  <a:lnTo>
                    <a:pt x="34" y="69"/>
                  </a:lnTo>
                  <a:lnTo>
                    <a:pt x="38" y="68"/>
                  </a:lnTo>
                  <a:lnTo>
                    <a:pt x="41" y="66"/>
                  </a:lnTo>
                  <a:lnTo>
                    <a:pt x="52" y="61"/>
                  </a:lnTo>
                  <a:lnTo>
                    <a:pt x="68" y="57"/>
                  </a:lnTo>
                  <a:lnTo>
                    <a:pt x="75" y="56"/>
                  </a:lnTo>
                  <a:lnTo>
                    <a:pt x="81" y="55"/>
                  </a:lnTo>
                  <a:lnTo>
                    <a:pt x="81" y="51"/>
                  </a:lnTo>
                  <a:lnTo>
                    <a:pt x="83" y="48"/>
                  </a:lnTo>
                  <a:lnTo>
                    <a:pt x="84" y="45"/>
                  </a:lnTo>
                  <a:lnTo>
                    <a:pt x="85" y="44"/>
                  </a:lnTo>
                  <a:lnTo>
                    <a:pt x="101" y="26"/>
                  </a:lnTo>
                  <a:lnTo>
                    <a:pt x="117" y="14"/>
                  </a:lnTo>
                  <a:lnTo>
                    <a:pt x="132" y="5"/>
                  </a:lnTo>
                  <a:lnTo>
                    <a:pt x="148" y="1"/>
                  </a:lnTo>
                  <a:lnTo>
                    <a:pt x="164" y="0"/>
                  </a:lnTo>
                  <a:lnTo>
                    <a:pt x="179" y="1"/>
                  </a:lnTo>
                  <a:lnTo>
                    <a:pt x="191" y="5"/>
                  </a:lnTo>
                  <a:lnTo>
                    <a:pt x="198" y="6"/>
                  </a:lnTo>
                  <a:lnTo>
                    <a:pt x="196" y="2"/>
                  </a:lnTo>
                  <a:lnTo>
                    <a:pt x="219" y="0"/>
                  </a:lnTo>
                  <a:close/>
                </a:path>
              </a:pathLst>
            </a:custGeom>
            <a:grpFill/>
            <a:ln w="0">
              <a:solidFill>
                <a:schemeClr val="accent2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矩形 23"/>
          <p:cNvSpPr/>
          <p:nvPr/>
        </p:nvSpPr>
        <p:spPr>
          <a:xfrm>
            <a:off x="2564474" y="1121204"/>
            <a:ext cx="603370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altLang="zh-CN" sz="3600" dirty="0">
                <a:solidFill>
                  <a:schemeClr val="accent2"/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04</a:t>
            </a:r>
            <a:endParaRPr lang="zh-CN" altLang="en-US" sz="3600" dirty="0">
              <a:solidFill>
                <a:schemeClr val="accent2"/>
              </a:solidFill>
            </a:endParaRPr>
          </a:p>
        </p:txBody>
      </p:sp>
      <p:sp>
        <p:nvSpPr>
          <p:cNvPr id="27" name="文本框 25"/>
          <p:cNvSpPr txBox="1"/>
          <p:nvPr/>
        </p:nvSpPr>
        <p:spPr>
          <a:xfrm>
            <a:off x="5028388" y="2876027"/>
            <a:ext cx="2376264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British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Telecom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Bradley Hand ITC" panose="03070402050302030203" pitchFamily="66" charset="0"/>
              <a:ea typeface="叶根友小京楷简体" panose="02010601030101010101" pitchFamily="2" charset="-122"/>
            </a:endParaRPr>
          </a:p>
        </p:txBody>
      </p:sp>
      <p:sp>
        <p:nvSpPr>
          <p:cNvPr id="28" name="文本框 25"/>
          <p:cNvSpPr txBox="1"/>
          <p:nvPr/>
        </p:nvSpPr>
        <p:spPr>
          <a:xfrm>
            <a:off x="3915504" y="2390636"/>
            <a:ext cx="3493329" cy="4385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Transformation Results</a:t>
            </a:r>
            <a:endParaRPr lang="zh-CN" altLang="en-US" sz="2400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959932" y="1924472"/>
            <a:ext cx="1476164" cy="369332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Bradley Hand ITC" panose="03070402050302030203" pitchFamily="66" charset="0"/>
                <a:ea typeface="叶根友小京楷简体" panose="02010601030101010101" pitchFamily="2" charset="-122"/>
              </a:rPr>
              <a:t>PART  Four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5" name="Picture 4">
            <a:extLst>
              <a:ext uri="{FF2B5EF4-FFF2-40B4-BE49-F238E27FC236}">
                <a16:creationId xmlns:a16="http://schemas.microsoft.com/office/drawing/2014/main" id="{F7F3059C-F22B-E94D-A05E-6B65AEC19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932" y="563283"/>
            <a:ext cx="2722378" cy="1361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7775974"/>
      </p:ext>
    </p:extLst>
  </p:cSld>
  <p:clrMapOvr>
    <a:masterClrMapping/>
  </p:clrMapOvr>
  <p:transition spd="slow" advTm="2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with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withGroup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2" presetClass="entr" presetSubtype="4" fill="hold" grpId="3" nodeType="afterEffect"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withGroup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1" presetClass="entr" presetSubtype="0" fill="hold" grpId="2" nodeType="afterEffect"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withGroup">
                            <p:stCondLst>
                              <p:cond delay="3500"/>
                            </p:stCondLst>
                            <p:childTnLst>
                              <p:par>
                                <p:cTn id="27" presetID="10" presetClass="entr" presetSubtype="0" fill="hold" grpId="1" nodeType="afterEffect"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7" grpId="1"/>
      <p:bldP spid="28" grpId="2"/>
      <p:bldP spid="29" grpId="3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2.0"/>
  <p:tag name="AS_VERSION" val="16.9.0.0"/>
  <p:tag name="ISPRING_OUTPUT_FOLDER" val="C:\Users\Administrator\Desktop\A7视频"/>
  <p:tag name="ISPRING_PLAYERS_CUSTOMIZATION" val="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MqGZkpGiNCAFT4AABqGAAAXAAAAdW5pdmVyc2FsL3VuaXZlcnNhbC5wbmftvQk01Pv/Py7hSlRCRBmtREJkyTKiUlkrW2QJZR1L9mVMCEWZut2SyJhcW2JSY8gyKJq6YTC2ZmxR9jFpmMHMmP9Mn1uW7nw/93fO73f+v985Oqc66vV6v56vx+u5PJ6v9aaFmZGQgKQAFxeX0OlTx89xcfEkcHFxj/Pzsf5Ff4OTFOuvdYHnjAy4ipt3jLF+4HE/ZnqMi6sEupF+iZf18wb/UxcCubg2vWH/Xofxy3fj4opHnD5+zDLMkdh7CRFkcwG4iN7vyKV07U/zuX3dErCHeqq5Om25BseFDU63S5kIndun3ybKuwG1d4tB6X7+hu5rfbucS+MlZGQeWPscQG4bGQmOZnYwp6YaP6p2PUtT7cLD7mX0ENMuRFLQne4UvYnKzslAzJVvs8lOdBfyXwoIH8fo+S+FJBhj0h3dcW0dn4Tzyj/kfLK+6NydP05RZVRkM8x15Pi3Xlep5VovqLziD1epG4L5YAdeQwR64alFvv+3ESFtipQ1c9xp5Rdj+vh2b0xCaC+OQBaN5PaKuvzapPUVmcNw7ajrJuPd2sFI3dzVEpVHrb+7oXeaDGNe3F3+4nhLOvlbf8bCKcAqqTLw+m4GoRkLJ3wAbr/0ynngsBB/wiH/Ugv69ldKkPkP1lcdnPszho7nMpXIbuEpaKrkQubyGs0gfeWgmE9xzs69styMmqlFIPVE7cT026UmayuEgjYkSIcNxDTN0DY6zcWKKRnxmI3w86G/3Uf4DPcDF1qhCQ45opgK0rTu/Od7NqXzlLIa8J5ZTSMmhjaLgy3OdA4lw0gRPmOxwgSiQ1l36rxWLgMSAiQEZLhAUr0+Twc7Bc3WLLovIaG23iEWrlE9ZpoeWjW0EyHU17dIKfObQtOmCknG2gMCtMAU5wEocw6qITxwgmsrM3pQBNZdj/XtR4NVwJRpKKTK/t0WDMrcebqaBCY93ZT9m+F05m1SuO02JgCIRYdmg0jQY2Zx8LKqL4o2tE4FiaMNi9aamG6jmlvLh19ftUVR4tFmPtdr86iyaqJ8ENeUsv+IQMLwsdPXDYTfXjwDIUoNT76sofkqeG3d9VGPoNMR2NzKFL5RTwtED+5frIlXShvSDm5pM4A3okHegeMMYikMFditZVndnrxMdxhCGQclksxuxLg3TmIgRvozwxo1815HDKIwAy+DLXW2Mful0zdZAykl0GoKGXW4oDR98zhePjZMh+8OtR/CtCKE9c5dkJpBwUqVFSr98mJDUpyd7S22wk/RdVIKi/Yu4IAMXCHsRIs4MJnp249rUZL2xt6GuH4xLTRvB+OLi84kqQsfL+04gxMzxqkr1lb4apco4cCPqU0zYUM1QNpHLBplPr3AnIcx5xOGkkH13mXEk5WBPO4jo8ywzfWR3ujD+dV+uUAo1SrS721kQXXeEEMEm0wNJ/TN6G5niGH9GDuxIMJNCIEWRQgJqS4L4TUsORNAQLlq0zINcwk3XPHU7MS8o5u7pxbFD5eeU1imn9/4KngNcdDfG2pV+C6oyPnELfBH5x57raaWhMHLlID/2MeX3KrOFwmSkYQ2qNtnvRQVLB15G2I3h6PA44/HyL70yzsemuIsY5BSnmrWngs2sm1bgMfrq+RDMdkU4TvHr23FSDNRz/dJe386q0PBMulYBK9Ja3QFt6y0N8ETIQxMDikBTtsWEtUaP7prg5zKZptQznIU7ZQ9rzPDiNt4TOPehx0cb0vRlk5mFPcxidWqYOhJICYSznsk4NZ0/7QjCCN1JAVFLJkj8TuPkN7nn0emJ0TgiEiq68wx5GO/kTvO+bwWxOqdhOShJBApclNa5ubB0qGHLwB52jlChGanyXYz4jL77vbN8lYWjSuQuNMQ2thWtp2q/vDWOnuaLxZUZyL4ehhglKwvl6lBrJpj8j8edDeus4h0lBptKhNDpPaWnY89aqOs5tAgwty5zsx+DGfNVTp0a2CvNIzvtMpDX/jpSvfWqPsndKTXUzwr+SF4ocy8XSYb01G8hsaENL4zNB7WMLTqLs4NIeJ1p8koc4KedWds0Tijv09bePRt5JEU2UXQLqyOqOc6s40BuXUtM2hLkJXTxit2jwerJRBHdH9Dko8ThvWoZXiUi1y0OvOd13WLAB2WAtiVi2LLzr1TEsyLghDUnZZcXeqVLHtlNaFgFy5Nh50tfNHEhHYcJFtGhQuqTsy+Mt2vopkerfZM7FB0J18Rq6v2nqKgUDDPPpYFTL4L5DXs6r2lFQv39MDFPqGIF+JrhJ8eV9xt4QXAetWZ03UyxQt9h4m7eR7WnNSpAf9RxKAGNbzfRUijYqMaWma6CU7u3tvy6lro0jo4KOHxX7VaCzXVobstPEkdcxoLlytc5PoSiXusibpqTipqRYaVoa1BYs6RzNJIcdN+5tl+z26kJc6hrkXHMrMvKyJC+gaRdDQRaWVGzC6egg7HVn9uHVrmaW45D+ytsxDdz5cGijezv6/6+Kafwhb8X3FzZYxnRXtvbGfy38yNTwGhYDu3CjYMhKBd5PhuqMwlE3dUsLpKD+RZb6zhmpmoDmIJXp59RZi/4QxsG7Ie+6SGYPRh90GvT2e9pUB43eThug/FzqMtxBn+BBfgCFU0ScwwD41t0VqALPTdZPpS571ImG1oM5vRUuroOeV2a15TYC6KyOjSWwj1URYlZGp7aXT2UXe0WSMbVN5Gm9qoZX6r9iVE310RB9PV/V845/cSspsqMF4xnu9Ud8q95boqiUd28IGkQC3i61FjugkuUqAj+pHPGMyoy3X0k+XkSMGd7K6Us7qSyGdI1DMgDukJ8zX8lcV/Bg8L86MKeGFvj9ST8zSyU0beMkkigqX3jdK+90NKmPvImxLAdEDF3SkVUUz31G+deufUHVTa9bg7x7eT7m3703djUG7MeSRoHY7O6OpDTEsD1SXwlL7MflePLq0/iX47aGrvHvUHjv5BCiVQkleE2p4/Yw7VWQguonoBe/nsiXrA6TDaxAniyZfE2qGSMad96Qlq5BoJdYftLXypxGzAdARxmv/RcCF/LsThgCOCGBjSb9YRMMKf8EQdV7NDHfgg/31Ujnlljdn1Mzho8glCyNBoSP+TgsQxJ9XkrJzqKVTXQ0iU4mINr1mij3u0Dm7oMSBy0ojQ3102FoBhmjO98FX785T9UxZhaPchXVZUsAaXiqmCZk0i/VD3o6YzfakjeIpNk53iHnp6H3OkgtqP1ojoo6BTGD2lxLDJisB3yE1EhASqxq4cqws1a2WixlK5l7MHzTxWf1u0QsOEEMGsECIU/Czi1kL/iaynDrSmQ8uAmRXkT1gMPVGXUycmeNERloG7segUyoThHnW53F5OLngMY+HJG992RrtsFdRSQTB0B+aqf1veHmxd3R3nU8pBl1hFR7TXVXTnH1mO/7Pea86jrw1iSuOC6GZ/rWJmghnYa6y6bg1bVnM2wWft15w9cnYqgXWdFp52ejWtZHX+BWzBdhUoc6oHKTidw/j9ieoqNuivtz52V90dy4e/MjsvfWVkW0oqOlMJbOVdemUVr7NcHxo1JNXfPWe9/lfC5gxmS6NSJ8OxF7yOTgLPsLNaKwvU9rB7v1fsymqiGXNfcotgEXIop/6cyy/NbRHckPDn69UtKT8/tz4Wfj+kytJWvvEXCvxfOi1gHL99daf0lfdK/C6wGsDa2jMscmqNnz536R/A50/gMTx36ReJbQvW1bWc0XaUP7i8q1mZMXmw6AhyTyAW5Bg13XBbScxindiNwGMZIoM9d3TzNrI+5qlzIQjfQeM9DhtT/UmPh4WiyOn9PVX0bx9OvpbP4pb/miBQ/2pXs3BaYCkLzz9i79XlNjUxD8M3z6z7IZ1FV6159DeRN5fYbXRfiNE0cmueZqFiIWDGl64eDNnQGrqQ8nO0w9e/fcP+8HPLmMZXdiwgtgouZ/D669YbrzeAFl4TyL/mnF/7Xgd3Gt9Dn7yl1/LbEhgaoNo7NryW+rwP5O9omV9Q2WtyWLt+OVq8ggeF+HWLuVkNxcK5Zckmsp6uIUnLgRMMt9LntXQu4E7zjhczfL33peFywC1qa9uutQyx5ZSRkPc/jA36Xf1K4nLslwR4ZW37LwW4sSbAmgBrAvzvFaDsJK9j2Kf4pj1QnRevSGhaMZpUMVHc9Di0L/xsf4k5iOni5AoD3z4b01j6OmnXpd8/7loxzeHsfOvSRLeR8LoPutSewLO7WvTglpMv/T0E0zlI/FYClQIWLfPtlRcXKB2Qo/TaMATcisWsBTfca9y0ypPNJj4bAtTti/bxgYkZTmd0Uxu7XKG6Dzxzm25y6tDA8aFT6UTbGLDhQ2NwHzznhoVcSkPXF0uZwKLnLqceuq0URkCiPAOep/vRKsZYKIrSizCMQMUbxMINn4YssPJwgYxG1cd/3l7ZY03GnTaFHfYxDutM6F8QhDI/QOV8NgFIblS1gaiAuqKnaNw4i1PKSL+OZnIVB8wGdN6cQVw14U0RupgSTjTES7+EkVl1gk59MWderLOIuReeew+pslIX8gDnIuJdFfxNBq5OegPa9CphBINddS277gMZgapdAgoJ10+vRCLrWgxu84Hq1yVi7/gOYdBTcKIq7ZWC6FbBnXYMnJ6TsuWAW+bYXtBK0Gs9E++h+rK502pzMBPSFbcNqeQKtmQes+Y0OqfeIN+ctiedjTFcnyqNSPv4dhftlajAhoTDuv4V6hyUwEzjD+QXRzHNvf5js4/SiJOVMNp1Fu4mmzOKTYftLjXcUX4/uYJ3iSr7V8D/VKQ+rUXHGCO6Pvi6wxg9GqzOXI78pEbkMeQ1G04za3u7slLGFQnPQl2F5+YDbeTZFwQ7PNaQBZkFStwMd4iDOmg2KbdZR1o7H/Afm7fD+ExUMHTU2JDhRBgEDgoxCryObOgTy5cWvMz+ut8JDEiJ09d9y/NnteQtdCXwpUxjINAIVP02WmyLoJhmmvvR01Irjfd5//OWl74vWJaf/gzdlfLDSM75H+5GTn8QXNbR8PUJ1alOLB7zhdo6GvlQCyOQwGagq+x0Zh2RHyMrIQkX9wbE/aAGn92tVswAnFSxiCyvSKkWFyzKhinNy6mOaP+jZhlL38KXMW1ixutaiuzLQqTfBGtkdTJTz6/7qb0fGpZrb6rqDFK2kt3zpKG/rhsev2jGe5iD0n7YHoG/dzcObqJ5vP6LpT4HPf0iqEt8P1rXAv+0RTj1PCfnNHA1IZPiJsQyk+/F1nGwre/SeW9IoAgl3ijP4OiO/lNMIIGy4Xsx/n/Wh+8e5YK9MlJ0k3CAlti7iwrPJLbuT9u5fMo2hpvvkPuop3mnhKCD+PdiHJTAX8vQPPJFp7OHzXc0/kcvpqUmEfH5rtGhXA+oLqV7uFmb1LNQTTLrqwieCCZSQSPheYiflPDhSnH+dhTdYuWW8/O7MEChxE2eI6/yivQ5GSP+059F1Hz9+1yj3WKGRdaKO8bPahNGOQIMTriNuvqXAItO62oDc4PH4GcnI4cVXu9y+m9DZ8MrHT336UWdxWQlYoETSBaQd0cXhau+vt6YXklCV17UFKXtoE0VRnNUsQXDzuAdx3gOksKxkSxtLEEYwAN8OJi3hPvo+ClWjDaz4iip5frTBKt1YhJ5nKL02+0VR7eKWcSct+I0gJod+m0hrFD+toDTEAUkFKcc57UcsOSoUWZH7iAdWK0EcIqNzhnwwj1n14lpWnFE5rzQXhCLkjhz1O41OP7X4Xh/xJeaCKR/GqYQCX5zjoaKbMJVOJQCKQOXYoZKwLCyhAorrZMcbMeKL1eMQv6UCOjrCR957DeHpk1VamB1yI0npA0mA6EI/ugpNmFj87fgwOmj1N7Q/g7Xs9n8iShwA3YowCmVs2gvEmCl1FxeQ1z2jdq93Hf5TQ9NF7rzB050FjWx2NzLWeU9OyInSzDF0pW+DXecR7fe9zk3cpUl5kb9/dO4t7e2Ll/I2l7eeMmjqRq/TbDhrs50vYhNobNLh0VUz0Hu3+cu6NQUZdyEDDEJoToI8IlyURDelQz1NgUki2njMNmmPoWlt7tATiAIIdDO46U3cDB4UAI/RHZMwgxq5tH6UFpCb3MR4lDzso9eR3QpmrmUR4oXvaDmUJAd9lHsoVCE6gi47o6z3H25K889VTuV9i+chxz+IdjIEf9Xhq0RkSgFiSTlbHCUPHeWra5If8nvcrF3tuXrzA3E2aw7FVnFq1MiMKLLcggdrqDZs5EHDe7xOwyWeACYO7EgJ2I2qKQpzEyn7zU8XBmJBEzjQTV5CBViQXfXPAbnsu/sJCEIZiezjdaGR7rCil2SujyhmJDBEkpAaf6xwo6ZOaVZ18jZ40xmZIaW0sZ/CM5Z35xn2yhgSaSJTe9xCZyeS4ee/BEHK5GYD/Q9torvbrreUnZDC+SDdyigdIUcXCpxkXP1EPO4R2G+lV3mhJDCobbo+iHh5otUsV22k7SgBvPJoZmwPJqG0NMnptf1FCW8Sh8VX00iGqXnY+i2TxgzjidTh7O/Lf5Q6qZwd5d2++qleZZDrfpf6sZziJEbE3brp0VjsPbPXxKljwpfryfnXTrHc0Kx1rPwususCc8eMqj0/skisP2x9ljY2O3Mkbr3QcHNejQVJyE1UlyIyDjKS5YSKnnclFoQb0sGIcH4bciGEpRzQYcPvk83yYxc/C6j8p/NV/XWxRHrUPAfPgfKb2TtsR40iYPPkcYYQXa1W7G3xbSEryG3uPX5RiAezztx2QskFBOgoGONqMzM6KCD+EbSRjWGbS8q3ck8Do666hV9S1h+Q0IzVU/kRwRRtV4RZtHwL3OIP4QSciElhVYH9PTE+onDf+HGT8hsLUzEJ6XPN2UODdmCGppZjDuYJoyo8VMWRewsfICvIVjzlEJfN/lZ6zqcUGPa2vnIWu8tFbMtifBYbEWBQG9TQxf2NHLyUMA/L2IV3OLgIedHtw0j0/VJFdCWGT4sEa1PHLqMi/w6STv7gpLayOqaYSw8zJcm1zOzaGT6Wu1ZkrMs2pU5pI0vFTMkunrivspyl1BakfnmPBbE7KvC8qDK+dkInsypU7wcmLGv3Cu0ol8lrLlKQHihkfRKBOsJP3d9t3CICTBaDORyxJy20RVHox8P23rp/QwCasqUt6nqnGG6VuKe7zdIpXS1PqDswTcBt6EKU11Lz/uEoh8V8JqAYMM0IOKSDiL+BFH6FE4qADNxvBpvNIniPTtxr5t5g1Oasmh4yt6SFTCKOAWMk1K1R6VZrnyRo7Nf2LwLdJblqJEcHTWIayKM5agXbDjFHDaPP8FqpJVjvECuezbEihejTpwcahZzS9s2Vtg6WcgpbLXyPU8x4rXMgnAMOWtgrIGxBsYaGP+3gRE23SBuJPXm+2dSxG4EHv9PaniAVzbOVKqmcVkwvaPxdQZn7ucInu1IeXMq/RxLsBzuAF92lR0KElsFcwbcnnveY+7TJ7b/XNZwlhHUmW0/n57qGOH5R8mzIQsWZBYxmrL1r3ZFPmavKrWFvRhFko2FVq/rpF7S/2UNZMVi0O8fP5y6MhsXvXo31On/svBU816tzdv4zeq1p3LB/7Zg1eh48nAhYGb9KnFMJf/nxTG6ae5dR3vJ5tXduPzfFtXcKId/v8DIAqwSx7ftvyzg+R2+PYNv81+xGQbNIPr5ZUIW55uSldBhs8SJWbGwL/dtHAtN28f6F4n9KZt00AsdCF+92QJz0Pc9W4DFTwDfqWpq36WaoTl86I7AHZVU70WGHTyEDZPGilVFUZUtxxIRbxS+voQxfMgsHcnLgMxkA3aq8+BlByJGtPtf3ZS05NecdD1Uu1VQ7BUXV+b6Yt/xpb1iykkxJDApMlF2t12VdYyJpqjCdcoG886vGba6an9Fvg+oWqyQYalCeKDqynkbYZ+5o8Xc0yov/aLJ6ZHhzK+JwIOij8BuU4EwWo9jqUhVu8BnFlE6xNVnWdpnuWAMWVKmjNe1AXdvdBZxTwdU5SyGs5Kh6wb2U9miAAX7p48xE4+ZbC7v57PSpPWROAS3ue5se+mwUU3djAoAHPn5rlGGkkCG0qYNozyGccGjux6TXs3+fhGci/05LLOSo+LJ3ed6EJ5dkQcWBbpU6t6Pgob2hDQbuj5O/N6M16pmMljNKKHnBs3I3kwFNxqPvRMN35WhKpChShH6ymO4PngY/Xgq3DWncnk+NKHcorStJCe/thh6r5rWS0K5eHxgxOfG3IXeux3cLMzStb3VK9cQ9NWb5z9thpS/AtMoHaF06sxEvLhj+cK8KlYnkIgdmkbdBjHfhuAnGp1cKz51ohg+i8zK6OhebydqRFfH5Ed3GDiONmmaB/was9lncI81KaKr0lFcnrgQfv3g9+1l6XMpI6ZxqWOuRC0cZGg6rAgELYWZUi+jq+eYYGs+YoRZT9xpGV0zzb0sH7vua4LUiFCe0uy+pRHurIXXWTwbL58orlQP7QsfmUADor7WdamLxRjrRPeDqdW+ZDIMM0QmmjCBmcyvbzY76cou9s524JEYAtNIRpWBn60C0fx7JxxsXs7hZsnod4s3F7Y9Y+82RGy8iMfmEW4zo6dejfQ99y5RUmycHxSvCQOFsjL3xxNovPdJ/hkGCcIUMmd8lgWGW2qKUl3+suucetEc990CVFfNnJ1SFoVbXJcTFjzh34a2t2iPfQiOg4dFE96y8nZwKdG+zLea8tK2NNBEWZQmVpgyHNNKZ+Zh2ha1U3bRZlk2U9McTdeiNJ55NJZU6MmvtjnB5bIFbaEtFY28eU0Wbe+Pi83pPhn5DLRnEQT0Lox1sRc+XAozZ4IKY+34O6STu24gWD52zKvj3HBYtmlP8unawAvrzFFAHrb+f2zu8L2lURDdDl2S+ZJzP4Lf045rpl7EvKr4Ah1y/ajwVH0Xuq4laA9otkXnjtZ+iSTwo2I3fKmLR7/kJK1qDPN+t8mHhL04ZzmDTNTjcOV27iz++GHAzuSs/ejhS6b2uqJMMwJSzHBaspJSqSv7Gj4W+Po8Mh1ynXhnCBqpoqVxO8B3K0sRq9K2r4xz4DcpKLv8eCA5BNRgXunXogfYpx2s3E4p6FXysFFGEh0NaZ2XCeRcgGzkQMxvKZsS8OMZFJUiT2U1B0UkKMfM/j15NBuK9gU+iIXzpw9TJb1izKPUinjNQJfP6lAf3jfAfZWz/n1D4ngiK9/iFufyQy74qYHzNy+JkXLkuR9Xm/VUI0mqHW9uQ7/4VxIc9XsBkbyLKoEvO1SZKQ6QTQbWRL/zSpsPtOcSjbHgUZneCW9Uk3jUJ+JB8CYKXGO1DcIccTghuqv1AHtP0RZM0DNvot9ijxzbd+1Z5btofDJicXBNFLVqRNcGEOi96yw9lOZ17CxJzLCEMaf5UQWwJ/mamyRXQxJsLgma/HiPRIVvQws9271E3lNy62U/lG6v73Wv14/TN4emjK1nz93Uqux8BiJq5C/iIEuj3FSLrrPYaD2sEZRCCYgbCWHCKXnjSp+y3Ur8iH2niK6XCbFwsLf/O3L0dLKTzyAWQbVVaY99sA2NhD4oBV7up3jby+AM/oRC6EO/sVL2MWnDkkEPdBN/0aD3ok374SM3LJrCn1LCz7Bi9bf9V1ZSj00btHMhWj74Q4u/d+vwexUG5GpY+GIJlLwB8wDyGAoKKsW98tXrdQyVztgheafR77Au8/w3RX4vqnDSQD7DcyGsaI7fLqoUmmXqBBnLduviNQy4SPReiABZnec5mig9QZ8Xfrohgcdwi2j5jbDszujscSADs5T6swzy0jH77UFYXarP7sabEALsOSxBX3HUM6Z1hlnGODCX45wffxQHSZ3aqaaLQsEI1oIOZUTDcVXIVImC+3CdxXVZkJVZlfXGhN0ZacX7k0JwaA+NIr29EvjgHiLioQM1AsPnAgLWsOLmX7wCI9zWgmJTOjU75r4sR2FWQlNt7gY0ydQwcxu9HjviRL5/VLjZZ2P8Ewf6hfnuKbWWGzCMU34SzI/mC0lC63Y6QhaZ0+SwXgdspS8hsdN9gW5bENj4V1oIED4Gg/hpwPoo7p/y4GcnjaI++3TBUqDP5VAqm28Pziva4il+kdGTRvYF7Slar584wi3aidkARr5zvj+KxWJ7wqM32GKV1i3YOS2p4g6RKI/KizGZx96r7DrfgCJFUyt5DeNf8tZZfGomf4hx2rR8Rw005ovHG9WUgtoSgGyhxOhMz4itynCUJTmKzdPCyYdXKjjmujR+yiZmTOhRZMJ+727rHqPTLCWJzaptqJcqHZayqhnTWLaT+YkQ9mguN2RaHBLQXp3QuYWLePRtKJr8+HDMk7RrYoYntJuV+KJVlhNwB76UDTrIXgR3F2OMeiRRjyZNG9Gjan2yqLt1TNnyOY7O/bzYiWumbHFJK/nXo5vPx1CrSWBrIQbJSZKgIfhID4t575VZyI7DNw+tcumZtvWF9bDfsdd34+k1ymPeTrRH5NMx5PdBr1ktPHvTuK3DxHk2Pdp1aQ2589q7YR2xMFZM4TF8L2YoLKj77d2eWLiLVpxzvm3izkiV1j6lvcsaaVf73shx3sXP5ovHNf8QTGSRr3V1FiUZ31u4WO/tWP9rC1FiYd/ey/Iavnd+h3k//niCLbznauHRtvUKBdcELAtqWZSv/CYUqMeYwY2Ry1nJCO9AdxovcWIfasEEtkSJGoUst+fjzVlpANlm4EuqUx97x5NJvOH3HUspTpb0J6+X0ddwoQxI/pgYK8GRtxqQBc6f9opS+p4DzO0bqKrhyS+LWNIyS8ksvA3ru+kF+sN2uyTYIWBVopO+/UqEFavEGY5LQZ7+Xk6sxnxzOe6IaBJUrX4qkK+fwynTyVfTLEXIZ3FrcF6bupKQ5mjFSsnO8XJYer6ooQlmEWd1LJBJH341kkmg02qYlX5HnJ2V10/3pVDDqroQtL845GLFUoKLGAgdM5wHZIwNsyAuRpbXoZ9eE5i8EBPmh4nU6Ztg53mTJgZ5t7fLrMhOmmuD4+ps9302ZqVydIGD1V2qXcIKCTymq1PGdXUtc3HRRvncxt+RvODepgVqXJFE1f7OKtN25+OQvHI0L1tzVLV+yT6mf2OkWPA+YCW/dmO8zp7DtUNXUpfnz/3XnD08300GiEnUcLPJ0Eocv2+9W5KiaIbbmeJO/wgAP4MuBdwHgvwJDxIapW1iPhTXYiGL5CYioUyDfezGibb4Whz9PHy8II/SF1B3x/ndyiF41l6rFQtnMTNaOqWaemqWx/wW+MYxpBI7G2XOOjFL57sxeqjwr3W/lUUzvzgtfnFMlOfUj9oCFmFwZp9IuShk7Togub59TsNavafeRjDL1WnQyUle2YB3UHcbqdCf8fmeOfrQjOBIiZecdCR9GiO+2Yblz1Zt7FE44v/UWY47S+KhWY3LV8n1HbavAqcQpKgRbZu6P75LSGQgFebS+IyMSVp1LWeUuK5A3sIYrZiFpbzT+T1bqvL+088kHkEasHlUvZvrvAX9hyKjzf+wnW2RTobkxRHCDmb248sweIb1MCGZCe2Kpnx0dyIMtzmH/8FVF3DrQkwiIHpOfrJqaujupSiYleE/jVLMeV7DEhc5vj+nScUx3jxGKuWgT+Y6wNh0ihjg3k1SWJVume42wu37W1WUU2plY59I8GCYGCzBK8n2gKjTdEa3dWR1SHafyp71RqUJAvW0fTuUwESyzvdeGav+Jq1RuQya2jk+MzHBhpA8qsSj344LdzeS5kWwfgBgcoc+GfrkRD7Oev74nAizf2q76Kfz1w0U+ZO6oCCklfF0dxDvefvTJWr5lHKBi168lA1RLv3U8Ez2Dt6VUyHWXgN/1Fn4VIKRCgYZtiU4ax5TGxKLjJKtdHDQtCaSuSgxD6CbzOybFX+Iv52XV3jXJZK22JBrLMQ32VWh0OKrA+41em/HVUl0fYwb35BgHbFOmaa6OAnV68QsDbAxnxmL4Y++ICIgpdDwUitB4h4nwtQeUWgp9G7DAAqsVhRvWiLgclQmZYQkST9J48/NdaqcikFO5de12jyt3aUBy0x4Qkg5+4+qk+Sc32vvgSbyR+CdLB5BJhUMMrfJgTZexTdlu6YTHQ3IWbKZOPTuh0lf80Chi6npLoA8gHahKH+3jZiHmEdhwqNZCpk/dreg0Mj0ThZ9uHzX2SNH/FpO2npousMyV+QctT6PPwFvCic4CSXL5BXNeVL5k2i/ldZ50V7iFatujpz0b7fWqq9h6UMdVm2vFw1YrRW8MR5PcWnREbqNp+Su/9LdNX87yjUdFzJNp6Q2HReR998gxn9v2tFrXUsw01F8E5uWrZowy2Ej1+BcGm+IE9uIEztKXkdUu3YTnEQpAvGoCW9rCI0C0XAURaQnyOV5TyxsjjQGy4UyHiJkkkDNkG27WoJgrlI0uli+Mb/g5JsK+S1mBN2Kwf7nOy658zzDPfewYWWRLCOvncTOvQQu2AKWos/B7ZonlJHFu15lW8V8KNJ/lpKeYIi7H4ar3saKQ6t2n7Dnlg6FWvhhLbOMeO00kQqiSV3fPdhztcCBgJfGy9zQLT995XbXUZCUvEUlBydoQVxXXW0TI/0/OsEIwUKQIa+Xjf4/qYSMxFPdrDKqfEs2dyz8viPXgyubdHxDbi6LKtNC/4ufaFy8BaRlQ2dVlkWEmAm++yya3MMOTJ7QgDxQ/jWBix4szydNmp1AP2jeQ5Cu2YM7JSWuuPLQYBU7pKG//aWQDmCMGqXbmg7YC0lI4PSrMEPVhyReeL1rW7Ex2xYes9Gh3rnMUp/3UD53Wm1fElzM0eKwBVKL5HMnolBj2Sb1Wt7busQkgfzaeGuZQCJ7pqxRfdWuHfGjm0rtWeFc3HJpd4r9is6Lq1GQCuwSdhwDvgEGHsKKqQOxHPcdxr7NDDnBKmGgwGkv58VRzXZfFtW6aMGRNbR044r/gymnqd6NOxPxiiwGtPEpp+nijZKReDF2Cc67d+BDFpU53PL+xzhuOzrmal75hFUCznn/UtAOr79HiMOk84O3mUrVM23DCOYCQgNCcYeg5hn9TEaTdv+8Wb9XrX7A+mnHFGpQVdmQLnrmPifQNGSiWDFLg9oXSRrOjJyaLuITFPSS6RuadqyZMuawOYzFgRKlI05JKHtIyEyKhJgJ1Uc6KO+lq6S/WaHzav69zi1euz7FcHnu5BtkaaLdJ5ZjWGWg5b7KcqK2RnJZsNnA71Oxq9oSYBnWdZZh8/EYKujMp28/rLqiB5dkRASrZ4v8euekK/leP5mNP2EtuCHxl2+4xcEBzDmMVL9r50CrESAYNy3WF3RRGfl647Xtu1WPLx8bGQlJ1R6t/UgRwSK/0jvQ3zfEryJubOfEY0jews6jHsHED9/jD3WT9HRFxa6YCNZE/OdwDLJZxiMacACwz35s8lryVLhSxXhR3/JDcv+ZX9+QEPWHiZzbR+XVR0hO/f3frDhYjkwToLlSbi3TE7IUGzKe77ziV4K2orayVODiR4kjNoFLtY1VZb7/L4/hPzvOO3/XZ3lNf09VMQpmcvuyBkY0/nVtZ/Vh+ksVr+Lhf+o4u/6qrZnnvi8CfK/PCiYDbVfkJ6EfVZefe/b717VrfRrn3V3bLzYt237RtITMPwTIv+FkjV3bxtqcJstuwEv35Yv7/f+69rWPD8nYt/mvHi2FwYuPlpD5x7j3d302ZTBOL3gOvIJdrlU1/7o210uVEdjts4FHVhzM/onMVsFVLue+5E9VYlPHVPXzlyCNmcsa8I/+97WvuDYDpbKHvZaWW/w9l5D5x/D492CyY+MhUO7rxYe6rsvcP/3f1258mwFRP9nUkbFUu03wJzL/QFiXVEmhmusi3iSeoRK5/AT9vNC/rv3wthbT59ajwqV1mdqc7f/aRP8PGfisYIJ0xCjcNMqoZaDSWqhYW9yt2Z7ts4Z2v195JK+L/cF2BYmFmTwguGEsEEbLsMh3Vt7/TxyCrYj5Rsoz5swZ83T2jFX6nI2ypXeOhf3Hfd89vUnjr9uevn9/j0QEk9YPKT0jZ8DulVxzsN6Z/R6HCatCExt03Vg4avy4sqWq6FXyGLfshHHGhefmV6qWzyb87Qk6hAIj+gYIRu+vG14JXGGS8T9U5x2L52TSmybbYR9bExfuLIX9RHZfRv+oayHRm0nlIxZ3ayyuNNzxXw13y3fpVSVYWCaqT/fqDYpq5CymQubFIWi0Ppv3fuLNwkzGgh7mLDONLNR3oNyV28mZGqjgPmj5P3iNv0VsCV//0FioiqVJVVwPPxbovsxmzgCWuNbmH/b3eRhnsEv1f3J6nOT4d55DVbvUPWQGtrhkgKOX/rW/XWt6rem1pteaZnPuMvRs0XfOnRo9lqouLDrnaPM9/Oznmnqn1pZLMYlbsUom2K7KShm+slIRsU38pyRsY2LCEBsTrI9qD7x2IL0uws4s0U998/VdQnyAiNFd8FoBg3UKcZ2lhz3sIRh2IiLxImjF9hFrj4GKuoGXWL3KEq9THjKakoS/M2O2wx45GAdKK13eq9wYb6M4Jm0gtIbW2wRgtAIuaLl92bJ+veQNakgVJhV9eCSUKrFVLQ20KmN7wHdd2madmMXPNLhAKzu7f0ZqucwJVT/OFmth/vG0n6f+aAD7nPLPxFHVdPmYOL8rZJ9WNOaYNv4ixKrd7ksCcDhu6KlfTpyuYRBqvmdU28Xxt+w5fSsN7nPdALg4DQVvtoszAoDV3hikx3BMz93evoiFlxiq1FkMO6iESHH65qdn7HPcAdmmvRzPCaXBn/4sw2GN4Z2gFS+LDd6SAo1bc9pctrwMh2NQ+lfy5VnKfbnH43wZpwWPFWU4pOqHDa3YRGfoZHoFx5FbXobDtMGd7U/ZR8+2a+DbOU4+LC/DaQqj0cKKZSV/lbfm+nKcCFlehsN0ilvCU/ai1Nvb6sGcR31ZGQ5TOzKqlmIs/3HYF1lgz0ktl5fhrI5P11RnTXXWVGel6nhMDX8/HFWCkSbo0L++senH6pBNEh6oc56OlVHdxIZs2Pf7lW3OoxQiwaauBUztTYXnNMVzFnsHWyTT3uMSQROdRV1nK8jN2qpI5KsWzpgG5LPvj3mcbqvl1mAx/Dj4FYijwjxhJ0iHNAL84HO2aZGCl/supBL2cwT5BBtkkK9Lzh0LOXJKBV2dI0bnvmO03wBeOVXhLQJ53NgV9j8Ymi279Pj+11nlH2f2QHWuztq8x4fqyEon15wbLgzhrO6FbOnbTXkMAl6OzbMqTB35fLI9LfTj5dL3nNp6Y75m1GtGvRYP1lRnTXX+X1IdLx5DNKaoDkh/A3Sz9VD159i5GMyLTaa8llnnOXUtSFIDf0sgv7aW43DxSX84qiZmEWPGabBaPHs8VFkp33qOZ2wkwg5OtFjq8x614qR+eQHZTfnXBAQvckwaB0qeGZ5fJzZqyQmVxyzos7nlldfAWANjDYw1MNbAWANjDYw1MNbAWANjDYw1MNbAWANjDYw1MNbAWANjDYw1MNbAWANjDYw1MP5/A+PrYLJSiOTR75+58W+v4xLGvEw5zWs58O7HmyTPfrxJYrqYylV6XntJBOWv7efNQY4RYzl7Eu88KrwmcMty7Tqu/0PXcZUPuQNpH9+WSSr/+kDkBPuExK0NfL+8gfP9JI8CMezA14VzzuBi7KoCw//lESKlfQ+2/vKAzn978uf1Pzyg87/1yR8ZMUFdJp2czj7on74ZPGqYzr6FIz2SVE0dRLvWuDBdgK6QnKxzFqsELJV4mEJQCmhEk/QayvXQQHIadocaCjoEVS9ioBGhN7HawagAf+WZOADdmVwcWj0xGJs1cVSJokGJVJTlwoy5YFZi1FXLvlQk2aE+wOTrVleaJmofYTrD61WDXvBNXmXaDuY58DAUsEMQPCgCkxMTKB18Gw2wywBnMsfMIREi/TQd6k5SGGaY0L9IkcqkfVGChJNr12++CIZMugII3va0qsyRg078vv1ohh2x5mu8UlUxBRd9c4T41H3mwkQN+4wsIrIPzqj4cAraZYtPpZFqIIG9AdITBdQzbyaf6tNK6GhNFKLUxnXp3SHB+ic3jBluWL1PmLZAvYVW6KGUtCEtY0LBQtgMiBSv9Ntvhlbny7pJfbJ5Es9qxkz9KgR4KR8pvaH9jISRE/miQOiW3ej+bw/KLjIqsRSdkbl7oHY9bnj+PLsThcyUipO1uIXd0pEEQh9KtT05ZDrDQwrrzdh6aLeP57rzdOo5GEi1jUJ82FXu6zRoOyTx+lvB5OOInE/oQm4iZpqUtu+N9Epx944W2ZclCJ2we/jS7ZnX6EtStBGAWnW5ua6uBa0dcRNr/zrw3ZDKnZQtMou9shJJ9w0IsTG2uw7vvFVmtTNxMnlk2KxK8avnbHLHYWG+BmaZTI7utl3OM1Z0yPXwIqzd8/ZMcWm8wAt+u1yFG330YQ0/oVQ7gsPJFwhhTIt1vkMZS1mayAWx8MBnaj3uVlmMd9U2Ga7tP58Xy78kM1USedN1uo+G/FxCnXAYpDxBpI4/Jw3Fwj87YAhGvhShq7ttH0IsPe1lL6gEoUV8aWGdSMBu/ZtM2G8hwg+RHTrCX0u/yr7O9KQN7+JOmx+HoQ77dKUHpt6d9K6fiMflgD0/tbYtEiPPfaRU/ZBCs582IaGEH5f9iZT/+gBSmrGgslmJubGe2fSjVFQTmFSGtCwMu6j8h2CCXQBVKMHlxFv6oip5U5Lyk6IzH/PIOiNf731BbXG3V1bbfDq3rgU1gtX1iVw89/XFh1MbC18gSkjog8R+lb7m4K0OeCNaQE/klQK0tM3PJ2cHrgjWY5JOohEtdOrcPveRhWpmrpOs3jmUZTJYWlzw8QEJfAjpYecxYYmGIQM4OfN4WXyE4vVXN509UoXrWqojsVEHH880Bw82T2KuYLpkgfPvq6HMlo3DbdER9KqRvbPWfj/2n0hKzF/5QIhOdHqKexVNqrneNd/orhcYpLlX4qihsihgFyEY8IQ/ftDxBK3nYdiGGszmyjv1mLrcSz0z0obT5DGn9PQ+Vw+7kbnR/hmlptJIwQYsnpGEJyMqMS3BJ1PAt8HUL7k2gmD6EKD/+xNpOuRG1XQfiRcz0ppdN7VfAghX4T47KdUH+tmiPQ9MiigQ//E23/UY2cyw3bp3w4r7oZE1zeceR9b05fiRJpyYC2c/tdzmNSQfa0G2dOmGmCQe/PReB401el9MUx0Q1j+u3L4of4FeSTTHu1NM0yeUTM6O8HvjGU9yAV+SLeQW9sVWbusrzfKIII95pnc3q9Fv6rvjr0iLmtLc35/a+HxT+O2xpjzqx9R0gQQ99pV5aCaDVDMFYjYoRasEB9gfhmlBJvGp3Z8cCB8mMfSq1KK6INgDypuh6PDLP1yil5TmrFNvE30xKkXd2Bdbsjl1RpK2eH/YIVhEcOcrFzm+Rdz9fQSB6ok9BsQ9btNzM5GekcZ+3FAS5CrUDmNUOljJe6woWvgtEuOyz4I2PzOMU1TzwqZTHDYGDJbw3yqmJTsZA47cAmvPHME35bnWsKSdeF3gako86vl2w+SrkcxIRZGbzD6Uy2irEaA6wvFZ1qspvjZjWvi799qOspTLNlxB486jOamO+OMeIe/0aHIfF0mMfQrSNsY/zM954CHQFCByl0yybeiPzrs1XTczPfeY/gaw+FUq2qgX9XjuAn2qD1UC2hflo5ApzpRe0Cad699RUR0WPWm8YwgJImA0U+bCd2CKh25jsqOn55Ap0+RuX7rOW4lKvLt3K4X6kCa0ISFFMOGBfkQPb3wMjKjTWjawz+DBhPW7eqPGXCdzvfnPnS1uBZ00R5lB7i11JrRHCI9bTKCVsiimE+0CSJk39jKe/VpOFll6x02/x/5Kf79fma5fl+4he82tNSKkhaR+LEE9VFc2ugs6guwvHKnpQpkLIVu+3HG9cDXyHWoYoyL01OXWVieiO276A8r8aEO9b5QpBAq9I4e20w3ZFnzJBIlVuUzSYLOqnbMX6nM0/sRMOHpEUHpR92z/JBIVXt+ZMAuqNMskK3t6wlQRKpuv4Zmw3RJeqgdw+HpeValNih1vhvpgPymw6fr+hc6yFIF4/HH3jQr4pw88r7XGwsdIPcKDSDGmYksa6iOFFpI+l1H89iZqWqxmYkokbEfFYb2XTerDN4a8iaG8hl2gmtKbQyn9Q/bK6ptr7cB54DsfSeHpzwNGaewX6Y5KNMHf6dQMN+S614C060qt9AMGqw/NeWygBYmZZviUNR08SCSr1LXobBnfKdiU2vXWx/Di8ZT5Ux/P6epMVb9fuvSqZQhxB7QxCC+fOVcdbq8sCmS2paJnKqzU2M+xnlAVitm9NwkxCbC/cDV9g23uvVZFwQ88htP4ohRQfCvK3ChDXkJAyng2DXiIjd2tYQu3TCeyC+5lf7F9haT4gwmzHhzUWrFJniXNvt8MCRTFQ08wPe4eBdLS1D63n7Yk+Y4HQFYnhk7wy7HsQk9FRUsoYXePB7UhDZhXpINHvYZIJiCtThJDCdsyMrwuR+XqKQ4kgZMlkbQ9DdhUvTPqTrO41889tB1i1HoR53kNpyUT0QgWhjyGzAUEs4J9ARFC36RmyH26G95AoT+SdWCERNU4iAsqMmaLQsioB51UxwIcBdSF6QgpEj3aEX3QoX7TvKB6JYZgZXjE7cdJWrXnM9pDelDSAqOsV/MVrzgOuE0k5vQzOmzRTJJwE2akeZiRWcznFXOOTtA7iQrSvjmRcqnAnKK1CDp2YRKiPaXZ7KCQMIw5CpvMjL7u02XUwJKv/7Z93pa8x4d/ezTWDgI9+IrE7JnZ8IzaE4gdZl95OcyiUwMT6H5aH9U3mtgVTRzX4t4tngR2KJoPxzyT8AIRGj5bxpjEO8sdyiTo2aG8rVofNWmFjFz5ca/Sx1pWVXR7dfjw0JTtTpy1YBPzaDc9201xb1qijDFgX3JXRt8fr8C3fBZTKzdtpyrNEncRHpmJlm3JA3vBwaI+aBcPTxqOcOU4eBhC9EHv9vaMTNSRVn8wrgrpSYJ/TPp+p0J6/9zt/u7jcyIWoWDI5z2AVxFmOhr4HXZh2FC43b0YkOyLkN97S5FX+3IVNaqn+IKNj1RPXa8QFTRVkgC9nywm7nwJqERpMQq34Pzze5NHHypHeUJ0p6J+Pm908UEMBgCpMlYO6r0NLet1zWeY6TEL3Wg9+uEV3zz6VWq1IP2ZfBdxYkCC3pmQ3vInjF1p+e/VtqSbD2d6NVh0a84w5CUe8RqWHB0ti54oKxaKz7109m8Ja56JFC5qgiA+2gFmzG+dbZj3uRpZfQ9QZUSl2SH0adqMqzdZ7AwZ+uAydxqY6rpY5dm0e0cS0w/yReYlwHj225xnv/h4IfrHEfdbMWxObRRvaKwADmFYvVCH461bJxfkPuoc9FKIH5w3pm53WACHF/gaE0PBTy5VYHEq76LYt0m6KfIkmYuVAmVwer5dKZF6deAkZzmTgx1XCCw+dFo5iEYhFkJvOJSd8yC41nxTqHkxX1izUNgEXBwCLhyyjjMHj5+3AWyfqa7ku+vjbnYIp15p1oi7EOfwyaJqxG5OmOkYGleRw9D5zC0sOz5hkHoe/CfIE5D3qaUYOjQl9Ydix4eh6As/o9uhrloyFgghkt4a19icfBjgoC8ydC2sma6UeKKl1ffUTkSJ4l5PYPqUIc8+4khij4aq6rqKoMlKvVZlhFHUn8/i9Vr3S/cHV51FSODqh8jvJ1GPxzAjdmCo0Ht8Sb3mARO3vpfsTolq3E+JFGh6AxvtqaFV1lQu+Gq8fqw3Qo0mUdXZ/6AgKr9NoFTGXA6549Zls0M0HkOiq4XiwA3RakZD3FwZWL1MFz2j9ZnVrRlWt7ocPrj4yUskuT5EeOBLlViRY+7L4pM8v5kfKfSk64A9yzGfLUzYxGDMncussUw3/ogNnMJ01SzOWsqJllaVOI9m8OJDKfQuCKML4Vt1RAi8eywdwZMEM4WJfCiNnk+FXGB5X8mQL61tN0PHpif6SCr2LXqFVRN6wJKr7tGqVYFNO9yarTDtrmOzw5fsCi/kShvTxgJq7vy8kjHVb4AMY9LHX8P3pRrXnIdS5mT1pm8Gye2VeNTrNDpVSYp+4wV3AGxOR8gvAJkjzO+nN+EfI58+fp5qVlVyWJa7a8zow+6vN1gq2HbVU2p6LueijFkpoNJgl0LCIaY4ap+IdFfikjral/kWye+we9qh55p4NlMEEn+QJvzC2kghYf/6C3UtR0l3P2e7aVDPvuiTHTJ+pW/5EZrDmCl3sviR68ZI8kV/jQPsCK6B99WkwiIijQ+ZMxZSkQz2TWrJIp+NZ7cKmsbCQSxPEhneaCPURFJlfbB0/b66lrE4+ISvRO/En5KIkqDXLwFHoksujBtBJ4x+kuDbfIPSqtXRZegZ4sFZZg4JgmBEDt6U3YbRNy79dvaFIuRpNKEpjznstzhc6i+3GLmo8qJ8Poj+MQJy/9kVfVYUBCuLwsKJwd8IpY/BejbeQPrWV9j41kDNS38L/5SveZo2VQBB9LvTjBkvsepPge6waey5x22AfdqYW7QDRz1gHTxOjHEbxJRw4CiskNnhxOhogjHnYRsTBPpcR0nMRVJitZIFonZCA0LWgJrBzauRR/r6pyWNZfVon1Kr9u2Rdr/+t9U8lbphjsxwMQEfINyKHD84e1Zn5ByFKkoTBldZxhlKA+ey3axE3oFxSPY9331VrLy7V3tH0sjJdMOkqVeH1L3VtsDAug0n5FHh70a8iInUfsl+SEpa5H8+3uk60H4Pnsd/dNPHYT1X2lN2ptwdeo5+h0qvq7M44ZYoOhXJChP7p47MTIXW0PD+o3sA8+86AgdftQ7feRI5FWH214r7RpVra18J1bt5dJjTLoqnTGqjEA/tJ6UEdh4+gEZUxsXBu78WXOmhHqiHY7WCjhzb4cSjy4pEv2lMCz+aC11sfQGciwOWL8yd1dkvevX3fmrTcPizFZM4rwQtJctIqs3AIJ8ayhCw/oK8xNHPvPJA6jQG0N8DYTLS51QpONLcBR3r+e7Jyo1b/+E14SuQtMb01+mxv8xidLqwp8BefLvJaUrKyfjbmGYOffUnJ9X9MVjIYmBBlv+Ndb++U5wW8+76FPsy9iD6X0cdz8kruv8yTcMqMMfKEnb90/wb13oF1S1pLTvTmYwXXqfOyB34dZZnVuLGQTl0cSx8boGlWX7vB/76/Zjf3GzVp9lS9KrSHny713s5sVjMdJyNEziY/O2D0sYbPMd/mQWqrXXm202+Oem+MAtZRym+fUTLPt+Xi/Xr9Amz48UGzrH/H1BLAwQUAAIACADKhmZKgCPPFksAAABqAAAAGwAAAHVuaXZlcnNhbC91bml2ZXJzYWwucG5nLnhtbLOxr8jNUShLLSrOzM+zVTLUM1Cyt+PlsikoSi3LTC1XqACKAQUhQEmh0lbJxAjBLc9MKcmwVbIwNUOIZaRmpmeU2CqZISnUBxoJAFBLAQIAABQAAgAIAESUV0cjtE77+wIAALAIAAAUAAAAAAAAAAEAAAAAAAAAAAB1bml2ZXJzYWwvcGxheWVyLnhtbFBLAQIAABQAAgAIAMqGZkpGiNCAFT4AABqGAAAXAAAAAAAAAAAAAAAAAC0DAAB1bml2ZXJzYWwvdW5pdmVyc2FsLnBuZ1BLAQIAABQAAgAIAMqGZkqAI88WSwAAAGoAAAAbAAAAAAAAAAEAAAAAAHdBAAB1bml2ZXJzYWwvdW5pdmVyc2FsLnBuZy54bWxQSwUGAAAAAAMAAwDQAAAA+0EAAAAA"/>
  <p:tag name="ISPRING_PRESENTATION_TITLE" val="www.33ppt.com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_ULTRA_SCORM_COURSE_ID" val="3DF559EE-956F-43B2-AF50-D797B44A0D9F"/>
  <p:tag name="ISPRINGCLOUDFOLDERID" val="0"/>
  <p:tag name="ISPRINGCLOUDFOLDERPATH" val="Repository"/>
  <p:tag name="ISPRINGONLINEFOLDERID" val="0"/>
  <p:tag name="ISPRINGONLINEFOLDERPATH" val="Content List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www.33ppt.com ">
  <a:themeElements>
    <a:clrScheme name="自定义 497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4A67AA"/>
      </a:accent1>
      <a:accent2>
        <a:srgbClr val="4A67AA"/>
      </a:accent2>
      <a:accent3>
        <a:srgbClr val="4A67AA"/>
      </a:accent3>
      <a:accent4>
        <a:srgbClr val="4A67AA"/>
      </a:accent4>
      <a:accent5>
        <a:srgbClr val="4A67AA"/>
      </a:accent5>
      <a:accent6>
        <a:srgbClr val="4A67AA"/>
      </a:accent6>
      <a:hlink>
        <a:srgbClr val="168BBA"/>
      </a:hlink>
      <a:folHlink>
        <a:srgbClr val="68000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676</Words>
  <Application>Microsoft Macintosh PowerPoint</Application>
  <PresentationFormat>Custom</PresentationFormat>
  <Paragraphs>111</Paragraphs>
  <Slides>13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Cooper Std Black</vt:lpstr>
      <vt:lpstr>微软雅黑</vt:lpstr>
      <vt:lpstr>方正卡通简体</vt:lpstr>
      <vt:lpstr>方正喵呜体</vt:lpstr>
      <vt:lpstr>方正清刻本悦宋简体</vt:lpstr>
      <vt:lpstr>方正静蕾简体</vt:lpstr>
      <vt:lpstr>落落补 汤圆</vt:lpstr>
      <vt:lpstr>Arial</vt:lpstr>
      <vt:lpstr>Bradley Hand ITC</vt:lpstr>
      <vt:lpstr>Calibri</vt:lpstr>
      <vt:lpstr>Impact</vt:lpstr>
      <vt:lpstr>www.33ppt.com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www.515ppt.com</Manager>
  <Company>苏州珀菲科特网络科技有限公司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www.515ppt.com</dc:title>
  <dc:subject>www.515ppt.com</dc:subject>
  <dc:creator>www.515ppt.com</dc:creator>
  <cp:keywords>更多精品文档，请访问www.515ppt.com</cp:keywords>
  <dc:description>更多精品文档，请访问www.515ppt.com</dc:description>
  <cp:lastModifiedBy>administrator</cp:lastModifiedBy>
  <cp:revision>42</cp:revision>
  <dcterms:created xsi:type="dcterms:W3CDTF">2017-04-28T05:23:28Z</dcterms:created>
  <dcterms:modified xsi:type="dcterms:W3CDTF">2020-10-01T03:05:15Z</dcterms:modified>
  <cp:category>www.515ppt.com</cp:category>
</cp:coreProperties>
</file>

<file path=docProps/thumbnail.jpeg>
</file>